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526" max="1394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3-11-26T06:23:20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24516 2714 0,'-24'0'297,"0"0"-281,0 0-1,0 25 1,0-1-16,-24 0 16,-72 0-16,120 0 15,-48 0-15,24 0 16,-48-24-16,48 24 16,-24 0-16,-1 0 15,25 0-15,0-24 16,-24 48-16,-24 0 15,0 0-15,-24 0 16,24-24-16,24 24 16,-24 0-16,-48 24 15,23 0-15,49-24 16,-48 48-16,24-48 16,0 0-16,-48 48 15,24 1-15,-25 23 16,49-72-16,-48 24 15,72-24 1,-72 48-16,72-48 16,0 0-16,-24 0 15,48 0-15,-121 0 16,97 0-16,24-24 16,-48 24-16,-24 0 15,48 0-15,0-24 16,-72 24-16,0-24 15,23 25-15,1 23 16,-24-72-16,-24 96 16,48-24-16,0-24 15,-25 0-15,25 0 16,-48 24-16,72-48 16,0 24-16,-48 24 15,48-48-15,-73 72 16,97-72-16,-48 24 15,24-48-15,72 24 16,-120 24-16,120-24 16,-48 0-16,-48 0 15,23 24-15,-71-24 16,72 0-16,-24 1 16,-48 23-16,24-24 15,47 0 1,-23 24-16,24-48 15,-24 24-15,48-24 16,0 0-16,24 0 16,-48 0-16,48 0 15,-24 0-15,0 0 16,-24 24-16,-1 24 16,1-48-16,-24 0 15,24 0-15,-24 0 16,48 24-16,-24-24 15,-24 0-15,-1 0 16,25 0-16,-48 0 16,24 0-16,-24 0 15,0 0-15,24 0 16,-49 0-16,49 48 16,48-24-16,0 0 15,-24-24-15,0 0 16,0 48-16,48-48 15,-24 0-15,-1 0 16,-23 0-16,-24 0 16,0 0-1,0 0-15,-24 0 16,-48 0-16,47 0 16,-47 0-16,0 0 15,48 0-15,-25 0 16,25 0-16,-24 24 15,24-24-15,-24 24 16,48 0-16,-49 0 16,73-24-16,-24 24 15,0-24-15,24 0 16,24 24-16,-24-24 16,0 0-16,23 0 15,-23 0-15,24 0 16,0 0-16,-24 0 15,0 0-15,48 0 16,-24 0-16,-24 0 16,24 0-16,-24 0 15,-1 0-15,1 0 16,0 0-16,0 0 16,0 0-16,48 0 15,-48 0-15,24 0 16,0 0-16,-24 0 15,0 0 1,-25 0-16,25 0 16,24 0-16,-24 0 15,0 0-15,0 0 16,-24 0-16,48 0 16,-24 0-16,-25 0 15,1 0-15,-48 0 16,48 0-16,-72 0 15,72 0-15,-25 0 16,-23 0-16,48 0 16,0 0-16,0 0 15,24 0-15,-1 0 16,25 0-16,0 0 16,0 0-16,24 0 15,-24 0-15,0 0 16,0 24-16,0-24 15,-72 24-15,48-24 16,48 0-16,-48 24 16,23-24-16,1 24 15,0-24-15,0 0 16,0 24-16,24-24 47,0 0-32,0 0-15,-24 0 32,24 0-17,0 0-15,0 0 16,0 0 0,0 0-1,0 0-15,0 0 16,0 0-1,0 0-15,-48 24 16,23 0 0,-23-24-16,48 0 15,0 0-15,0 0 16,0 0 0,0 0-1,24 24 16,-24-24-15,0 0 0,-24 0 15,24 24 0,24 0 16,0 0-16,0 0-31,-24-24 16,24 24 0,0 24-1,-48 0 1,48-24 15,0 0-15,0 0 15,0 1 78,0-1-93,0 0 31,0 0-47,0 0 15,0 0 1,0 0-16,0 0 16,0 0 15,0 0 360,0 0-345,0 24-30,0-24 109,-24-24 188,24 24-282,-48-24 172,24 0-141,24-24-46,-24 0 0,0 0-16,24 0 31,-24 0 16,24 0-32,0 0 1,-24 24 0,24-24-16,-24 24 15,0-48-15,-1 48 16</inkml:trace>
  <inkml:trace contextRef="#ctx0" brushRef="#br0" timeOffset="2408.553">8172 7303 0,'24'-48'235,"0"24"-204,0 0-31,0 0 16,0 0 62,0 0-78,0 0 31,0 24-15,0-24-1,24 0 17,-48 0-1,24 0 16,24 24-32,-24-48-15,0 48 16,0-25 0</inkml:trace>
  <inkml:trace contextRef="#ctx0" brushRef="#br0" timeOffset="17840.645">31487 2570 0,'24'0'281,"0"0"-265,0 0 0,0 0-1,0 0-15,0-24 16,0 0-16,48 24 16,-48-24-16,-24 0 15,72 24-15,-24-24 16,0 24-1,-24-24-15,24 0 16,-23 24-16,47-24 16,-24 24-1,-24-24 1,48 24-16,-24 0 16,-24 0-1,24 0 1,-24 0-16,24 0 15,-24 0-15,24 0 16,0 0-16,-24 0 16,0 0-16,0 0 15,24 0 1,-23 0-16,-1 0 16,24 0-1,0 0 1,0 0-16,-24 0 15,24 0 1,-24 0-16,0 24 16,0-24-16,-24 24 15,24-24 1,0 24-16,-24 0 16,24 0-16,0 24 15,0 0-15,0 0 16,0-24-16,0 48 15,-24-47-15,24 23 16,0 0 0,-24 0-16,24-24 15,-24 48-15,0 0 16,0-24-16,0-24 16,0 0-16,0 48 15,0-24-15,0 24 16,0 24-16,0 0 15,0-24-15,0 0 16,0-24-16,0 73 16,0-25-16,0-24 15,0 24-15,-48 48 16,48-96-16,0 24 16,-24 24-16,24-24 15,0 24-15,0 0 16,0-24-16,0 49 15,-24-1-15,24-72 16,0 24-16,-48 48 16,48-96-16,0 24 15,-24 24-15,24-48 16,0 48-16,0 0 16,0 0-1,0 0-15,0 0 16,-24 0-16,24 49 15,0-25-15,0 48 16,0 0-16,0-48 16,0 24-16,0-24 15,-48-24-15,24 72 16,24-47-16,0-1 16,-24 24-16,24 0 15,-48 48-15,48-96 16,-24 24-16,24-48 15,-24 0-15,24 0 16,-24-24-16,24 24 16,0-24-16,-24-24 15,0 24-15,0 0 16,0 0-16,0 1 16,-24-1-16,23 0 15,1 0-15,-24-24 16,24 24-16,0-24 15,-24 24-15,48 0 16,-96 0 0,24-24-16,0 24 15,48 0-15,-24-24 0,-96 0 16,71 24 0,-23-24-16,-48 24 15,48-24-15,0 0 16,0 48-16,-25-24 15,73-24-15,-48 0 16,48 0-16,-24 0 16,-24 0-16,24 0 15,-48 0-15,24 0 16,-49 0-16,1 0 16,0 0-16,24 0 15,-25 0-15,49 0 16,-48 0-16,48 0 15,24 0-15,-24 0 16,24 0-16,-1 0 16,1 0-16,0 0 15,24 0-15,0 0 16,0 0-16,0 0 16,24 0-16,-24 0 15,24 0-15,0 0 16,0 0-1,-24-24 1,-48 0-16,47 24 16,-71-48-16,48 48 15,24 0-15,-48-24 16,0 24-16,0-24 16,48-24-16,24 24 15,-49-24-15,1 24 16,24 0-1,24 24-15,-24 0 16,-24-49 0,0 49-1,-24-24-15,0-48 16,24 24-16,-1 48 16,-23 0-16,0-48 15,24 24-15,0 0 16,24 24-16,-24-48 15,0 24-15,0 24 16,-73-24-16,73 0 16,48 0-16,-48 24 15,0-24-15,0 24 16,0 0-16,24 0 16,0 0-16,-49 0 15,1-24 1,24-24-16,-48 48 15,24-24-15,0 24 16,0-24-16,24 24 16,-49 0-16,25 0 15,24-48-15,-24 48 16,48-24-16,-72 0 16,48 24-16,-1 0 15,1 0-15,24 0 16,-24-48-16,48 48 15,0 0-15,-24 0 16,24-24-16,-24 24 16,0 0-16,0 0 15,0 0-15,-48-24 16,72 24-16,-25-48 16,-23 48-16,24 0 15,-24-24-15,0 0 16,48 0-16,-48 0 15,0 0-15,24 24 16,-24 0-16,0-48 16,48 48-1,-1 0-15,1 0 32,0 0-32,24-24 15,-24 24 1,0 0-16,24-24 15,-24 24-15,-24 0 16,24-24-16,-24 24 31,24 0-31,24-24 16,-24 24-16,-24-25 16,24 25-1,-24-24-15,24 24 16,-24-24-1,24 24 1,0 0-16,0 0 16,-24-24 31,24 24-32,-25-24-15,1 0 16,0 24-1,24 0 1,0-24-16,-24 24 16,0 0-16,24 0 15,0-48 1,0 48-16,-24 0 31,0 0 16,24 0-16,24-24-15,-48 24 0,24 0-1,-24 0 1,0-24-1,24 24 17,-1 0-17,25-24 95,-48 24 390,0 0-500,24 0 15,0 0 1,0 0 0,24-24 30,-24 0-30,0 24 0,24-24-1,-24 24 1,-24 0 0,24 0-1,0 0-15,-24 0 16,24 0-1,-24-24-15,24 24 32,0 0-32,0 0 15,0 0 1,0 0 0,-24 0-1,-1 0-15,1-24 16,24 24-1,-24 0 1,24 0 0,-24 0-1,0 0 1,0 0-16,24 0 16,-24 0-1,0 0-15,0 0 16,24 0-16,0 0 15,0 0-15,0 0 16,0 0-16,0 0 16,0 0-16,-25 0 15,25 0-15,-24 0 16,24 0 0,-24 0-1,24 0-15,-24 0 16,24 0-1,-24 0-15,24 0 16,0 0-16,0 0 16,0 0-16,0 0 15,0 0-15,0 0 16,0 0 0,0 0-16,0 0 15,-24 0 1,24 0-16,0 0 15,-25 0 1,-23 24 0,48-24-1,0 0 1,-48 24-16,24-24 16,0 24-16,24-24 15,-24 0-15,0 0 16,24 0-16,-24 0 15,0 0 1,0 0-16,24 24 16,-25 0-16,-23-24 15,48 24-15,0-24 16,-48 0-16,24 0 16,24 0-1,-24 0 1,0 24-16,0-24 15,24 0 1,-24 0-16,0 24 16,0-24-16,24 0 15,-73 0-15,97 24 16,-72-24-16,24 24 16,24-24-16,-48 0 15,48 0-15,-24 0 31,24 0-31,-48 0 16,48 0 0,-24 48-16,-24-48 15,24 24-15,-49-24 16,25 0-16,0 0 16,0 24-16,0-24 15,24 0-15,-24 48 16,48-48-1,-72 0-15,48 0 16,24 0 0,-49 25-16,49-25 15,-24 0-15,-24 24 16,24-24-16,-24 0 16,0 0-16,-24 0 15,72 0-15,-48 0 16,48 0-16,-24 0 15,-1 0-15,25 0 16,0 0-16,0 0 16,-24 0-16,24 0 15,-24 0-15,24 0 16,0 0-16,-24 0 31,24 0-15,0 0-16,0 0 15,-24 0 1,24 0-16,0 0 16,0 0-1,0 0 1,0 0 0,0 0-16,0 0 15,0 0-15,0 0 16,-25 0-1,25 0-15,0 0 16,0 0 0,0 0-16,0 0 15,0 0 1,0 0-16,0 0 16,0 0-1,0 0-15,-48 0 16,48 0-16,-24 0 15,24 0-15,-48 0 16,24 0-16,0 0 16,24 0-16,-25 0 15,-23 0-15,48 0 16,-24 0 0,0 0-16,0 0 15,24 0-15,0 0 16,-24 0-16,24 0 15,-24 0 1,0 0 0,0 0-16,0 0 15,0 0-15,-25 0 16,25 0-16,24 0 16,-24 0-16,0 0 15,-24 0-15,24 0 16,24 0-1,0 0-15,-24 0 16,24 0-16,0 0 16,-48 0-16,24 0 15,0 0 1,0 0 0,-1 0-16,25 0 15,-24 0 1,24 0-1,-24 0 1,24 0-16,-24 0 16,24 0-16,0 0 15,-24 0-15,24 0 16,-24 0-16,24 0 16,-48 0-16,24 0 15,-24 0-15,-25 0 16,25 0-16,24 0 15,24 0-15,-24 0 16,24 0-16,0 0 16,0 0-16,0 0 15,0 0 1,0 0-16,0 0 16,-24 0-16,0 0 15,-24 0-15,-1 0 16,49 0-16,-48 0 15,0 0-15,48 0 16,0 0-16,-24 0 141,-24 0-126,0 0-15,24 0 16,0 0-16,24 0 16,-24 0-16,24 0 62,0 0-62,0 0 16,-1 0-1,-23 0-15,24 0 16,-24 0-16,24 0 16,0 0-1,-24 0 16,24 0-15,0 0 0,-24 0-1,0 0 1,0 0-16,-24 0 16,0 0-16,48 0 15,0 0-15,0 0 31,0 0-15,-1 0-16,1 0 16,0 0-16,-24 0 15,-24 0-15,0 48 16,48-48-16,0 0 16,0 24-16,0-24 15,0 0 32,0 0-47,0 0 16,0 0-16,0 0 15,-48 0-15,0 0 16,-1 24-16,1 24 16,0-24-16,24 0 15,24-24 79,-72 0-78,96 24-16,-24-24 15,0 0 32,0 0-47,0 0 16,0 0-1,-24 24 1,0-24 62,24 0-47,0 0-31,-24 0 16,-1 0 0,1 0-16,24 0 15,-24 0 1,0 0-16,24 0 78,-24 0 31,-24 0-93,48 0-16,-24 0 16,24 0-1,0 0 95,0 0-95,0 0 1,-48 0-1,48 0-15,0 0 16,0 0 109,-25 0-109,1 0-1,0 0 1,24 0-16,0 0 78,0 0-47,-24 0-15,24 24-16,0-24 16,-24 0-16,24 0 15,0 0-15,0 24 47,0-24-31,0 24-16,0-24 15,-24 0 1,24 0 0,0 24-1,0-24 48,0 0-48,0 0 1,-1 0 0,1 0-16,0 0 15,0 0 1,-24 24 62,24-24-62,24 24 124,-24-24-62,0 0-78,24 24 32,0 0-17,-24-24 48,24 24-63,-24-24 15,0 0 1,0 24 0,-24-24 62,0 48-63,0-24-15,-24-24 16,24 24-16,0 24 16,24-48-16,24 24 15,0 0 79,0 0 15,0 0-93,0 0-16,0 0 16,0 0 124,0 0-140,0 0 63,0 0-32,0 0-31,-24 0 31,-1-24 32,1 0 452,0 0-499,24-24 15,-24 0 16,0 0 31,24 0 0,0 48 391,0 0-453,0 0 46,24-24-31,-24 24-15,48-24 265,-24-24-281,1 0 32,-1 24 14,24 0-30,-48-24 0,0 0-16,24 24 15,-24-24 32,24 24-16,0 0 16,0-24-15</inkml:trace>
  <inkml:trace contextRef="#ctx0" brushRef="#br0" timeOffset="19840.296">7571 8264 0,'24'24'172,"0"-24"-94,0 24-62,0-24-1,0 24 32,0-24-31,24 0-1,-24 0 204,0 0-203,0 0 15</inkml:trace>
  <inkml:trace contextRef="#ctx0" brushRef="#br0" timeOffset="23984.499">21440 3435 0,'0'48'63,"0"0"-48,0 24-15,-24 0 16,0-48-16,-24 97 15,24-97-15,24 24 16,-25-24-16,25 0 16,0 0-16,0 24 15,-48-24 1,48 0-16,-24-24 156,-24 0-125,24-24-15,0 24 0,24-24-1,-24 0 1,24 0 0,0 0-16,0 0 15,0 0 1,0-24-1,-24 0-15,24-1 32,0 25-32,0-24 15,0 24 1,0-24-16,0 24 16,0 0-1,0 0-15,0 0 16,24 0-1,0-24 1,0 24 0,0 0 15,24 0 0,0 24-15,1-24-1,-25 24 1,24-24 0,-24 24-16,24-24 15,-24 24 32,0 0-31,0 0 15,0 0-31,0 0 16,0 0-16,0 24 15,0-24-15,-24 24 16,0 0 15,0 0-15,0 0-16,0 0 15,0 0 1,0 0-16,0 24 16,0-24-16,48 24 15,-48-24 1,0 0 0,0 0-1,0 0 16,0 0-15,0 0 0,-24 25-16,0-1 15,0-24 1,24 24 0,-48-24-16,24 0 15,0 0 1,0 0-16,0 0 15,-48-24-15,48 48 16,-24-24-16,-1-24 16,1 24-16,24 0 15,-24 0-15,-24 0 16,24 0 0,24-24-1</inkml:trace>
  <inkml:trace contextRef="#ctx0" brushRef="#br0" timeOffset="26568.419">33241 1706 0,'0'-24'109,"24"24"-93,24 0-16,-23 0 15,-1 0 16,0 0 63,-24 24-63,-24 24-15,24-24 0,-24 0-1,-1-24 1,1 0-16,0 24 16,0 0-16,0 0 15,24 0 16,-24 0-15,48-24 125,0 0-141,48 0 15,-47 0-15,23 24 16,-24-24 0,0 0 15,0 0-31</inkml:trace>
  <inkml:trace contextRef="#ctx0" brushRef="#br0" timeOffset="28832.794">33458 2162 0,'-24'0'63,"0"0"-48,0 0 1,0 0 0,0 0-1,-1 0 1,1 0 0,0 0 30,0 0-46,0 0 16,0-24 0,0 24 31,24-24-32,-48-24 1,24 48-1,24-24 48,0 0-47,0 0-1,0-24 16,0 24-15,0-48 0,0 48-16,0 0 15,0 0 1,0 0 15,0 0-15,0-24-1,0 23 1,0 1-16,0 0 16,24 24-1,-24-24-15,0 0 32,24 0-32,0 0 15,0 0 1,0 24-1,0 0 1,0-24 0,0 24-1,-24-24-15,24 24 16,1 0 15,-1 0 0,0 0-15,0 0 15,0 0-31,0 0 32,0 0 46,24 0-47,-24 24 31,-24 0-46,24 0 0,0 24-1,0 0 32,-24-24 0,0 0-31,0 1-1,0-1-15,0 0 32,0 0-17,0 0 16,0 0 1,0 0-17,-24-24 1,24 24 15,0 0-15,-24 0-1,0 0 17,0-24-17,24 24 1,-24 0-16,24 0 31,-24-24-31,24 24 16,-24 0 15,0 0 32,0-24-32,24 24-16,-24-24 1</inkml:trace>
  <inkml:trace contextRef="#ctx0" brushRef="#br0" timeOffset="50199.976">7739 8288 0,'0'24'329,"0"0"-314,0 0 1,0 0-16,24 24 15,-24-24 1,0 24-16,0-24 16,0 0-1,0 0-15,0 0 16,0 0 0,0 0-1,0 24 16,24-24-31,-24 0 16,0 24 0,0-24-16,0 0 15,0 0-15,24 0 16,-24 0 15,0 0-15,24 24-1,-24-24 1,0 49-16,24-49 16,24 48-16,-48-48 15,24 0-15,-24 0 16,0 0 0,49 0-16,-49 0 31,24 0-16,-24 0-15,0 0 16,24 0 0,0 24-16,0-48 15,-24 24-15,24-24 16,0 48 0,0-24-1,-24 24-15,48 0 16,-48-24-1,24-24 1,-24 24-16,0 0 16,24 0-16,0 0 15,0-24 1,-24 48 0,48-24-16,-48 0 15,24 0-15,0 24 16,24 0-16,-24-24 15,24 24 1,-24-24 0,0 49-1,0-73-15,0 24 16,1 24 0,-1-48-1,-24 24-15,48 24 16,0-48-16,-24 24 15,0-24-15,0 24 16,48 24-16,-48-48 16,24 24-16,-24 0 15,24 0-15,-24-24 16,24 24 0,-24 0-16,0 0 15,0-24 1,0 24-1,0-24-15,25 0 16,-1 0 0,0 0-1,-24 24-15,0 0 16,0-24-16,24 0 31,-24 0-31,0 24 16,0-24-1,0 0-15,24 0 16,-24 48 0,0-48-1,24 0-15,-24 0 16,0 0-16,0 0 16,0 0-16,24 0 15,0 0-15,1 24 16,-25-24-16,24 0 15,-24 0-15,24 24 16,-24-24 0,0 0-16,0 0 15,24 24-15,-24-24 16,24 0-16,0 0 16,-24 0-16,24 0 15,0 0 1,-24 0-16,24 0 15,0 0 1,-23 0-16,23 0 16,-24 0-1,24 0-15,-24 0 16,0 0-16,0 0 16,24 0-16,-24 0 15,0 0-15,0 0 16,0 0-16,0 0 15,0 0-15,0 0 16,0 0-16,0 0 31,24 0-31,-24 0 16,48 0 0,-24 0-1,-23 0-15,23 0 16,0 0-16,0 0 15,48 0-15,-72 0 16,48 24-16,-24-24 16,0 0-1,24 0-15,-48 0 16,24 0-16,24 0 16,-47 0-16,-1 0 15,24 0-15,-24 0 16,0 0-16,24 0 15,0 0-15,0 0 16,24 0-16,0 0 16,0 0-16,0 0 15,0 0-15,-23 0 16,-25 0-16,24 0 16,0 0-16,0 0 15,24 0-15,-48 0 16,24 0-16,24-24 15,-48 0-15,24 0 16,0 0 0,0 0-16,-24 24 15,24-48-15,-23 24 16,23 0-16,0 0 16,-24-24-16,24 0 15,0 0-15,-24 24 16,0 0-16,0-48 15,0 48 1,-24-48-16,24 48 16,-24-25-16,0-23 15,0 24-15,0 0 16,0 0-16,24 0 16,24-24-16,-24 48 15,24 0-15,-24 0 16,0 0-16,-24 0 15,24 24-15,0-48 16,0 24-16,0 0 16,0 24-16,-24-24 15,25 0 1,-1 0-16,-24 0 16,24 0-16,-24-48 15,96 0 1,-72 24-16,24 24 15,0-48-15,0 24 16,-24 24 0,0 24-1,-24-49 17,24 25-32,-24 0 15,0 0 1,72-24-16,-72 24 15,0-24-15,24-24 16,-24 24 0,0 0-16,0 0 15,0 24-15,0 0 16,0-24-16,0 0 16,0 0-16,0-24 15,0 48-15,0-48 16,0 24-16,0 0 15,0 0-15,0 0 16,-24 0-16,0 23 16,24-23-16,0 0 15,-24 0-15,-24 24 16,24-48 0,0 48-1,-24-48 1,24 48-1,0 0 1,0 0 0,-24-24-1,0 24 1,24-24 0,0 48-16,24-24 15,-24 0-15,0 24 110,-1 0-110,-23 0 15,24 0 1,-24 0-16,24 0 15,-24 0 1,24 0 0,-24 24-1,0 0 1,24-24-16,-48 24 16,24 0-16,-24 0 15,48-24-15,-24 24 16,24 0-16,0-24 15,-1 24 1,1-24 0,0 0-16,-24 24 15,24 0 1,-24-24 0,24 24-1,0 0 16,0 0-31,0 0 16,0 0 0,0 0-1,0 0 1,0 0 0,-24 0-1,24 0 1,24 0-16,-48-24 15,24 97 1,-48-73 0,72 0-16,-24 24 15,24-24 17,-49 0-32,49 0 15,-48 24-15,0-24 31,24 24-15,24-96 109,0 24-109,0-24-1,24 24 1,0 0 0,-24 0-1,0 0 1,0-24 15,0 24-15,0 48 296,0 0-312,0 24 16,0-24-16,0 0 15,-24 0 1,24 48 78,24-72 250,-24-24-344,24 24 15,0-24 1,0 0-1,1 24 32,23 0-15,0-24-17,-24 24 16,0 0 32,0-24-1,0 0-30,-24 0 61</inkml:trace>
  <inkml:trace contextRef="#ctx0" brushRef="#br0" timeOffset="54048.665">12306 10330 0,'24'0'63,"0"0"-48,0 0-15,0 0 79,0 0-64,0 0-15,0 0 16,0 0 78,-24 24-79,0 0 1,0 0 15,0 24 32,-24-48-48,0 0 1,0 0 78,24-24-16,24 24-47,0 0-15,0 0-1,0 0 1,-24 24-1,0 0 142,0 0-110,0 0-32,0 0 110,0 0-62,-24-24-48,0 0-15,0 0 32,-24 0-17,24 0 157</inkml:trace>
  <inkml:trace contextRef="#ctx0" brushRef="#br0" timeOffset="55807.825">12402 10666 0,'0'24'156,"0"-48"-140,-24 24 0,0 0-16,0-24 15,-24 24 1,24-48-1,0 48 1,24-48 0,-24 48-1,24-24-15,0-48 16,-48 24 0,24 0-16,0 24 15,0-24-15,0 48 16,24-24-16,0 0 15,0 0 32,0 0-15,0 0-32,0 0 15,0-1-15,0 1 16,0 0-16,0 0 15,0 0 1,0 0 31,24 24-16,0 0-31,0 0 16,24 0-1,-24 0 1,0 0-16,24 0 16,-24 48-16,0-24 15,0 0 1,0 0-16,0 1 16,0-1-1,0-24-15,24 24 16,-24 0-1,0-24 110,-24 24-109,24 0 0,0 24-1,0-24-15,25 24 16,-25-24-16,0 0 16,-24 0-16,0 0 15,0 0 16,0 0 16,0 0 0,-24 24-16,0-48-15,24 24-16,-24 0 16,-1-24-16,1 24 15,-24-24 1,24 24 0,0-24-16,0 0 15,24 24-15,0-72 156,0 24-140,0 0-16,0 0 31</inkml:trace>
  <inkml:trace contextRef="#ctx0" brushRef="#br0" timeOffset="161664.798">24420 10738 0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5EAC8E-2DCA-40E2-9D6B-2EFB8DC1E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C4270E-DD85-40E5-898D-F57BB2F17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4B907-8A2C-4C7F-B40E-EB4DCABB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4E25-6FF7-4BFF-B985-1F03D6C3017B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F526CA-8261-48D3-ADC7-CBBE6964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6B4913-B33B-4EC2-9D45-5A1D6879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9266-48D1-42CC-9ED6-0D801AA387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75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C5AEB-D8E3-4F6D-9D6E-E87A9BA4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AFAC3D-CBF0-45A7-8FBC-E74BCE29B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5CA6BD-A80F-4A72-96CD-7FD65618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4E25-6FF7-4BFF-B985-1F03D6C3017B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717D15-EBE1-4772-A85C-0893DB0A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00D6DD-D88C-4F77-B70F-CB5221CD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9266-48D1-42CC-9ED6-0D801AA387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20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546A1FA-8BA3-4F22-A246-6742AA50A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AE9E11-D41B-49EA-BC7A-1C72E1F94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FB8EE3-0B11-40BF-9768-51581912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4E25-6FF7-4BFF-B985-1F03D6C3017B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32C4D6-A342-423E-B1E7-3C9EAC91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1E351C-96CF-44F1-BBC1-DABE13B7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9266-48D1-42CC-9ED6-0D801AA387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50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7DE97-3776-4303-B2AE-3D9AF2FF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91672C-644E-4294-8650-585765713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BC1388-2DDE-4778-995E-DB53DA4F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4E25-6FF7-4BFF-B985-1F03D6C3017B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638EA1-3C37-40B8-B77F-61CED426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F0B590-53B0-4E4C-998E-83A7795D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9266-48D1-42CC-9ED6-0D801AA387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41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937C68-6DA5-49AD-A617-C5019122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D3CB3B-914F-47C8-A026-7EF1A02E6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2363F4-EA15-407A-A3C4-C45FDDF8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4E25-6FF7-4BFF-B985-1F03D6C3017B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A77F5C-D232-4C63-AE52-B521354C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2A27AC-689A-4986-8D05-92172026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9266-48D1-42CC-9ED6-0D801AA387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31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E58DE4-0B41-45EF-8731-D577686B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C38A39-F994-4135-9C8A-BC7CF88BA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766F45-29D1-4025-B53C-3D6B909E6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770B01-BE7B-4DD9-8429-10DF9721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4E25-6FF7-4BFF-B985-1F03D6C3017B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B4F414-8D81-4E63-86E8-C9C574ED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DCC94D-E7C2-4CFF-9832-E95E897C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9266-48D1-42CC-9ED6-0D801AA387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65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937CC-5929-43BD-8720-72F7721E6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A238E6-F768-486A-B1B3-94908102F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0D10AD-1B7D-43F0-907C-6FD9D1A45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C33EE5-5727-44A3-9B9E-A9010C31B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5814BC-E5D0-4E1D-9ABA-68C7C2B6C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ACEC83-2FA5-4773-A2AA-9BDE1B51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4E25-6FF7-4BFF-B985-1F03D6C3017B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823485-1221-40E6-B5BB-C05A179D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DBF6E2-8048-4BDB-A1CB-578B8D98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9266-48D1-42CC-9ED6-0D801AA387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08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B61259-1727-4BC0-A12E-C41F15C2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95DF679-F68F-46B7-8B2C-6756E08E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4E25-6FF7-4BFF-B985-1F03D6C3017B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EFA63B-C9CA-4270-924D-F30EBFBA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C3E6C4-BFA1-4453-9623-473AD604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9266-48D1-42CC-9ED6-0D801AA387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66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982C4AE-CD3D-4277-BA99-BF2FAAAD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4E25-6FF7-4BFF-B985-1F03D6C3017B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47779E5-C7D9-484F-BA5B-BD55166B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11B458-E6A8-4B1D-A433-2EF26C0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9266-48D1-42CC-9ED6-0D801AA387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37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6EB89-09AF-41CB-B9ED-E43C2C59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AFA82-4822-47F9-AD06-B3DF0CE94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EB50D4-77FF-4B94-BFD6-7DF3A260F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75295F-2460-4965-928E-52112F0B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4E25-6FF7-4BFF-B985-1F03D6C3017B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825E40-D479-4438-9B3F-41AD9E47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B7A4BB-B69C-4BE0-AF5A-E5E01EB2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9266-48D1-42CC-9ED6-0D801AA387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34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4B703-FD1D-4FB5-94DE-D80745EE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AFE845-09EA-4CCD-85AE-C05A90AE0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52E408-E741-413F-B108-E3CAA045F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7AC5E5-60B9-4AD0-86A0-32064248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4E25-6FF7-4BFF-B985-1F03D6C3017B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E3877A-EF71-48BA-AB37-56B815EA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F079CA-6069-4037-86A3-F9DB299B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9266-48D1-42CC-9ED6-0D801AA387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38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C1E90D-095E-4007-A3EF-2D675008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E878C1-F6C2-4E1F-8270-73E7603E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750644-1502-4769-BB8C-1A9951DE2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34E25-6FF7-4BFF-B985-1F03D6C3017B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A96E74-D29A-4554-A446-F3FDDA2A3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F888CB-2A2A-43BD-9C3A-AB45D5760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F9266-48D1-42CC-9ED6-0D801AA387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26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4B82214-74BA-4F69-8030-1BD6AEF1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7" y="2235018"/>
            <a:ext cx="8439325" cy="440255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6ED917-8DC2-495F-A5B0-A28066D4A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011" y="220424"/>
            <a:ext cx="3067050" cy="18954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ACCBAEE-09DE-4441-BDBD-9EF891D22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241" y="293880"/>
            <a:ext cx="2997142" cy="21948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673A2E9-21CD-4163-8BB3-D7BB01BB7C19}"/>
                  </a:ext>
                </a:extLst>
              </p14:cNvPr>
              <p14:cNvContentPartPr/>
              <p14:nvPr/>
            </p14:nvContentPartPr>
            <p14:xfrm>
              <a:off x="2725560" y="518760"/>
              <a:ext cx="9380160" cy="336456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673A2E9-21CD-4163-8BB3-D7BB01BB7C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6200" y="509400"/>
                <a:ext cx="9398880" cy="338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9853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JP Wang</dc:creator>
  <cp:lastModifiedBy>JP Wang</cp:lastModifiedBy>
  <cp:revision>4</cp:revision>
  <dcterms:created xsi:type="dcterms:W3CDTF">2023-11-26T06:20:31Z</dcterms:created>
  <dcterms:modified xsi:type="dcterms:W3CDTF">2023-11-26T06:51:28Z</dcterms:modified>
</cp:coreProperties>
</file>