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526" max="1394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3-11-28T06:45:01.0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20887 7087 0,'0'-24'125,"24"24"-93,0 0-17,-24 24-15,48 0 16,0 0-16,0 24 16,24-48-1,-48 24-15,48 48 16,-24-24-16,25-24 15,-1 0-15,-24 24 16,48 48-16,-48-48 16,72 48-16,24 24 15,-23 24-15,-1-23 16,-24-25-16,24 0 16,-24-24-16,-48-48 15,0 24-15,-24 0 16,0 24-1,24-48-15,-48 24 16,25-24-16,-1 0 16,0 24-16,0-24 15,24 72-15,0 0 16,-24-24-16,48 24 16,-72 25-16,24-25 15,48 0-15,-48-48 16,0 0-16,0 48 15,0-72-15,0 48 16,-24 24-16,48 24 16,0-24-16,0 48 15,49 1-15,-25 23 16,-24-24-16,24 24 16,-24 0-16,24-24 15,-48-48-15,0 25 16,0-49-16,-24-48 15,24 48-15,-24 0 16,0-24-16,0 24 16,24 0-16,-24 24 15,24 24-15,24 0 16,-24 24 0,-24-71-16,0-1 15,0-24-15,0 24 16,0-24-16,0-24 15,0 48-15,0 0 16,0 24-16,0-48 16,0 24-16,0 24 15,0 0-15,0 24 16,0-48-16,0 1 16,0 23-16,0-48 15,0 24-15,0 0 16,0 0-16,0-24 15,0 48-15,-24-24 16,0 72-16,24-96 16,-24 48-16,24-72 15,-24 48-15,24-24 16,-24 1-16,0 23 16,0 24-16,24-24 15,0 24 1,0 48-16,-24-72 0,24 48 15,-24 0-15,0-24 16,0 0-16,-48 25 16,48-97-16,24 48 15,-48 0 1,24-48-16,0 48 16,0-24-16,24 24 15,-24 0-15,0 24 16,-48-24-16,47 48 15,1-72-15,-48 48 16,48 25-16,-24-25 16,24-24-16,-24 0 15,24-24-15,-24-24 16,48 24-16,0 0 16,-24-24-16,24 0 15,-24 24-15,24 0 16,0 0-16,-24 24 15,24-24-15,-24 24 16,24-48 0,0 48-1,-24-72-15,0 24 16,24 24-16,-24 0 16,0-24-16,24 1 15,-24-1-15,24 0 31,0 24-31,-24-24 16,24 24 15,0-24-15,-24 24-16,0 0 16,0 24-16,24-24 15,0-24-15,-49 48 16,25-24-16,0 0 15,0 0 1,24-24-16,-24 48 16,24-48-16,-24 48 15,24-48 126,0 24-125,0 0-16,0 0 15,0-24-15,0 1 16,0-1-16,0 0 78,-24 24-62,0 72-16,0-72 15,24-24-15,0 0 16,-24 48-16,24-96 125,0 0-110,0-24 1,0 0 0,0-24-1,0 48-15,0 0 16,0-24-16,0 24 16,0-24-1,0 23-15,-48-47 16,0 24-16,24-24 15,0 48-15,0 0 16,24-48-16,-24 72 16,24-24-16,-24 24 15,24-24 63,0 96 141,0-24-219,48 48 16,0 0-16,0-23 15,0-25-15,-48-24 16,0 0 0,24 0 202,48-48-77,-48-24-141,72-97 16,25 25-16,-49 48 15,48-24-15,-72 24 16,24 48-16,-24-24 16,0 24 30</inkml:trace>
  <inkml:trace contextRef="#ctx0" brushRef="#br0" timeOffset="3336.035">18075 17224 0,'24'0'109,"24"0"-93,48 0-16,48-96 15,24 48-15,49-72 16,47 0-16,-72 24 16,145-24-16,-49-25 15,49 73-15,71 24 16,25-24-16,-96 48 16,-1-48-16,-96 72 15,25-72-15,23 24 16,-47 24-16,-25 0 15,-72 0-15,48-24 16,-23 24-16,-25 0 16,0 24-16,0 0 15,-23 0-15,23 0 16,48 0-16,-72 0 16,24 0-16,1 0 15,-49 0-15,48 0 16,-120 0-16,48 0 15,-24 0 1,0 0-16,-24 0 16,24 24-1,-24 0-15,0-24 16,49 24-16,-25 0 16,24 0-16,0 0 15,48-24-15,0 0 16,0 24-16,-23 24 15,-25-48-15,-48 24 16,0 0 0,24 0-16,-24 0 15,0-24 1,48 48-16,-24-48 16,0 48-16,0-24 15,48 72-15,-72-72 16,0 25-16,49-1 15,-49 0-15,24-24 16,-48 24-16,0-24 16,0 0-16,0 0 15,24 0 1,-24 24 0,0 24-16,24-24 15,-24 24-15,0 0 16,0 24-16,0-24 15,0 0-15,0-48 16,0 24-16,0 0 16,0 0-16,0-24 15,-24 25 1,0 23 0,24-48-16,0 0 15,-24 0-15,24 24 16,-24 0-16,24-24 15,0 24 1,0-24-16,0 48 16,-48-48-1,48 24-15,0-24 16,-25 24-16,25-24 31,-24 0-15,24 24-1,-24-24-15,0 24 16,24-24 0,-24 0 15,24 0-15,0 0-16,0 0 15,0 24 1,-24-24-16,24 0 15,-24 24-15,24 0 16,-24-48 0,24 25-16,0 47 265,-48-24-249,48-24-16,0 0 16,-24 0-16,24 0 15,0 0 1,0 0-1,0 24 1,0-72 78,0 0-94,0 0 15,-24 0 95,0 24-95,24-24 1,-24 24-16,0-24 16,0 0-1,0-24 1,0 24-16,0-24 16,0 48-16,24-24 31,0-1 0,0 1 0,0 0 32,24 24-32,0 24-15,0-24-1,0 24-15,0 49 16,24-1-16,-24-24 16,0 48-16,24-24 15,-48-24-15,24-48 16,-24 24-16,48-72 109,-24 0-93,-24 24-16,24 24 15,0-24-15,0-24 16,-24 0 15,0 24-31,24 24 16,-24-48-16,49-24 16,23-1-16,-24 25 15,-24 24-15,-24 0 16,24 24-16</inkml:trace>
  <inkml:trace contextRef="#ctx0" brushRef="#br0" timeOffset="22399.477">26920 8528 0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526" max="1394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3-11-30T08:42:08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15190 3796 0,'48'0'125,"25"0"-125,47 0 16,48-49-16,48-23 15,49 48 1,23-24-16,49 24 16,-49 0-16,-48-24 15,49 24-15,-25 24 16,-23-24-16,-25 24 15,-48-24-15,48 24 16,25-24-16,-97 24 16,96 0-16,-23 0 15,47 0-15,-48-48 16,73 48-16,-25 0 16,-47 0-16,-49 0 15,-48 0-15,-24 0 16,0 0-16,0 0 15,-23 0-15,23 0 16,24 0-16,-48 0 16,48 0-16,-24 0 15,25 0-15,71 0 16,-48 0-16,-24 0 16,-24 0-16,25 24 15,-97-24-15,24 48 16,24-24 31,-48 0-47,24-24 15,24 24-15,24 24 16,0-48 0,-72 48-16,24-24 15,-24 0 1,0 0-1,0 0-15,1 0 16,-1 24-16,24-23 16,0 23-16,0-24 15,48 72-15,-72-72 16,96 72-16,-48-48 16,-24 0-16,24-24 15,1 48-15,-1-24 16,24 24-16,-24 0 15,48 0-15,-72-24 16,72 24-16,-72-48 16,24 48-16,-23-48 15,-25 0-15,48 0 16,0 25 0,-24-49-16,48 96 15,-48-72-15,72 48 16,-72 0-16,0-24 15,49 0-15,-49 48 16,0-72-16,-24 24 16,24 0-16,-24 0 15,0-24-15,48 48 16,-72-48 0,48 48-16,0-48 15,-48 24-15,24-48 16,0 24-16,24 24 15,0 0-15,-24-23 16,0 47 0,24-48-16,-48 0 15,25-24-15,-1 48 16,0-24-16,-24 0 16,0 0 46,24 0-62,0 0 16,0-24-1,24 0 48,-72 0 62,0 0-110,0-24-15,0 24 16,0 0 0,0 0-1,-25-24-15,25 24 16,-24 0-16,24-24 16,0 0-16,0 24 46,0 0-14,0-24-32,0 24 15,-24-24 1,24 24 0,0 0-1,24-24 126</inkml:trace>
  <inkml:trace contextRef="#ctx0" brushRef="#br0" timeOffset="19926.961">16608 6606 0,'25'0'109,"47"0"-93,-48 0-16,48 0 16,24 0-16,24 0 15,48 0-15,-23-24 16,23-24-16,24 0 15,72 24-15,-23 0 16,47 0-16,25-48 16,-241 48-16,144 0 15,25-48-15,-73 48 16,-72 0 0,48-24-16,-120 48 15,48-48-15,-48 48 16,24 0-16,25 0 15,-25 0-15,24 0 16,0-48-16,-48 48 16,48 0-16,0 0 15,-48-24-15,24 24 16,0 0-16,0 0 16,24 0-16,1 0 15,-25 0-15,24 0 16,0 0-16,0 0 15,-24 0-15,24 0 16,0 0-16,-48 0 16,48 0-16,-24 0 15,-24 0-15,49 0 16,-25 0-16,0 0 16,-24 0-16,24 0 15,-24 0-15,24 0 16,0 0-16,0 0 15,24 0-15,-24 0 16,0 0 0,24 0-16,-24 0 15,25 0-15,-1 0 16,-24 0-16,48 24 16,-48-24-16,24 24 15,0 0-15,24 0 16,-48 0-16,-24 0 15,25-24-15,-1 48 16,0-48-16,48 0 16,-48 24-16,-24-24 15,24 24-15,24 0 16,-24-24-16,-24 24 16,48 0-16,-48-24 15,24 0-15,1 0 16,-1 0-16,0 24 15,-24 0 1,0-24-16,48 24 16,0 0-1,-24 0-15,0-24 16,0 24-16,48 0 16,-24 0-1,1 0-15,-1 0 16,-48 0-16,48-24 15,48 72-15,-96-48 16,24-24-16,48 48 16,-72 0-16,24-48 15,0 48-15,0-24 16,25 0 0,-49 0-1,0 0-15,24-24 16,0 24-16,24 25 15,-48-49-15,24 24 16,24 24-16,-48-24 16,0 0-16,24-24 15,-24 24-15,24 0 16,48 24-16,-96-24 16,25 0-16,23 24 31,-24-24-31,0 0 31,0 24-31,0 0 31,0 0-31,0-24 0,24 24 16,-48-24 0,24 0-16,24 24 15,-24 0 1,24 0-16,-24 0 15,-24-24-15,24 48 16,48 0-16,-72-23 16,48 23-16,-24 0 15,-24-48-15,24 24 16,0 0-16,-24 0 16,24 0-1,1 0-15,-25-24 31,0 0-15,0 0 15,24 24-15,-24 0-16,72 48 16,0 24-16,-24-24 15,0-72-15,0 24 16,-48-24 187,-24-24-203,-48 0 16,24 0-1,0-24-15,0 0 16,24 24-16,0 0 15,-25-48-15,1 24 16,0 0-16,48 0 16,-24 24-16,24-24 15,-24 24-15,0 0 32,24-24-32,-24 0 15,0 24 16,0-24-31,48 24 188,0 0-172,0 24-1,48 0-15,-24 0 16,0 0-16,1 24 15,-25-24-15,0 0 16,0-24-16,0 0 125,0 0-109,0 0 31,0 0-32,0 0 1,0 0-1,0-24-15,0 24 16,-24-48-16,24 0 16,0 0-16,0 0 15,0 0-15,-24 0 16,48-24-16,-24 0 16,0 24-16,0 0 15,-24 24 1,0 0-1</inkml:trace>
  <inkml:trace contextRef="#ctx0" brushRef="#br0" timeOffset="49703.901">16753 17248 0,'48'0'125,"-24"-24"-109,120-48-16,-96 48 15,-24 24-15,24-48 16,24 48-16,0-24 16,-24 24-16,1-24 15,-1 0-15,0-24 16,72-24-16,-72 72 16,48-48-16,0-24 15,0 48-15,-24-48 16,-23 72-16,47-72 15,-48 48-15,24-48 16,0 23-16,-24 49 16,72-48-16,-96 24 15,24 24-15,0-24 16,0-24-16,-23 48 16,23-24-16,48-24 15,-48 0-15,0 24 16,48-24-16,-24 24 15,48-24-15,-48 24 16,25-24-16,-25 0 16,0 24-16,24-48 15,-24 0 1,0 0-16,0 0 0,48 48 16,-47-24-1,-25 0-15,48 0 16,-48-1-16,48-47 15,-48 72-15,48-48 16,-48 24-16,48 0 16,-72 24-16,25 0 15,-1-24-15,0 24 16,-24-24-16,24 48 16,-48-48-16,72-24 15,-48 72-15,24-48 16,0 24-16,0 0 15,-24 0-15,48 0 16,-72 0-16,24 24 16,48-48-16,-48 24 15,49-48-15,23 48 16,0-48-16,0 23 16,-24 25-16,24 0 15,-24 0-15,0-24 16,1 24-16,-49 0 15,24 24 1,0-24-16,24-24 16,0 0-16,0 24 15,-24-24-15,48 24 16,24-24-16,-23 0 16,-25 24-16,48-24 15,-48 48-15,-24-24 16,24 0-16,0-24 15,0 48-15,1-24 16,-1 24-16,-24-24 16,-24 0-16,72-24 15,-24 24-15,-24 24 16,24-24-16,0 0 16,0 24-16,0-24 15,25 0-15,-25 24 16,0 0-16,48-24 15,-48 24-15,24-24 16,-72 24-16,24-24 16,0 24-16,1 0 15,-25-24-15,0 24 16,24 0-16,0 0 16,-24 0-1,0 0 1,24 0-16,24 0 15,0 0-15,48 0 16,0 0-16,-23 0 16,47 0-16,-72 0 15,0 0-15,-24 0 16,-24 0-16,0 0 16,0 0 15,24 0-16,24 0 1,0 0 0,-47 0-16,47 0 15,-24 0-15,0 0 16,-24 0 0,0 0-16,0 0 15,24 0 95,-24 0-95,24-24-15,-24 24 16,24 0-1,-24 0 17,24-24 46,0 24-63,-24 0 1,0 0-16,0 0 125,1 0 0,-1 0-125,0 0 16,24 0-16,-24 0 15,0 0-15,0 0 16,0 0-16,-48 0 156,-24 0-125,24 0-31,0 0 16,0 0-16,0 0 16,-25 0-1,25 0-15,-24 0 16,24 0-16,-24 0 16,24 0-16,0 0 46,0 0-30,0 0 0,0 0 15,0 0-15,0 0-16,24-25 15,-24 25 1,0 0-16,0-24 15,0 24-15,0 0 16,0 0 0,24-24 46</inkml:trace>
  <inkml:trace contextRef="#ctx0" brushRef="#br0" timeOffset="51079.855">26415 13333 0,'-48'24'94,"24"-24"-94,0 48 16,-24-48-16,24 24 15,0 0 1,24 0 156</inkml:trace>
  <inkml:trace contextRef="#ctx0" brushRef="#br0" timeOffset="56918.566">10095 18233 0,'48'0'63,"24"0"-48,0 0-15,48 24 16,-48 0-16,48-24 15,25 0-15,-25 24 16,24-24-16,-24 24 16,49-24-16,-1 48 15,-24-48-15,-24 0 16,48 0-16,-71 0 16,-1 0-16,0 0 15,0 0-15,-24 0 16,24 0-16,-24 0 15,24 0 1,73 0-16,-1 0 16,24 0-16,-47 0 15,47 0-15,24 0 16,0 24-16,49 0 16,-49 24-16,0-48 15,25 0-15,-73 0 16,48 0-16,-23 0 15,-25 0-15,-48 0 16,0 0-16,0 0 16,25 0-16,-97 0 15,144 0-15,-48 0 16,97 0-16,-1 0 16,48 0-16,1 0 15,-1 0-15,-23 0 16,-49 0-16,-96 0 15,0 0-15,-72 0 16,49 0-16,-25 0 16,-24 0-16,0-48 15,0 48-15,0 0 16,0-24-16,0-24 16,0 24-16,24 0 15,24 0 1,-72 0-16,49 0 15,23 0-15,-24 0 16,-24 24-16,24-48 16,24 24-16,24 0 15,25-48-15,-73 72 16,24 0-16,0-72 16,-48 48-16,24 0 15,-24 24-15,0-72 16,48 48-16,-23-48 15,-1 24-15,72-48 16,-72 72-16,24-25 16,-24 1-16,24 0 15,-24 0-15,25-24 16,-73 48-16,48-24 16,-24 0-16,24 24 15,-72 0-15,72 0 16,24-48-16,-96 48 15,48 24-15,0-24 16,48-24-16,-23 0 16,-25 0-16,24 24 15,48-72 1,-48 48-16,24 0 0,24-48 16,-23 47-1,23 1-15,-48 0 16,-24 0-16,0 0 15,0 0-15,72 0 16,-48-24-16,0 72 16,-23-48-16,47 24 15,-24 0-15,24 0 16,48-24-16,-48 48 16,-24-24-16,73 0 15,-73 24-15,24 0 16,0-24-16,-24 24 15,-24 0-15,48-48 16,49 48-16,-25-24 16,-24 24-16,48 0 15,-48 0-15,0 0 16,-24 0-16,25 0 16,-73 0-16,48 0 15,0 0-15,-24 0 16,24 0-1,24 0-15,0 0 0,-24 0 16,25 0 0,-1 0-16,-24 0 15,24 0-15,-48 0 16,0 0-16,24-24 16,-48 24-16,72 0 15,-96-24-15,48 24 16,-23-24-16,47 24 15,-48 0-15,-24-24 16,48 0-16,-24-24 16,48 0-16,48 48 15,0-24-15,24 0 16,25 24-16,-73-24 16,72-24-16,-120 48 15,48-24-15,-48 24 16,24-25-16,1-23 15,-49 48-15,48-24 16,-48 0 0,0 0-1,0 0 1,0 0-16,24-24 16,-24 24-1,0 0-15,0-24 16,24 24-1,-48 0-15,24 0 16,0-24-16,0 0 16,0 24-16,-24 0 15,48-24-15,-48 24 16,48-24-16,-48 24 16,24 0-1,25 0-15,-49 0 16,0 0-16,48 0 15,-48-24-15,24 48 16,0-48-16,0 24 16,0 0-1,0 0-15,-24 0 16,48-24-16,-48 23 16,48 1-1,-48 0 1,24 24 15,-24-24-15,48 0-16,24 0 15,-24 0 1,0-24-16,48 24 16,-23-24-16,-25 24 15,-24 0-15,48 0 16,-24 24-16,-48-24 15,24 0 48,0 24-47,24-24-1,-24 24 1,0-48 46,0 24-30,0 0-17,0 0 1,0 0 15,0 0 32,0 0-48,-48 48 126,-24-24-141,0 0 15,24 24-15,0 0 16,0 24 0,-24-24-16,24-24 15,0 24-15,48-24 172,0 0-156,-24-24-1,48 0 1,0 0 62,-24 24 0,0 0-31,0-24-16,0 24-15,0 0 172,-24 24-188,0 0 15,0 0 16,0 0-31,0 24 16,0-24 0,0 48-16,0-24 15,0 0-15,0-24 16,0 0-16,0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526" max="1394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3-11-28T06:45:09.90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12643 120 0,'-49'0'94,"-47"48"-94,48 0 15,0-48-15,-120 72 16,0-24-16,-25 48 16,97-48-16,-72 48 15,24 1-15,24-1 16,-25 0-16,-71-24 15,-24 48-15,23-24 16,1 0-16,48-48 16,-24 48-16,71-48 15,25 48 1,-72-24-16,0 1 16,-25-1-16,25 24 15,24-24-15,0 24 16,-49 24-16,-23-24 15,96-48-15,-96 48 16,71-48-16,-47 48 16,24-48-16,48 24 15,-1 0-15,-23 49 16,72-97-16,-48 24 16,48 24-16,0-48 15,0 0-15,-49 24 16,73 0-16,-72 72 15,0-72-15,24 24 16,-48 48-16,-73-48 16,97 0-16,24-24 15,0 0-15,72-24 16,0-24-16,0 0 16,24 24-16,48-24 187,-24-24-171,-24 0-1,24 24 1,0-48-16,0 48 16,-24-24-1,24 24-15,0-24 16,0-24-1,0 48-15,0-24 16,24 0-16,0-24 16,0 24-1,0-24-15,49-48 16,-73 48 0,0 0-1,-24 24-15,48-24 16,-48 24-1,0 0 1,24 0 0,-24 0 15,24-24-31,-48 72 141,-24 0-141,0 48 15,-24 0-15,48-48 16,-25 24-16,1 24 15,0-24-15,-72 48 16,72-72-16,-72 72 16,96-72-1,-24 24-15,24-24 16,72-24 156,24 0-172,0 0 15,48 0-15,72 0 16,-47 0-16,47 0 16,-48 0-16,-48 0 15,-48 0 1</inkml:trace>
  <inkml:trace contextRef="#ctx0" brushRef="#br0" timeOffset="3176.822">28843 625 0,'24'0'16,"0"0"0,24 0 15,-48 24-15,48 48-16,-48-48 15,24 48-15,48-24 16,-48 24-16,-24 48 15,48 72-15,48-24 16,-24 97-16,1-1 16,23 120-16,48 0 15,-24 73-15,-96-25 16,48-71-16,-24-49 16,0-24-16,25-24 15,-25-23-15,-24-49 16,-24-24-16,48-24 15,-24-24-15,-24 48 16,24 1-16,0 23 16,-24 0-16,0 96 15,96 1-15,-96-1 16,0-24-16,0-72 16,0-72-16,0-24 15,0 1-15,0-1 16,0-24-16,0 0 15,0 0 1,0 24-16,0 0 16,0 24-16,0-24 15,24 0-15,-24 48 16,0 1-16,0-49 16,0 24-16,0-48 15,0 24-15,0-24 16,0 0-16,-24 24 15,0 24-15,0 0 16,24-24-16,-24 1 16,24 47-16,0-24 15,-48 24-15,24-48 16,0 72-16,24-120 16,0 48-16,-72 24 15,72-47-15,-24-25 16,24 24-16,-24 0 15,24 0-15,0-48 16,0 48-16,0-24 16,0-24-16,0 0 15,0 0-15,-25 24 16,25-24 0,0 24-16,0 24 15,0-24-15,0 24 16,-24 0-16,24-24 15,0 0-15,0-24 16,0 25 0,0-1-1,0-24 1,0 0 15,0 0-15,0 0-1,0 0-15,0 0 16,0 0-16,0 0 47,0 0-31,0 0-16,0 0 15,0 0 1,0 0-16,0 0 15,0 24 1,0-24-16,0 24 16,0 0-1,-24-24-15,-24 0 16,48-72 140,0 24-140,0-24 15,0 24-31,-24 0 16,0-24-1,-48 24-15,24 0 16,-48-24-16,72-24 16,-24 48-16,24-24 15,0 48-15,-24-72 16,24 48-16,0-24 15,0-1 1,-24 25-16,48 0 16,0 0-1,0 0 17,0-24-32,-25 24 15,1 0-15,48 24 78,25 0-62,23 48-16,0 24 16,-24 49-16,0-1 15,24-48-15,0 48 16,-48-48-16,0 0 15,0 0-15,24 0 16,-48-48-16,48 24 16,-48-24-1,24 0-15,0-24 16,-24 24 46,0 0-46,0 0 0,0-48 77,24-24-93,-24 0 16,0 0-16,49 0 16,-1-48-16,-48 24 15,72-24-15,-24-48 16,24 72-16,0-24 16,-24 47-16,24 1 15,-72 24-15,48-24 16,-24 48-1,0-24-15,-24 0 63,24 24-47,0-24 15,-48 24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526" max="1394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3-11-28T06:31:49.9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7427 12492 0,'48'-72'188,"24"48"-188,48-24 15,72-24-15,-144 48 16,169-49-16,-1 49 16,48 0-16,1-48 15,-73 48-15,-24 0 16,49 24-16,-49 0 16,0 0-16,-72 0 15,-48 0-15,1 0 16,23 0-16,0-48 15,-48 48-15,72 0 16,24 0-16,24 0 16,1 0-16,23 0 15,-48 0-15,96 0 16,-96-24-16,25 0 16,-49 24-16,24-24 15,48 24-15,-24-48 16,1 24-16,-49 24 15,0 0-15,48-24 16,48-24-16,-119-24 16,143 0-16,48-48 15,-71 72-15,95 24 16,-24-24 0,1 24-16,-49 0 15,25 0-15,-73-48 16,-24 23-16,24 1 15,0-24-15,-71 0 16,47 24-16,-24-48 16,-24-24-16,24 24 15,25-24-15,47 0 16,-48 0-16,48-25 16,-23-47-16,-25 0 15,-24 72-15,48-96 16,-24 48-16,-47-25 15,-25 49-15,0 0 16,-24 48-16,24-48 16,24-48-16,-48 0 15,72-1-15,-23-47 16,-25 48-16,-24-48 16,96 72-16,-72-1 15,0 25-15,24 0 16,24-72-16,-47 72 15,-1 0 1,0-24-16,72-1 16,0 25-16,-72 24 15,24-24-15,25 24 16,-1 0-16,24 0 16,0 24-16,-24-25 15,1 1-15,95 24 16,-48 24-16,0 0 15,49-48-15,-25 96 16,-24-72 0,25 48-16,71-24 0,0 24 15,-71 0-15,47 0 16,-48-48-16,-23 48 16,-49 48-16,-24-49 15,-24 25-15,48 0 16,-48 0-16,0 0 15,-23 0-15,71 0 16,-48 0-16,0 24 16,24-24-16,0 0 15,-24 0 1,48-48-16,-23 72 16,23-24-16,48 0 15,0 24-15,-96 0 16,1-48-16,-49 24 15,0 24 79,24 0-94,48-24 16,24-24-16,24 24 15,-24 24-15,25 0 16,-49-24-16,-72 24 16,0-48-16,-48 48 250,0-24-235,0 24 1,0 0-16,0 0 16,-24 0-1,24-24 1,-1 0-1,1 24 1,-24 0 0,24 0-1,72 0 251,-24 0-235,0 0-15,1 0-16,-1 0 15,0 0 48,0 0-47,0 0-1,24 24 1,-24 0-1,24-24 95,-96 24 155,24 0-249,0 24-16,-48 0 16,-1 48-16,1-72 15,24 48-15,24-48 16,-48 24-16,24 24 16,24-48-16,0 0 15,0 0-15,0-24 16,24 24-16,-24 0 31</inkml:trace>
  <inkml:trace contextRef="#ctx0" brushRef="#br0" timeOffset="26944.682">18411 14414 0,'24'-24'125,"0"-1"-125,24 1 16,-48 0-16,24 0 16,48 0-16,-23 0 15,-1 0-15,-24-24 16,96 24-1,-48 0-15,-24-24 0,0 48 16,24-24 0,0 0-16,72-24 15,-95 48-15,47-24 16,-24 24-16,24-24 16,0 24-16,48-48 15,-23 48-15,23-24 16,0 24-16,48 0 15,-72-24-15,25 24 16,-73 0-16,24 0 16,-24 0-16,24-24 15,-72 24-15,48 0 16,24-48-16,1 48 16,-25 0-16,72-24 15,-72 24-15,48-24 16,-24-24-16,49 48 15,-25-24-15,48 0 16,0 0-16,-72 24 16,49-48-16,-73 48 15,24-24-15,-24 24 16,24 0-16,-72-24 16,72-24-1,0 24-15,-72 24 16,25-48-16,-25 24 15,24 0-15,24 24 16,0-73-16,0 73 16,-24-24-16,0-48 15,24 48-15,24-48 16,49-24-16,-97 72 16,24-48-16,-24 48 15,0-24-15,0 0 16,-24 24-16,0-24 15,-24 0-15,24-24 16,-24 24-16,24 0 16,-24 24-16,0 0 15,24-48-15,0 0 16,24-49-16,-24 73 16,0 0-16,24-48 15,-24 96-15,24-96 16,1 72-16,-1-48 15,-24 24 1,0 0-16,0 0 16,24-48-16,-24 48 15,24-48 1,-24 48-16,48-96 16,-24 23-16,-48 73 15,24 0-15,0 0 16,0 24-16,48-48 15,-72 24 1,24 48 0,-24-24-1,0 0-15,72-24 16,-72 24-16,49-24 16,-1-24-16,0 0 15,-24 48-15,0 0 16,0 0-16,-24 0 15,24 24-15,24-24 16,-24 0 0,0 24-16,-24-24 15,24 24-15,0 0 16,0-24 0,0 24-1,24-24 1,24 0-1,-24 0-15,0 0 16,1 0 0,-25 24-1,24 0-15,-48-24 16,24 24-16,0-25 16,0 1-16,0 24 31,24-24-16,-24 0-15,0 0 16,0 24 0,0 0 31,-24-24-32,24 24 1,0 0-16,0 0 15,0-24 1,24 0 31,-48 0-31,48 24-1,48-48-15,-23 24 16,-1 24-16,0-48 15,-48 24-15,0 0 79,0 0-33,-72 24 111,24 0-142,0 0-15,0 0 16,0 0-16,-24 0 31,24 0-15,-49 0-16,1-24 15,-24 24-15,0-24 16,48 24-16,0 0 16,96 0 140,-24 0-140,48 0-16,0 0 15,-48 0-15,0 0 16,0 0 15,0 0 32,24 0-48,-24 0 1,1 0-16,-1 0 15,0 0 1,0 0 78,24 0-79,-24 0 1,0 0-16,0 24 156,0-24-140,-24 24 171,0 0-171,0 0 31,0 24-16,0 0-31,-48 0 16,24-24-16,0 24 15,0-48-15,24 24 16,-24 72-16,-24-71 16,48-1-16,-49 96 15,-23-48-15,72-24 16,-72 48-16,48-72 16,24 0-16,-24 24 15</inkml:trace>
  <inkml:trace contextRef="#ctx0" brushRef="#br0" timeOffset="103344.959">15238 15663 0,'0'48'140,"0"24"-140,73 0 16,-25-24-16,-48-24 16,48 24-16,-24-48 15,0 0-15,24 0 16,0 0-16,0 0 15,48 0-15,72 0 16,-47 24-16,71 24 16,48-24-16,1 24 15,47 72-15,-72-96 16,49 24-16,23-48 16,-72 0-16,25 0 15,-1 0-15,1 0 16,-49-24-16,48-48 15,-24 24-15,25-72 16,-73 24 0,97 48-16,-49 24 15,24 24-15,-48 0 16,49 0-16,-1-48 16,-72 0-16,49 24 15,23-48-15,-48 24 16,25-48-16,-25 72 15,-48-48-15,-48 72 16,73-25-16,-25 1 16,24-24-16,24 24 15,-23 24-15,-25 0 16,24 0-16,-48 0 16,49 0-16,-25 0 15,-24 0-15,-24 0 16,-24 0-16,24 0 15,-48 0-15,49 24 16,-1 24-16,0 1 16,0 47-16,-24-48 15,0 24-15,0 0 16,48 0-16,1 24 16,47 48-1,48-48-15,-72 0 0,-47-48 16,23 0-1,-72 0-15,-24-24 16,-24 0-16,24 49 16,-24-1-1,48 0-15,-24-24 16,0 48-16,48 0 16,-48-48-16,-24 0 15,72 72-15,-72-24 16,48 0-16,-48 0 15,0 24-15,48 1 16,-48-49-16,0-24 16,0 0-16,0 0 15,0-24-15,0 24 16,0-24 15,0 48-15,0 48-1,0 72-15,0 0 16,0 1-16,0-73 16,0-48-16,0 0 15,0-96 63,0 0-78,0 0 16,0 0 62,0 0-62,0 0-16,0 0 15,0 0 17,-24 24-1,0-24-31,-24-24 16,48 24-16,-48-48 15,0 47-15,0-47 16,0 24-1,-24 0-15,0-24 16,48 48-16,0 24 16,0-24 15,0 0-15,0 0-1,-24 0 1,48 0-1,-24 24 32,-1-48-31,50 48 203,-1 0-204</inkml:trace>
  <inkml:trace contextRef="#ctx0" brushRef="#br0" timeOffset="105271.919">26583 18906 0,'0'-24'204,"0"-24"-189,24 0-15,-24 0 16,0-24-16,24-1 15,1 1-15,-25-72 16,24 24-16,24 24 16,-48-24-16,0 48 15,0 48-15,24-72 16,0 48-16,0 24 16,0-48-16,0 24 15,24-24-15,-24 48 16,-24-25-16,48 1 15,-24 24-15,0-24 16,24-24-16,-24 48 16,0-24-16,0-24 15,24 48-15,-48 0 16,48 24 0,-48-24-16,24 24 15,-24-24 1,24 0-16,0 0 31,1 24-31,-25-24 16,48-24-16,-48 24 15,48 0 126,-48 0-125,24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526" max="1394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3-11-30T08:43:22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1682 0,'24'0'16,"24"0"62,-24 0-47,24 0-15,0 0-1,-24 0-15,24 0 16,-24 24-16,0-24 16,24 0-1,0 0-15,0 0 16,-24 0-1,48 0 1,-24 0-16,-24 0 16,73 24-16,-25-24 15,24 0-15,-24 0 16,24 0 0,-24 0-16,0 0 15,-24 0-15,-24 0 16,24 0 15,-23 0-31,47 0 16,0 0-16,24 0 15,-48 0-15,48 0 16,-48 0-16,24 0 16,-48 0-16,24 0 15,0 0-15,1 0 16,-1 0-1,24 0-15,-24 0 16,24 0-16,-24-24 16,24 0-16,-24-1 15,48 1-15,-72 0 16,0 0-16,0 24 16,24-48-16,-24 48 15,25-24-15,-1 0 31,-48 0-15,24 24 0,-24-24-16,0 0 31,0 0-15,24 24-16,-24-24 31,0 0-31,0 0 15,0 0 1,0 0 0,0-24 15,0 24-15,-24 0-16,0 0 15,24-24 1,0 0-1,-24 48 1,24-24-16,0 0 47,0 0-47,-24 0 16,0 0-1,-1 24 1,1-48-1,0 48 1,0-24 0,-24-24-1,24 48 1,24-24-16,-24 24 16,0-48-16,0 48 15,0-24 1,-24 24-1,0-24 1,24 0-16,0 24 16,0 0-16,-24 0 15,0-24-15,24 0 16,0 24 0,0-25-1,0 25-15,-24-24 16,23 24-16,-23 0 15,0 0 1,24-24-16,-48-24 16,48 48-1,-24 0-15,0 0 32,0 0-32,-24-24 0,48 24 15,-48 0 1,0-24-16,24 24 15,-1 0-15,1 0 16,-24-24-16,48 24 16,0 0-16,0 0 15,0 0-15,0 0 16,0 0 0,0 0-16,0 0 15,0 0-15,-24 0 16,24 0-16,-48 0 15,24 0-15,24 0 16,0 0-16,0 0 16,0 0-16,-1 0 15,1 0 1,0 0-16,0 0 16,0 0 15,-24 0-31,0 0 15,0 0 1,0 0 0,24 0-16,-24 0 15,-24 0-15,48 0 16,0 0-16,0 0 16,0 0-1,0 0 1,-24 0 15,24 0-31,0 0 16,-1 0-1,-23 0-15,24 0 16,0 0-16,0 0 16,-24 24-16,24-24 15,0 24 1,-24-24-1,0 24-15,24-24 16,-48 0 0,48 24-1,-24-24 1,0 48-16,24-48 47,24 24-32,-24-24 17,24 25-32,-24 23 15,24-24 1,-24 0-16,-1 0 16,25 0-16,0 0 15,0 0-15,0 0 16,0 0-16,0 24 15,-24 0 1,24 0 0,0-24-16,0 24 15,0-24 1,0 24 0,24-24-1,-24 0-15,0 0 16,25-24-16,-25 24 15,24-24-15,-24 24 16,24-24-16,0 24 16,-24 0-16,24 0 31,0 24-15,-24 0-1,24-24 1,-24 24-16,0-24 15,0 0-15,0 24 16,24-24-16,0 0 16,-24 25-16,24-1 15,0-24 1,0-24 15,0 0-15,48 0-16,0 0 15,0 0 1,-48 0-16,24 0 16,0-24-16,1 24 15,-25 0-15,48-24 16,-48 0-16,48 0 16,-48 24-1,-24-25 1,24 25-16,0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526" max="1394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3-11-30T08:45:14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 15591 0,'0'24'125,"24"-24"-109,24 24-1,1 0-15,-25-24 16,48 0-16,24 0 16,0 0-16,0 0 15,144 0-15,-23 0 16,-1 0-16,49 24 16,-1 24-16,48 24 15,-23-48-15,47 0 16,-119 48-1,23-24-15,72 48 0,25-72 16,-97 0 0,25-24-16,-1 0 15,-23 0-15,23 0 0,0 0 16,-47 0-16,-25 0 16,24 0-1,25 0-15,-97 0 16,96 0-16,-24 0 15,25-48-15,-49 24 16,0-24-16,-47-24 16,-49 48-16,-24 0 15,24-48-15,-72 24 16,24 24-16,-48 0 16,48-24-16,0 24 15,0-48-15,73 24 16,-1-49-16,24 1 15,24-48-15,0 48 16,1 24-16,23-24 16,-96 24-16,-24 24 15,0-24-15,0 0 16,-48 48-16,25-96 16,-25 72-16,0-49 15,48 1-15,-48 24 16,0-24-16,48 24 15,-48 0-15,48 0 16,24-24-16,-24 24 16,48-48-16,25 24 15,-1 24 1,-24-24-16,-24-1 0,48 1 16,-95 72-1,23-72-15,0 48 16,-72 24-16,48-72 15,-24 24-15,0 0 16,24 24-16,-24 0 16,24-72-16,0 96 15,-24-72-15,48 24 16,-48 48-16,24-73 16,0 1-16,49 48 15,-49-48-15,0 72 16,-48-24-16,72 0 15,-72 24-15,24-48 16,48 0-16,-72 48 16,96-96-16,-72 48 15,48 0-15,-48 24 16,48-24-16,-23 24 16,-1-1-16,-24 1 15,-24 24-15,48-48 16,-24 48-16,24-24 15,0-24-15,24 0 16,-24 48-16,0-48 16,-24 48-1,72-48-15,-48 24 16,-24 24-16,0 0 16,0 0-16,-24-24 15,25 48-15,-25-24 16,24 0-1,-24 48 345,0 0-360</inkml:trace>
  <inkml:trace contextRef="#ctx0" brushRef="#br0" timeOffset="2959.997">841 16816 0,'0'24'31,"48"-24"0,0 0-31,0 0 16,0 0-16,24 0 16,0 0-16,49 0 15,47 0-15,-24 0 16,120 0-16,1 0 16,-25 0-16,49 0 15,-1 0-15,73 0 16,-73 0-16,49 0 15,-49 0-15,72-24 16,-71 0-16,-1-24 16,-47-24-1,-49 48-15,72 0 16,1-24-16,-49 24 16,24-24-16,1-1 15,23 25-15,25-24 16,-97 24-16,48-48 15,25 48-15,-25 0 16,0-24-16,25 24 16,-49-24-16,25-48 15,-25 72-15,48-48 16,-96 24-16,-47-24 16,71 24-16,-24-24 15,0 24-15,25 0 16,-25-24-16,-24 0 15,-24 23-15,25-23 16,-25 48-16,48 0 16,0-72-16,1 48 15,-73 24-15,-24-24 16,48-24-16,-48 24 16,0 0-16,0 0 15,24-48-15,-48 48 16,1 0-16,47-48 15,-24 0 1,0 48-16,24-73 16,-24 49-16,0-48 15,0 48-15,25-72 16,-49 48-16,48-24 16,-48 48-16,24-24 15,-24 72-15,0-24 16,0-24-16,24 23 15,-72 25-15,48-24 16,0-24 0,-24 48-16,-24-24 15,49 24-15,-25-24 16,0 24-16,24 0 16,-48 0-16,48-24 15,-24 24-15,0 0 16,72-24-16,0 24 15,-96 0-15,48-24 16,0 0 0,-24 48-16,0-24 15,24 0 1,0 0 0,-24 0-1,1 24 1,-1-24-1,24 0 1,-48 0 0,24 24-1,0-24-15,0 24 16,0-24 31,-24 0-47,24 24 31,0-24-31,0 24 16,0-48-16,24 24 15,-24 0-15,24 0 16,-48 0 0,48 24-1,-24-49-15,0 49 16,0-24-1,0-24-15,24 24 16,0-48-16,-24 72 16,25-24-1,-25 0-15,48-48 16,-48 48-16,24 0 16,-48 0-1,24 24 1,24-48 15,-24 24-31,-24 0 16,24 0-16,24 0 15,0-48-15,-24 72 16,-24-24-16,48 24 16,0-48-16,24 24 15,-72 0-15,24-24 16,25 24-1,-49 0-15,0 0 16,0 0 0,48-24-16,0 0 15,0-24 1,0 23 0,-24 25-16,24-72 15,-24 96-15,-24-24 16,0-24-1,24 24-15,-24 0 32,0 0-32,0 0 31,0 0-31,24 0 16,-24 0-16,0 0 15,24 0-15,-24-24 16,24 24-1,-24 0 17,0 0-32,0 0 62</inkml:trace>
  <inkml:trace contextRef="#ctx0" brushRef="#br0" timeOffset="6952.223">13724 10354 0,'0'24'62,"24"-24"-30,0 0-32,24 0 15,0 0-15,-24 0 16,0 0-1,-24 24 454,0 0-453,0 0-16,0 24 15,0 0-15,0 0 16,0-24 0</inkml:trace>
  <inkml:trace contextRef="#ctx0" brushRef="#br0" timeOffset="8495.991">16368 10618 0,'0'-24'31,"-24"24"0,-24 0 1,24 24-17,0-24-15,24 24 16,-24 0-16,-24 24 15,0 0 1,24-24-16,0-24 16,24 48-16</inkml:trace>
  <inkml:trace contextRef="#ctx0" brushRef="#br0" timeOffset="9520.062">16248 10666 0,'24'0'32,"0"0"-17,0 24 1,0 0-16,0-24 15,-24 24 1,24 0 47,0-24-48,0 24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526" max="1394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3-11-28T06:27:10.9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22137 1153 0,'24'24'172,"-24"24"-125,72 24-47,-24-48 15,0 24-15,-24 0 16,48-24-16,-24 48 16,0-24-16,0-24 15,-24-24-15,0 24 16,25 0-16,-25 0 15,48 1-15,-24-25 16,0 24 0,-24 0-1,0-24-15,0 0 16,48 24 0,-24 0-1,24 0-15,-48 0 16,0-24-16,48 24 15,-24 0-15,1 0 16,-25 24-16,48 0 16,-72-24-1,72 0 1,-48 0-16,0 0 16,24 0-1,24-24-15,-48 48 16,24-24-1,0 0-15,-24 0 16,0 0-16,24 0 16,-24 0-16,0-24 15,-24 24-15,24 0 16,25-24-16,-49 24 16,48-24-16,-48 24 15,24 0 1,0 0-1,0 0 17,0 0-17,24 0 1,-48 0-16,48 0 16,-24 0-16,-24 0 15,24-24-15,0 24 16,24 48-1,-24 1 1,-24-25 0,24 0-16,0 0 15,0-48-15,0 24 16,48 24-16,-72-24 16,24 0-1,0 0-15,-24 24 16,24-24-16,-24 0 15,0-48 173,0 0-157,0 0-31,-24 0 16,0 24-1,0-24-15,-24 0 16,0 0-16,48 0 16,-24 24-16,0-48 15,0 48-15,24-24 16,-24 24 15,-24 0 0,24-48-15,-24 48 15,72 0 204,0 0-220,48 0 1,-24 24 0,0-24-16,24 0 15,-24 24-15,25 48 16,-49-72-16,24 48 15,-96-48 220,24 0-220,-25 0 1,25 0 156,24-24-172,0 0 16,0-24 187,0 24-203,0 0 15,0-24-15,0 24 16,0-24-16,24-1 16,0-23-16,-24 24 15,49-24-15,-49 24 16,24 24-16,-24-24 15,0 24-15,0 72 204,0-24-204,0 0 15,-24 24 1,24-24-1,0 24-15,0 0 16,0 24 0,-97 121-16,97-73 15,-72 48-15,24-24 16,24-72-16,0 0 16,0 0-16,0-48 15,24 0 1,0-48 109,0 0-110,0-24-15,0 24 16</inkml:trace>
  <inkml:trace contextRef="#ctx0" brushRef="#br0" timeOffset="1183.502">24564 3123 0,'0'-24'78,"0"0"-62,-48 24 0,48-24-16,-48 0 15,-24-24-15,24 24 16,0 24-16,0-48 16,0 24-16,-24 24 15,24 0-15,48-24 16,0 0-16,-24 24 15,-24-24 282</inkml:trace>
  <inkml:trace contextRef="#ctx0" brushRef="#br0" timeOffset="4072.134">24396 1105 0,'24'24'94,"-24"0"-94,48 0 15,-24 0 1,-24 0-16,0 0 16,24-24-1,0 48-15,24-48 16,0 24-16,-48 0 15,49-24-15,23 24 16,0 0-16,-48 0 16,0-24-1,24 24 1,-24-24 0,0 0-16,24 24 15,-24 0-15,0-24 16,24 24-16,-48 0 15,48 0-15,-24 0 16,24 0-16,-24 0 16,24 0-16,1-24 15,-25 25-15,24 23 16,0-48-16,-24 48 16,0-48-16,-24 24 15,24 0-15,24 0 16,0 0-16,-24 0 15,24 0-15,-48 0 63,24-24-47,-24 24-16,0 0 15,0 0-15,0 0 16,24 24-16,24-24 15,-48 0 1,0 24-16,0-24 16,24 0-1,-24 0 1,0 0 0,0 0-1,0 0-15,0 0 16,0 24-1,0-24 1,0 0 0,0 0-1,0 0 1,0 0 15,48 0-15,-48 0-16,0 0 31,0 0 47,48 0-78,-48 0 16,0 0-1,0 0 17,24-24 186,25 0-202,-25 0 0,0 25-1,48 23-15,-24-24 16,-24 0 31,-24 0 109,24-24-31,-24 24-109,24 24-16,-24-24 15,24 0-15,0-24 172</inkml:trace>
  <inkml:trace contextRef="#ctx0" brushRef="#br0" timeOffset="5391.48">26631 1105 0,'25'0'31,"-1"24"-31,0 24 15,0 24-15,0-24 16,0 0-16,0 24 16,24-24-16,-24 24 15,0 0-15,24-24 16,-24-23-16,24 47 16,-24-48-16,0 24 15,-24 0-15,48-48 16,-24 48-1,24 0 1,-48-24-16,48 0 16,0 24-16,-24-24 15,1 0-15,-1 0 16,48-24-16,-24 48 16,-24-48-16,0 24 15,-24 0 16,24 0-15,0 24 0,0 0-16,0-48 15,-24 48-15,0-24 16,0 24 0,24-48-1,-24 24-15,24 0 16,-24 0-16,0 0 31,0 24-31,24-24 16,-24 24 15,0 1 0,0-1-15,0 0-1,24-24-15,-24 0 32,0 0-17</inkml:trace>
  <inkml:trace contextRef="#ctx0" brushRef="#br0" timeOffset="6279.709">27521 2763 0,'24'0'16,"0"0"-1,0 0 1,24 0-1,-24 0 1,-24 24-16,24 0 16,0 0-16,-24 0 15,24 24-15,-24-24 16,24 0-16,24 48 16,-48-48-1,24 0 48,-24-48-48,0 0-15,0-48 16,48 48-16,-24-72 16,-24 24-16,0 48 15,0-1-15,0 1 16,0 0-16,0 0 15,0 0-15,0 0 32,0 0-17</inkml:trace>
  <inkml:trace contextRef="#ctx0" brushRef="#br0" timeOffset="7592.329">25982 2955 0,'25'0'15,"-1"0"1,0 0 15,24 0-31,-24 0 16,24 0-16,-24 0 31,0 0-31,0 0 125,0 0-16,-24-48-93,24 24 0,24-24-16,-48 0 15,24 0-15,0-1 16,0 25-16,-24 0 15,0 0 17,24 0-17</inkml:trace>
  <inkml:trace contextRef="#ctx0" brushRef="#br0" timeOffset="14983.499">24084 15567 0,'-48'0'281,"0"0"-281,23 0 16,1 24-16,0-24 16,-24 0-16,24 0 15,-24 0 1,24 0-16,-24 0 16,24 0-16,-24 0 31,48 24-16,-24-24 1,24 24 0,-24-24 15,-24 0-15,0 24-16,24-24 15,-24 0 1,24 0-16,0 0 15,0 0 17,0 0-17,0 0-15,-1 0 16,1 0-16,-48 0 16,24 0-16,0 0 15,24 0-15,-24 0 16,0 0-16,24 0 15,0 0-15,-24 0 16,24 0-16,-24 0 16,24 24-16,-48-24 15,48 0-15,-49 0 16,25 0-16,0 0 16,-48 48-16,72-48 15,-24 0-15,-48 0 16,72 0-1,-24 0-15,0 24 16,-24-24-16,-25 24 16,1-24-16,24 0 15,-24 0-15,48 0 16,0 0-16,24 0 31,0 0-31,0 0 16,-24 0-16,0 0 15,-48 0-15,-25 0 16,25 0-16,72 0 16,0 0-16,0 0 15,24-24 17,0 0-32,0-48 15,0 24-15,0 0 16,0-24-16,0-1 15,24 25-15,24 0 16,0 24-16,-24-24 16,0 48-16,24-48 15,25-24 1,-1 72-16,0-24 16,-24 24-1,120-48-15,-48 24 16,49 0-16,23 0 15,-24 24-15,-24-48 16,0 48-16,1 0 16,-49 0-16,-24 0 15,0 0-15,-48-24 16,48 24-16,-48 0 16,96-24-16,-47 24 15,23-48-15,0 48 16,24 0-16,-24 0 15,24 0-15,25 0 16,-1 0-16,0 0 16,24 0-16,0-48 15,1 24-15,-1 24 16,-72-24-16,-24 24 16,0-24-16,0 24 15,1-24-15,-49 24 16,48 0-16,0 0 15,-48 0-15,48 0 16,0 0-16,0 0 16,24 0-1,0 0-15,73 0 16,-49 0-16,72 0 16,49 0-16,-49 0 15,48 0-15,1 0 16,-25 0-16,0 0 15,-48 0-15,-47 0 16,-49 0-16,0 0 16,-48 0 77,0 0-93,24 48 16,-24-24 15,-24 0-31,0 0 16,0 0-16,0 0 16,0 24-1,0 0 1,0-24-1,0 0-15,0 0 16,0 0-16,0 0 31,0 0-31,-24 24 16,24-24 0,-24-24-1,24 48-15,-24-48 16,0 24-16,0-24 15,0 48 1,0-48-16,0 0 31,-24 0-15,0 24 0,24-24-1,0 0 1,-25 48-16,25-48 31,0 24-31,0-24 16,-24 49-16,48-25 15,-24 0 1,-48 0 0,24 0-1,24-24 1,0 0-1,0 0-15,24 24 32,-24-24-17,0 24 1,0-24-16,0 24 31,0-24-15,-48 0-1,-24 0 1,47 0-16,-47 0 16,72 0-16,-24 0 15,24 0-15,0 0 16,0 0-16,0 0 47,-48 0-32,0 0-15,24 0 16,-24 0-16,0 0 16,-1 0-16,25 0 15,-48 0-15,48 0 16,-24 0 0,24 0-16,0 0 15,24 0-15,0 0 78,-24 0-78,0 0 16,24 0 0,0 0-16,0 0 15,0 0 16,24 24-15,-49-24 0,25 0-1,0 0-15,-24 0 16,24 0-16,-24 0 16,-48 48-16,48-48 15,-24 0-15,24 0 16,24 0-1,-48 0-15,48 0 0,-24 0 16,24 0 0,-1 0-16,1 0 15,0 0 1,-24 0-16,24 0 16,-24 0-16,0 0 15,0 0-15,0 0 16,-24 0-16,0 0 15,-24 0-15,24 0 16,23 0-16,1 0 16,24 0-16,-24 0 15,24 0 63,-24 0-62,0 0-16,0 0 16,24 0-16,-24 0 15,-24 0-15,24 0 16,-24 0-16,0 0 16,48 0-1,-25 0 110,1 0-125,24 0 16,0 0 62,0 0 203,-24-24-265,48 0 15,-24 0 94</inkml:trace>
  <inkml:trace contextRef="#ctx0" brushRef="#br0" timeOffset="18271.544">23675 18257 0,'-24'0'46,"0"0"-30,0 24 0,0 0-16,-24 0 15,-24 0 1,48-24 0,-48 0-16,-49 24 15,49 24-15,24-48 16,-48 0-16,0 24 15,24-24-15,0 0 16,0 48-16,48-48 16,0 0-16,-49 0 15,49 0-15,-24 0 16,0 0 0,0 0-16,-48 0 15,-72 0-15,48 0 16,-49 0-16,1 0 15,-24-24-15,-49 0 16,145-24-16,48 24 16,24 24-16,0-24 15,0 0 1,24 0 0,-24 24-16,24-48 15,-24 24 1,24-24-16,0 0 15,0 0-15,-24 24 16,24-48-16,0 24 16,0 0-1,0 0-15,0-24 16,0 48 0,0-24-1,0 0-15,48 0 16,-24 0-16,0-1 15,24 1-15,-24 0 16,48-24-16,-72 48 16,72-24-16,-47 0 15,-1 48-15,0-48 16,0 24-16,24 24 62,24 0-46,-24 0-16,24-24 16,0 24-16,24-24 15,48-24-15,-120 48 16,25 0-16,23-24 16,-48 24 15,0 0 0,0 0-15,0 0-1,0 0-15,0 0 16,0 0-16,24 24 16,-24-24-16,48 0 15,-48 0-15,24 0 16,24 0-16,-24 0 15,25 0-15,-25 0 16,24 0-16,24 0 16,-24 0-16,0 0 15,0 0-15,-24 0 16,24 0-16,-24 0 16,-24 0-16,25 0 15,-25 0-15,48 0 16,-48 0-16,48 0 15,-48 24-15,24-24 16,0 24 0,-24-24-16,0 0 15,0 0 1,0 0-16,0 24 16,0-24-1,24 0-15,-24 0 16,48 24-16,1-24 15,-1 0-15,-24 24 16,0-24-16,0 0 16,-48 24-1,24-24 1,0 0 0,48 24-16,-48-24 15,48 0 1,0 0-16,-48 0 15,72 24-15,-47-24 16,23 0-16,-24 24 16,24 0-16,-48-24 15,0 0-15,0 0 16,0 0-16,24 0 16,-24 0-16,24 0 15,24 0-15,0 0 16,0 0-16,-23 0 15,-1 24-15,24-24 16,-24 24-16,-24-24 16,0 0-1,0 0-15,0 0 16,0 0 0,0 0-1,0 0 1,0 0-1,0 0 1,0 0-16,0 0 63,0 48-63,0-24 15,0 0-15,0 0 16,0 0-1,0 0-15,-24 0 16,0 25 0,0-25-1,0 0 1,0 24 0,0 0-16,-24 0 15,24-24 1,-48 24-16,0 0 0,24 0 15,0-24 1,0 0-16,-24 0 16,24 0-1,-24 24-15,24-48 16,-48 24-16,24 0 16,-24 0-16,-25 24 15,1-24-15,48-24 16,0 0-16,-48 72 15,0-72-15,48 24 16,-24-24-16,-97 48 16,1-24-16,48 0 15,-72 0-15,72-24 16,23 48-16,25-48 16,24 0-16,0 0 15,0 0-15,24 0 16</inkml:trace>
  <inkml:trace contextRef="#ctx0" brushRef="#br0" timeOffset="21167.557">21752 18041 0,'-48'0'125,"-24"0"-125,-24 0 15,-24 0-15,-49 0 16,-47 0-16,-48 0 16,-25 0-16,-47 0 15,-1 0-15,-47 0 16,-73 0-16,-72 0 15,-120 0 1,48 0-16,24 0 16,121 0-16,-25 0 15,193 0-15,71 72 16,73-48-16,120-24 16,0 0-16</inkml:trace>
  <inkml:trace contextRef="#ctx0" brushRef="#br0" timeOffset="24583.54">17089 17849 0,'0'-24'125,"48"24"-109,24 0-16,0 0 15,-23 0 1,-25 0 0,0 0 30,0 0-30,0 24 78,24-24-94,-48 24 15,24 0 1,0 0 0,0-24 46,48 0-46,0 0-1,-24 48-15,24-48 16,0 24-16,-48-24 16,24 0-16,1 0 15,-25 0-15,-97 48 344,1-24-328,24 0-1,0 0-15,0 0 16,0-24-16,24 24 16,0-24-1,24 24 48,0 0-48,-120 48-15,24 0 16,-49 0-16,25-24 16,72-24-16,24-24 15,48 0 79</inkml:trace>
  <inkml:trace contextRef="#ctx0" brushRef="#br0" timeOffset="26047.828">18652 17777 0,'24'-24'79,"24"24"-64,0 0-15,-24 0 16,72 0-16,24 24 15,0 24-15,121-24 16,-25 0-16,0 24 16,-96-24-16,-71 0 15,71 0-15,-144-24 172,0 0-156,-24 48-1,24-48-15,-1 0 16,-23 24 0,0 24-16,0-48 15,0 24-15,0 0 16,-24 0-16,24 0 16,24-24-1,0 0-15,-24 24 16,0 0-16,24-24 15,0 0-15,-24 0 266,-1 24-250,-23 24-16,24-48 15,24 0-15,-24 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39567-E040-4125-9223-E969F4EFC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9746A-88DA-4CA8-BE9C-FD19DCFAE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19DC80-26AD-4BD9-8542-62B0805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FD8E12-DCC6-4471-9152-F208C03D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08D307-B2DE-4BED-81B4-F92F99AE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07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008B-8B99-4531-8194-30259465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C245F7-0FDD-4720-8166-BCDE4732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101FB1-BF2B-435F-8583-1C404183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A20D49-9F9C-40A5-B9A0-1E2FCBDC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2B986-FC26-42DD-88C1-9AA3FC6A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1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6BF112-00A8-4DDD-8B2F-528B932B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393AEC-8EA8-40E7-A574-82458F6C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BCB68-E969-4323-9E05-D32F5985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7F064-4A9B-44CE-B89E-BE3BB42C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4B379-DC22-4E38-B43A-8D1F1E94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C4FEF-39CC-4C58-94F0-67205CD2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425A1-4C0C-4E43-8103-51F2DBD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75C32C-1C04-4BFD-BDF7-82B7523F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E282AF-4A2F-411A-8BE0-AEBD024A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7CF9B-75A5-49E3-B7F3-68377048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782F7-4E3E-4E10-91C4-0B8E15E7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305BB2-005C-4743-A466-327AB8C0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1E2D0-6A40-4C25-B669-062F902D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D8C1A8-FEC5-4B83-B696-5585EEB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B5E33-3893-48E1-B121-4466E798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98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EAE5F-ABF9-46A2-AD27-462F7BEE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93A2C-DF2E-4E62-861C-965F27E66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484A17-6B7B-4E50-B8CA-86807417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F6DF5D-DAC8-440F-9D1A-E7780B1C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F4520-BAAC-440F-9575-42C697EE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6F88E6-4D6D-4709-95C8-4B26B1A5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10750-CBAB-499C-B103-3B2F63E0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F4734-07D6-41A1-9D3A-5DE7E7C9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EFD05D-6E59-49F4-89B8-B4A9DF46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C7C22A-1CF9-472A-953D-58E1A04D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986EC6-A651-406F-83F6-B4221B6C6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A05B25-BE7F-46DE-8F0F-3D0E46C9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7DA1BD-4603-42DF-8B88-5340FE6B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149BCD-4275-4C78-B13A-6716B80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98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F040B-2A1E-421E-8160-B58B7878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9C6BA3-4475-44E2-8E61-217903D2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20C47A-85EC-4808-A848-9F3B08F1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1C8EE3-4709-4C21-B0C7-6E9CC45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0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B7B797-CD0A-46B6-8644-6904C636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FA19CB-E4D4-485D-8A25-5521C9E1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0E6B41-40EB-47F9-891C-D2201370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3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A73C9-1C3D-4CA5-ABE3-E1585EE4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09D6D6-78DC-401F-87FC-A3AAD6DB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19D2BF-9035-4C04-A93F-82615F01E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DD96B1-4692-478D-9851-1F7C1E01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CC1E6D-F3C2-4100-ADA5-C314E60B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BF591C-C966-4993-8C0D-0D421658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9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01C0A-A0BD-4446-B014-974C4B8E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73D590-4609-4B8C-B8CD-68E967A74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083BCD-9D96-4F81-AE1C-F31F48D6C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2A8968-0672-4AC2-8377-BEDB4C9C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FE93A7-9F62-452A-99A9-33D82A69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95C94-ABF9-452B-B5EC-66FD716A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83777D-CAFA-4AD8-88C6-ABA2797E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7F97A3-6612-48FB-A62F-43AA7587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FEEAF0-E2B4-4C19-AC3F-EF4391255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0AA0-5B10-484B-9CD4-13499C7B877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5E936-7ADC-41B2-A126-A9442E9F3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014DD-7AD6-40CE-8E0D-FC3CD9948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5ECE-46BF-434B-A78C-014AE3BB9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04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5.png"/><Relationship Id="rId7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10" Type="http://schemas.openxmlformats.org/officeDocument/2006/relationships/image" Target="../media/image8.emf"/><Relationship Id="rId4" Type="http://schemas.openxmlformats.org/officeDocument/2006/relationships/image" Target="../media/image6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EF70E1-F16D-4A82-8AFE-73FF796C4CAF}"/>
              </a:ext>
            </a:extLst>
          </p:cNvPr>
          <p:cNvSpPr/>
          <p:nvPr/>
        </p:nvSpPr>
        <p:spPr>
          <a:xfrm>
            <a:off x="1342238" y="253767"/>
            <a:ext cx="4395831" cy="635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065D50-9014-4935-B9A3-56DAE2C45FD4}"/>
              </a:ext>
            </a:extLst>
          </p:cNvPr>
          <p:cNvSpPr/>
          <p:nvPr/>
        </p:nvSpPr>
        <p:spPr>
          <a:xfrm>
            <a:off x="1614196" y="4172622"/>
            <a:ext cx="3797559" cy="2209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00FF15-00BD-4290-AFAC-22D96FF66FE5}"/>
              </a:ext>
            </a:extLst>
          </p:cNvPr>
          <p:cNvSpPr txBox="1"/>
          <p:nvPr/>
        </p:nvSpPr>
        <p:spPr>
          <a:xfrm>
            <a:off x="4557747" y="4524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主視窗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28FDAD-4611-4EFD-86F6-04A9A6311F58}"/>
              </a:ext>
            </a:extLst>
          </p:cNvPr>
          <p:cNvSpPr/>
          <p:nvPr/>
        </p:nvSpPr>
        <p:spPr>
          <a:xfrm>
            <a:off x="1614196" y="475862"/>
            <a:ext cx="3797559" cy="671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038114-2AE2-48E8-94B3-1830595A96BA}"/>
              </a:ext>
            </a:extLst>
          </p:cNvPr>
          <p:cNvSpPr txBox="1"/>
          <p:nvPr/>
        </p:nvSpPr>
        <p:spPr>
          <a:xfrm>
            <a:off x="4508944" y="5039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某函數式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247A2E-9533-4DE4-86EA-A1FF50B46C13}"/>
              </a:ext>
            </a:extLst>
          </p:cNvPr>
          <p:cNvSpPr/>
          <p:nvPr/>
        </p:nvSpPr>
        <p:spPr>
          <a:xfrm>
            <a:off x="1614196" y="1198648"/>
            <a:ext cx="3797559" cy="765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4FF677-36DA-4402-AB97-D8D420CFE5A1}"/>
              </a:ext>
            </a:extLst>
          </p:cNvPr>
          <p:cNvSpPr txBox="1"/>
          <p:nvPr/>
        </p:nvSpPr>
        <p:spPr>
          <a:xfrm>
            <a:off x="4532099" y="12158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某函數式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9C84E6-13D2-464B-AD82-045D209E3FB8}"/>
              </a:ext>
            </a:extLst>
          </p:cNvPr>
          <p:cNvSpPr txBox="1"/>
          <p:nvPr/>
        </p:nvSpPr>
        <p:spPr>
          <a:xfrm>
            <a:off x="1716832" y="4524911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Xxx=Tk()</a:t>
            </a:r>
          </a:p>
          <a:p>
            <a:r>
              <a:rPr lang="en-US" altLang="zh-TW"/>
              <a:t>…</a:t>
            </a:r>
          </a:p>
          <a:p>
            <a:r>
              <a:rPr lang="en-US" altLang="zh-TW"/>
              <a:t>…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287024E-8F64-47FD-9B0A-94496CF2D992}"/>
              </a:ext>
            </a:extLst>
          </p:cNvPr>
          <p:cNvSpPr txBox="1"/>
          <p:nvPr/>
        </p:nvSpPr>
        <p:spPr>
          <a:xfrm>
            <a:off x="1614196" y="47586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def …</a:t>
            </a:r>
            <a:endParaRPr lang="zh-TW" altLang="en-US" sz="140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CCC191-8169-4DAE-B641-6FA99665FA1A}"/>
              </a:ext>
            </a:extLst>
          </p:cNvPr>
          <p:cNvSpPr txBox="1"/>
          <p:nvPr/>
        </p:nvSpPr>
        <p:spPr>
          <a:xfrm>
            <a:off x="1619034" y="120781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def …</a:t>
            </a:r>
            <a:endParaRPr lang="zh-TW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6213E2-D571-407A-9D73-9002CB279FDF}"/>
              </a:ext>
            </a:extLst>
          </p:cNvPr>
          <p:cNvSpPr/>
          <p:nvPr/>
        </p:nvSpPr>
        <p:spPr>
          <a:xfrm>
            <a:off x="1614196" y="2051298"/>
            <a:ext cx="3797559" cy="189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F5B785-FB9B-4449-9B58-7A110418B34A}"/>
              </a:ext>
            </a:extLst>
          </p:cNvPr>
          <p:cNvSpPr txBox="1"/>
          <p:nvPr/>
        </p:nvSpPr>
        <p:spPr>
          <a:xfrm>
            <a:off x="4532099" y="2068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某函數式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AE6868-A23E-4A99-9999-852E1C1D89EB}"/>
              </a:ext>
            </a:extLst>
          </p:cNvPr>
          <p:cNvSpPr txBox="1"/>
          <p:nvPr/>
        </p:nvSpPr>
        <p:spPr>
          <a:xfrm>
            <a:off x="1619034" y="206046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def …</a:t>
            </a:r>
            <a:endParaRPr lang="zh-TW" altLang="en-US" sz="14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8D41BE-7F1D-4F30-9567-2B3C514023FE}"/>
              </a:ext>
            </a:extLst>
          </p:cNvPr>
          <p:cNvSpPr txBox="1"/>
          <p:nvPr/>
        </p:nvSpPr>
        <p:spPr>
          <a:xfrm>
            <a:off x="1893779" y="2270467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def …</a:t>
            </a:r>
            <a:endParaRPr lang="zh-TW" altLang="en-US" sz="14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805E60-0154-4174-86B4-8AF838D2926E}"/>
              </a:ext>
            </a:extLst>
          </p:cNvPr>
          <p:cNvSpPr txBox="1"/>
          <p:nvPr/>
        </p:nvSpPr>
        <p:spPr>
          <a:xfrm>
            <a:off x="1906904" y="261556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def …</a:t>
            </a:r>
            <a:endParaRPr lang="zh-TW" altLang="en-US" sz="1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5C4745-2D2B-418F-A2BB-BB9882D1E95E}"/>
              </a:ext>
            </a:extLst>
          </p:cNvPr>
          <p:cNvSpPr txBox="1"/>
          <p:nvPr/>
        </p:nvSpPr>
        <p:spPr>
          <a:xfrm>
            <a:off x="1906904" y="3164511"/>
            <a:ext cx="923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yyy=Tk()…</a:t>
            </a:r>
          </a:p>
          <a:p>
            <a:r>
              <a:rPr lang="en-US" altLang="zh-TW" sz="1400"/>
              <a:t>…</a:t>
            </a:r>
          </a:p>
          <a:p>
            <a:r>
              <a:rPr lang="en-US" altLang="zh-TW" sz="1400"/>
              <a:t>…</a:t>
            </a:r>
            <a:endParaRPr lang="zh-TW" altLang="en-US" sz="14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ED521B-963D-47F1-A903-D760AF459E5F}"/>
              </a:ext>
            </a:extLst>
          </p:cNvPr>
          <p:cNvSpPr txBox="1"/>
          <p:nvPr/>
        </p:nvSpPr>
        <p:spPr>
          <a:xfrm>
            <a:off x="4466957" y="31583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>
                <a:solidFill>
                  <a:srgbClr val="FF0000"/>
                </a:solidFill>
              </a:rPr>
              <a:t>另開視窗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3C917A-FB82-4CBB-A8E9-F1274B38F45E}"/>
              </a:ext>
            </a:extLst>
          </p:cNvPr>
          <p:cNvSpPr/>
          <p:nvPr/>
        </p:nvSpPr>
        <p:spPr>
          <a:xfrm>
            <a:off x="1940510" y="3176546"/>
            <a:ext cx="3387271" cy="69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A1526-F9C8-44EB-A3A9-7A1DC8440945}"/>
              </a:ext>
            </a:extLst>
          </p:cNvPr>
          <p:cNvSpPr/>
          <p:nvPr/>
        </p:nvSpPr>
        <p:spPr>
          <a:xfrm>
            <a:off x="1974117" y="2320154"/>
            <a:ext cx="3353664" cy="29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05BB35-5A50-4FCC-9804-2CCB95E0D8FD}"/>
              </a:ext>
            </a:extLst>
          </p:cNvPr>
          <p:cNvSpPr/>
          <p:nvPr/>
        </p:nvSpPr>
        <p:spPr>
          <a:xfrm>
            <a:off x="1974117" y="2667885"/>
            <a:ext cx="3353664" cy="29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777C1C-D8F0-4DB7-8D5C-3E4896AD9D0D}"/>
              </a:ext>
            </a:extLst>
          </p:cNvPr>
          <p:cNvSpPr/>
          <p:nvPr/>
        </p:nvSpPr>
        <p:spPr>
          <a:xfrm>
            <a:off x="7316636" y="76814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剪刀石頭布期末專題程式設計範例說明</a:t>
            </a:r>
          </a:p>
        </p:txBody>
      </p:sp>
    </p:spTree>
    <p:extLst>
      <p:ext uri="{BB962C8B-B14F-4D97-AF65-F5344CB8AC3E}">
        <p14:creationId xmlns:p14="http://schemas.microsoft.com/office/powerpoint/2010/main" val="425760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F53CD0-54D4-4F9A-92E2-2F1582B6B056}"/>
              </a:ext>
            </a:extLst>
          </p:cNvPr>
          <p:cNvSpPr/>
          <p:nvPr/>
        </p:nvSpPr>
        <p:spPr>
          <a:xfrm>
            <a:off x="1200538" y="302359"/>
            <a:ext cx="73836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/>
              <a:t>window = Tk()</a:t>
            </a:r>
          </a:p>
          <a:p>
            <a:r>
              <a:rPr lang="en-US" altLang="zh-TW" sz="1200"/>
              <a:t>window.geometry(“450x450”)  # </a:t>
            </a:r>
            <a:r>
              <a:rPr lang="zh-TW" altLang="en-US" sz="1200"/>
              <a:t>視窗大小、  </a:t>
            </a:r>
            <a:r>
              <a:rPr lang="en-US" altLang="zh-TW" sz="1200"/>
              <a:t>window.title("</a:t>
            </a:r>
            <a:r>
              <a:rPr lang="zh-TW" altLang="en-US" sz="1200"/>
              <a:t>猜拳比賽</a:t>
            </a:r>
            <a:r>
              <a:rPr lang="en-US" altLang="zh-TW" sz="1200"/>
              <a:t>_</a:t>
            </a:r>
            <a:r>
              <a:rPr lang="zh-TW" altLang="en-US" sz="1200"/>
              <a:t>輸入局數開始</a:t>
            </a:r>
            <a:r>
              <a:rPr lang="en-US" altLang="zh-TW" sz="1200"/>
              <a:t>")          # </a:t>
            </a:r>
            <a:r>
              <a:rPr lang="zh-TW" altLang="en-US" sz="1200"/>
              <a:t>視窗標題</a:t>
            </a:r>
          </a:p>
          <a:p>
            <a:r>
              <a:rPr lang="en-US" altLang="zh-TW" sz="1200"/>
              <a:t>game0=["</a:t>
            </a:r>
            <a:r>
              <a:rPr lang="zh-TW" altLang="en-US" sz="1200"/>
              <a:t>剪刀</a:t>
            </a:r>
            <a:r>
              <a:rPr lang="en-US" altLang="zh-TW" sz="1200"/>
              <a:t>","</a:t>
            </a:r>
            <a:r>
              <a:rPr lang="zh-TW" altLang="en-US" sz="1200"/>
              <a:t>石頭</a:t>
            </a:r>
            <a:r>
              <a:rPr lang="en-US" altLang="zh-TW" sz="1200"/>
              <a:t>","</a:t>
            </a:r>
            <a:r>
              <a:rPr lang="zh-TW" altLang="en-US" sz="1200"/>
              <a:t>布</a:t>
            </a:r>
            <a:r>
              <a:rPr lang="en-US" altLang="zh-TW" sz="1200"/>
              <a:t>"]   # </a:t>
            </a:r>
            <a:r>
              <a:rPr lang="zh-TW" altLang="en-US" sz="1200"/>
              <a:t>陣列</a:t>
            </a:r>
          </a:p>
          <a:p>
            <a:endParaRPr lang="zh-TW" altLang="en-US" sz="1200"/>
          </a:p>
          <a:p>
            <a:r>
              <a:rPr lang="en-US" altLang="zh-TW" sz="1200"/>
              <a:t>Label(window,width=20,height=10,text="").grid(row=1,column = 1) …</a:t>
            </a:r>
          </a:p>
          <a:p>
            <a:r>
              <a:rPr lang="en-US" altLang="zh-TW" sz="1200"/>
              <a:t>l1=Label(window,text="</a:t>
            </a:r>
            <a:r>
              <a:rPr lang="zh-TW" altLang="en-US" sz="1200"/>
              <a:t>你出拳</a:t>
            </a:r>
            <a:r>
              <a:rPr lang="en-US" altLang="zh-TW" sz="1200"/>
              <a:t>")  # </a:t>
            </a:r>
            <a:r>
              <a:rPr lang="zh-TW" altLang="en-US" sz="1200"/>
              <a:t>以固定位置標上</a:t>
            </a:r>
            <a:r>
              <a:rPr lang="en-US" altLang="zh-TW" sz="1200"/>
              <a:t>"</a:t>
            </a:r>
            <a:r>
              <a:rPr lang="zh-TW" altLang="en-US" sz="1200"/>
              <a:t>電腦出拳</a:t>
            </a:r>
            <a:r>
              <a:rPr lang="en-US" altLang="zh-TW" sz="1200"/>
              <a:t>"…</a:t>
            </a:r>
          </a:p>
          <a:p>
            <a:r>
              <a:rPr lang="en-US" altLang="zh-TW" sz="1200"/>
              <a:t>l2=Label(window,text="</a:t>
            </a:r>
            <a:r>
              <a:rPr lang="zh-TW" altLang="en-US" sz="1200"/>
              <a:t>電腦出拳</a:t>
            </a:r>
            <a:r>
              <a:rPr lang="en-US" altLang="zh-TW" sz="1200"/>
              <a:t>") # </a:t>
            </a:r>
            <a:r>
              <a:rPr lang="zh-TW" altLang="en-US" sz="1200"/>
              <a:t>以固定位置標上</a:t>
            </a:r>
            <a:r>
              <a:rPr lang="en-US" altLang="zh-TW" sz="1200"/>
              <a:t>"</a:t>
            </a:r>
            <a:r>
              <a:rPr lang="zh-TW" altLang="en-US" sz="1200"/>
              <a:t>電腦出拳</a:t>
            </a:r>
            <a:r>
              <a:rPr lang="en-US" altLang="zh-TW" sz="1200"/>
              <a:t>"</a:t>
            </a:r>
            <a:r>
              <a:rPr lang="zh-TW" altLang="en-US" sz="1200"/>
              <a:t>，</a:t>
            </a:r>
            <a:r>
              <a:rPr lang="en-US" altLang="zh-TW" sz="1200"/>
              <a:t>…</a:t>
            </a:r>
          </a:p>
          <a:p>
            <a:endParaRPr lang="en-US" altLang="zh-TW" sz="1200"/>
          </a:p>
          <a:p>
            <a:r>
              <a:rPr lang="en-US" altLang="zh-TW" sz="1200"/>
              <a:t>imagelist=[]</a:t>
            </a:r>
            <a:r>
              <a:rPr lang="zh-TW" altLang="en-US" sz="1200"/>
              <a:t>     </a:t>
            </a:r>
            <a:r>
              <a:rPr lang="en-US" altLang="zh-TW" sz="1200"/>
              <a:t>#</a:t>
            </a:r>
            <a:r>
              <a:rPr lang="zh-TW" altLang="en-US" sz="1200"/>
              <a:t> 相片陣列</a:t>
            </a:r>
            <a:endParaRPr lang="en-US" altLang="zh-TW" sz="1200"/>
          </a:p>
          <a:p>
            <a:r>
              <a:rPr lang="en-US" altLang="zh-TW" sz="1200"/>
              <a:t>for xxx in game0:     imagelist.append(PhotoImage(file=xxx +".gif"))</a:t>
            </a:r>
          </a:p>
          <a:p>
            <a:endParaRPr lang="en-US" altLang="zh-TW" sz="1200"/>
          </a:p>
          <a:p>
            <a:r>
              <a:rPr lang="en-US" altLang="zh-TW" sz="1200"/>
              <a:t>Button(window,text=game0[0],width=65,image=imagelist[0],compound=TOP,command=lambda:</a:t>
            </a:r>
            <a:r>
              <a:rPr lang="en-US" altLang="zh-TW" sz="1200" b="1">
                <a:solidFill>
                  <a:srgbClr val="FF0000"/>
                </a:solidFill>
              </a:rPr>
              <a:t>showFinal(0)</a:t>
            </a:r>
            <a:r>
              <a:rPr lang="en-US" altLang="zh-TW" sz="1200"/>
              <a:t>).grid(row=2,column = 1)</a:t>
            </a:r>
          </a:p>
          <a:p>
            <a:r>
              <a:rPr lang="en-US" altLang="zh-TW" sz="1200"/>
              <a:t>…</a:t>
            </a:r>
          </a:p>
          <a:p>
            <a:r>
              <a:rPr lang="en-US" altLang="zh-TW" sz="1200"/>
              <a:t>namex=[0,1,2]</a:t>
            </a:r>
          </a:p>
          <a:p>
            <a:r>
              <a:rPr lang="en-US" altLang="zh-TW" sz="1200"/>
              <a:t>lb = Label(window, text='')</a:t>
            </a:r>
          </a:p>
          <a:p>
            <a:r>
              <a:rPr lang="en-US" altLang="zh-TW" sz="1200"/>
              <a:t>lb.place(x=10,y=350)</a:t>
            </a:r>
          </a:p>
          <a:p>
            <a:r>
              <a:rPr lang="en-US" altLang="zh-TW" sz="1200"/>
              <a:t>pg=[]</a:t>
            </a:r>
          </a:p>
          <a:p>
            <a:r>
              <a:rPr lang="en-US" altLang="zh-TW" sz="1200"/>
              <a:t>g1= IntVar()  #</a:t>
            </a:r>
            <a:r>
              <a:rPr lang="zh-TW" altLang="en-US" sz="1200"/>
              <a:t>局數、</a:t>
            </a:r>
            <a:r>
              <a:rPr lang="en-US" altLang="zh-TW" sz="1200"/>
              <a:t>w0=IntVar()   # </a:t>
            </a:r>
            <a:r>
              <a:rPr lang="zh-TW" altLang="en-US" sz="1200"/>
              <a:t>你贏數、</a:t>
            </a:r>
            <a:r>
              <a:rPr lang="en-US" altLang="zh-TW" sz="1200"/>
              <a:t>ev0=IntVar()  # </a:t>
            </a:r>
            <a:r>
              <a:rPr lang="zh-TW" altLang="en-US" sz="1200"/>
              <a:t>平手數、</a:t>
            </a:r>
            <a:r>
              <a:rPr lang="en-US" altLang="zh-TW" sz="1200"/>
              <a:t>lo0=IntVar()  # </a:t>
            </a:r>
            <a:r>
              <a:rPr lang="zh-TW" altLang="en-US" sz="1200"/>
              <a:t>你輸數 </a:t>
            </a:r>
          </a:p>
          <a:p>
            <a:r>
              <a:rPr lang="en-US" altLang="zh-TW" sz="1200"/>
              <a:t>n0=StringVar()  # </a:t>
            </a:r>
            <a:r>
              <a:rPr lang="zh-TW" altLang="en-US" sz="1200"/>
              <a:t>名字、</a:t>
            </a:r>
            <a:r>
              <a:rPr lang="en-US" altLang="zh-TW" sz="1200"/>
              <a:t>lb0=StringVar()</a:t>
            </a:r>
            <a:r>
              <a:rPr lang="zh-TW" altLang="en-US" sz="1200"/>
              <a:t>、</a:t>
            </a:r>
            <a:r>
              <a:rPr lang="en-US" altLang="zh-TW" sz="1200"/>
              <a:t>g1.set(0)</a:t>
            </a:r>
            <a:r>
              <a:rPr lang="zh-TW" altLang="en-US" sz="1200"/>
              <a:t>、</a:t>
            </a:r>
            <a:r>
              <a:rPr lang="en-US" altLang="zh-TW" sz="1200"/>
              <a:t>w0.set(0)</a:t>
            </a:r>
            <a:r>
              <a:rPr lang="zh-TW" altLang="en-US" sz="1200"/>
              <a:t>、</a:t>
            </a:r>
            <a:r>
              <a:rPr lang="en-US" altLang="zh-TW" sz="1200"/>
              <a:t>ev0.set(0)</a:t>
            </a:r>
            <a:r>
              <a:rPr lang="zh-TW" altLang="en-US" sz="1200"/>
              <a:t>、</a:t>
            </a:r>
            <a:r>
              <a:rPr lang="en-US" altLang="zh-TW" sz="1200"/>
              <a:t>lo0.set(0)</a:t>
            </a:r>
            <a:r>
              <a:rPr lang="zh-TW" altLang="en-US" sz="1200"/>
              <a:t>、</a:t>
            </a:r>
            <a:r>
              <a:rPr lang="en-US" altLang="zh-TW" sz="1200"/>
              <a:t>lb0.set("")</a:t>
            </a:r>
          </a:p>
          <a:p>
            <a:r>
              <a:rPr lang="en-US" altLang="zh-TW" sz="1200"/>
              <a:t>temp0=""</a:t>
            </a:r>
          </a:p>
          <a:p>
            <a:r>
              <a:rPr lang="en-US" altLang="zh-TW" sz="1200"/>
              <a:t>name0_label = Label(window, text='</a:t>
            </a:r>
            <a:r>
              <a:rPr lang="zh-TW" altLang="en-US" sz="1200"/>
              <a:t>名字</a:t>
            </a:r>
            <a:r>
              <a:rPr lang="en-US" altLang="zh-TW" sz="1200"/>
              <a:t>:’)…</a:t>
            </a:r>
          </a:p>
          <a:p>
            <a:r>
              <a:rPr lang="en-US" altLang="zh-TW" sz="1200"/>
              <a:t>games_label = Label(window, text='</a:t>
            </a:r>
            <a:r>
              <a:rPr lang="zh-TW" altLang="en-US" sz="1200"/>
              <a:t>局數</a:t>
            </a:r>
            <a:r>
              <a:rPr lang="en-US" altLang="zh-TW" sz="1200"/>
              <a:t>:’)…</a:t>
            </a:r>
          </a:p>
          <a:p>
            <a:r>
              <a:rPr lang="en-US" altLang="zh-TW" sz="1200"/>
              <a:t>games_text=Entry(window,width=6,textvariable=g1,justify="center",fg='red',font=10)…</a:t>
            </a:r>
          </a:p>
          <a:p>
            <a:r>
              <a:rPr lang="en-US" altLang="zh-TW" sz="1200"/>
              <a:t>win_label = Label(window, text='</a:t>
            </a:r>
            <a:r>
              <a:rPr lang="zh-TW" altLang="en-US" sz="1200"/>
              <a:t>你贏</a:t>
            </a:r>
            <a:r>
              <a:rPr lang="en-US" altLang="zh-TW" sz="1200"/>
              <a:t>:’)…</a:t>
            </a:r>
          </a:p>
          <a:p>
            <a:r>
              <a:rPr lang="en-US" altLang="zh-TW" sz="1200"/>
              <a:t>win0_text=Entry(window,width=6,textvariable=w0,justify="center",fg='blue’)…</a:t>
            </a:r>
          </a:p>
          <a:p>
            <a:r>
              <a:rPr lang="en-US" altLang="zh-TW" sz="1200"/>
              <a:t>even_label = Label(window, text='</a:t>
            </a:r>
            <a:r>
              <a:rPr lang="zh-TW" altLang="en-US" sz="1200"/>
              <a:t>平手</a:t>
            </a:r>
            <a:r>
              <a:rPr lang="en-US" altLang="zh-TW" sz="1200"/>
              <a:t>:’)…</a:t>
            </a:r>
          </a:p>
          <a:p>
            <a:r>
              <a:rPr lang="en-US" altLang="zh-TW" sz="1200"/>
              <a:t>even0_text=Entry(window,width=6,textvariable=ev0,justify="center",fg='blue’)…</a:t>
            </a:r>
          </a:p>
          <a:p>
            <a:r>
              <a:rPr lang="en-US" altLang="zh-TW" sz="1200"/>
              <a:t>lose_label = Label(window, text='</a:t>
            </a:r>
            <a:r>
              <a:rPr lang="zh-TW" altLang="en-US" sz="1200"/>
              <a:t>你輸</a:t>
            </a:r>
            <a:r>
              <a:rPr lang="en-US" altLang="zh-TW" sz="1200"/>
              <a:t>:’)…</a:t>
            </a:r>
          </a:p>
          <a:p>
            <a:r>
              <a:rPr lang="en-US" altLang="zh-TW" sz="1200"/>
              <a:t>lose0_text=Entry(window,width=6,textvariable=lo0,justify="center",fg='blue’)…</a:t>
            </a:r>
          </a:p>
          <a:p>
            <a:r>
              <a:rPr lang="en-US" altLang="zh-TW" sz="1200"/>
              <a:t>lb = Label(window, textvariable=lb0,fg='red',justify="center")…</a:t>
            </a:r>
          </a:p>
          <a:p>
            <a:r>
              <a:rPr lang="en-US" altLang="zh-TW" sz="1200"/>
              <a:t>btn3=Button(window,text="</a:t>
            </a:r>
            <a:r>
              <a:rPr lang="zh-TW" altLang="en-US" sz="1200"/>
              <a:t>存檔與重置</a:t>
            </a:r>
            <a:r>
              <a:rPr lang="en-US" altLang="zh-TW" sz="1200"/>
              <a:t>",width=12,compound=TOP,command=</a:t>
            </a:r>
            <a:r>
              <a:rPr lang="en-US" altLang="zh-TW" sz="1200" b="1">
                <a:solidFill>
                  <a:srgbClr val="FF0000"/>
                </a:solidFill>
              </a:rPr>
              <a:t>show3</a:t>
            </a:r>
            <a:r>
              <a:rPr lang="en-US" altLang="zh-TW" sz="1200"/>
              <a:t>)…</a:t>
            </a:r>
          </a:p>
          <a:p>
            <a:r>
              <a:rPr lang="en-US" altLang="zh-TW" sz="1200"/>
              <a:t>btn4=Button(window,text="</a:t>
            </a:r>
            <a:r>
              <a:rPr lang="zh-TW" altLang="en-US" sz="1200"/>
              <a:t>檢視紀錄</a:t>
            </a:r>
            <a:r>
              <a:rPr lang="en-US" altLang="zh-TW" sz="1200"/>
              <a:t>",width=12,compound=TOP,command=show4)…</a:t>
            </a:r>
          </a:p>
          <a:p>
            <a:r>
              <a:rPr lang="en-US" altLang="zh-TW" sz="1200"/>
              <a:t>window.mainloop()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243E5D-6F2A-4803-BC6A-E2EE0F955610}"/>
              </a:ext>
            </a:extLst>
          </p:cNvPr>
          <p:cNvSpPr txBox="1"/>
          <p:nvPr/>
        </p:nvSpPr>
        <p:spPr>
          <a:xfrm>
            <a:off x="139959" y="7837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主視窗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A059743B-43A9-4CFE-9FA1-D8F01A304AD8}"/>
                  </a:ext>
                </a:extLst>
              </p14:cNvPr>
              <p14:cNvContentPartPr/>
              <p14:nvPr/>
            </p14:nvContentPartPr>
            <p14:xfrm>
              <a:off x="6507000" y="2542680"/>
              <a:ext cx="3184560" cy="430704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A059743B-43A9-4CFE-9FA1-D8F01A304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7640" y="2533320"/>
                <a:ext cx="3203280" cy="4325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941A879F-C3A8-408E-A5BA-8D5E33C43A1E}"/>
              </a:ext>
            </a:extLst>
          </p:cNvPr>
          <p:cNvSpPr/>
          <p:nvPr/>
        </p:nvSpPr>
        <p:spPr>
          <a:xfrm>
            <a:off x="9548327" y="198996"/>
            <a:ext cx="23575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/>
              <a:t># Rock paper scissors.py</a:t>
            </a:r>
          </a:p>
          <a:p>
            <a:r>
              <a:rPr lang="en-US" altLang="zh-TW" sz="1400"/>
              <a:t>from tkinter import *</a:t>
            </a:r>
          </a:p>
          <a:p>
            <a:r>
              <a:rPr lang="en-US" altLang="zh-TW" sz="1400"/>
              <a:t>import random</a:t>
            </a:r>
          </a:p>
          <a:p>
            <a:r>
              <a:rPr lang="en-US" altLang="zh-TW" sz="1400"/>
              <a:t>import time</a:t>
            </a:r>
          </a:p>
          <a:p>
            <a:r>
              <a:rPr lang="en-US" altLang="zh-TW" sz="1400" b="1">
                <a:solidFill>
                  <a:srgbClr val="7030A0"/>
                </a:solidFill>
              </a:rPr>
              <a:t>import os</a:t>
            </a:r>
            <a:endParaRPr lang="zh-TW" altLang="en-US" sz="1400" b="1">
              <a:solidFill>
                <a:srgbClr val="7030A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B92B55F-5735-40C5-9727-0DFF4B960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356" y="1905116"/>
            <a:ext cx="3008849" cy="31675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7AD804A-ECFF-446C-B2A3-F60623D16CCC}"/>
              </a:ext>
            </a:extLst>
          </p:cNvPr>
          <p:cNvSpPr txBox="1"/>
          <p:nvPr/>
        </p:nvSpPr>
        <p:spPr>
          <a:xfrm>
            <a:off x="7155808" y="-82362"/>
            <a:ext cx="1297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/>
              <a:t>0 1 2</a:t>
            </a:r>
            <a:endParaRPr lang="zh-TW" altLang="en-US" sz="4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C685DA8-ABAB-4068-99AE-78F39E056262}"/>
                  </a:ext>
                </a:extLst>
              </p14:cNvPr>
              <p14:cNvContentPartPr/>
              <p14:nvPr/>
            </p14:nvContentPartPr>
            <p14:xfrm>
              <a:off x="3634200" y="1210680"/>
              <a:ext cx="7104240" cy="543996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C685DA8-ABAB-4068-99AE-78F39E0562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4840" y="1201320"/>
                <a:ext cx="7122960" cy="54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9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F8E190-6F04-4C50-A868-7D1152D3D965}"/>
              </a:ext>
            </a:extLst>
          </p:cNvPr>
          <p:cNvSpPr/>
          <p:nvPr/>
        </p:nvSpPr>
        <p:spPr>
          <a:xfrm>
            <a:off x="84113" y="1332126"/>
            <a:ext cx="10978394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matchmapping=[[1,2,0],[0,1,2],[2,0,1]]   # </a:t>
            </a:r>
            <a:r>
              <a:rPr lang="zh-TW" altLang="en-US" sz="1400"/>
              <a:t>列是你出拳，行是電腦出拳，</a:t>
            </a:r>
            <a:r>
              <a:rPr lang="en-US" altLang="zh-TW" sz="1400"/>
              <a:t>0</a:t>
            </a:r>
            <a:r>
              <a:rPr lang="zh-TW" altLang="en-US" sz="1400"/>
              <a:t>是你贏，</a:t>
            </a:r>
            <a:r>
              <a:rPr lang="en-US" altLang="zh-TW" sz="1400"/>
              <a:t>1</a:t>
            </a:r>
            <a:r>
              <a:rPr lang="zh-TW" altLang="en-US" sz="1400"/>
              <a:t>平手，</a:t>
            </a:r>
            <a:r>
              <a:rPr lang="en-US" altLang="zh-TW" sz="1400"/>
              <a:t>2</a:t>
            </a:r>
            <a:r>
              <a:rPr lang="zh-TW" altLang="en-US" sz="1400"/>
              <a:t>電腦贏</a:t>
            </a:r>
          </a:p>
          <a:p>
            <a:r>
              <a:rPr lang="en-US" altLang="zh-TW" sz="1400"/>
              <a:t>matchlist=[["</a:t>
            </a:r>
            <a:r>
              <a:rPr lang="zh-TW" altLang="en-US" sz="1400"/>
              <a:t>你獲勝</a:t>
            </a:r>
            <a:r>
              <a:rPr lang="en-US" altLang="zh-TW" sz="1400"/>
              <a:t>",1,0,0],["</a:t>
            </a:r>
            <a:r>
              <a:rPr lang="zh-TW" altLang="en-US" sz="1400"/>
              <a:t>雙方平手</a:t>
            </a:r>
            <a:r>
              <a:rPr lang="en-US" altLang="zh-TW" sz="1400"/>
              <a:t>",0,1,0],["</a:t>
            </a:r>
            <a:r>
              <a:rPr lang="zh-TW" altLang="en-US" sz="1400"/>
              <a:t>電腦獲勝</a:t>
            </a:r>
            <a:r>
              <a:rPr lang="en-US" altLang="zh-TW" sz="1400"/>
              <a:t>",0,0,1]]     # ["xxx",</a:t>
            </a:r>
            <a:r>
              <a:rPr lang="zh-TW" altLang="en-US" sz="1400"/>
              <a:t>你贏加一筆，平手加一筆，你輸加一筆</a:t>
            </a:r>
            <a:r>
              <a:rPr lang="en-US" altLang="zh-TW" sz="1400"/>
              <a:t>]</a:t>
            </a:r>
          </a:p>
          <a:p>
            <a:r>
              <a:rPr lang="en-US" altLang="zh-TW" sz="1400"/>
              <a:t>Label(image=imagelist[i],text=game0[i],compound=TOP).grid(row=1,column = 1)  # </a:t>
            </a:r>
            <a:r>
              <a:rPr lang="zh-TW" altLang="en-US" sz="1400"/>
              <a:t>顯示</a:t>
            </a:r>
            <a:r>
              <a:rPr lang="en-US" altLang="zh-TW" sz="1400"/>
              <a:t>:</a:t>
            </a:r>
            <a:r>
              <a:rPr lang="zh-TW" altLang="en-US" sz="1400"/>
              <a:t>你出拳</a:t>
            </a:r>
          </a:p>
          <a:p>
            <a:r>
              <a:rPr lang="en-US" altLang="zh-TW" sz="1400"/>
              <a:t>cpx=random.randint(0,2)   # </a:t>
            </a:r>
            <a:r>
              <a:rPr lang="zh-TW" altLang="en-US" sz="1400"/>
              <a:t>電腦隨機出拳</a:t>
            </a:r>
          </a:p>
          <a:p>
            <a:r>
              <a:rPr lang="en-US" altLang="zh-TW" sz="1400"/>
              <a:t>Label(font="24",width=8,text=matchlist[matchmapping[i][cpx]][0]).grid(row=1,column = 2)  #</a:t>
            </a:r>
            <a:r>
              <a:rPr lang="zh-TW" altLang="en-US" sz="1400"/>
              <a:t>依表查出輸贏                    </a:t>
            </a:r>
          </a:p>
          <a:p>
            <a:r>
              <a:rPr lang="en-US" altLang="zh-TW" sz="1400"/>
              <a:t>Label(text=game0[cpx],image=imagelist[cpx],compound=TOP).grid(row=1,column = 3)  # </a:t>
            </a:r>
            <a:r>
              <a:rPr lang="zh-TW" altLang="en-US" sz="1400"/>
              <a:t>顯示</a:t>
            </a:r>
            <a:r>
              <a:rPr lang="en-US" altLang="zh-TW" sz="1400"/>
              <a:t>:</a:t>
            </a:r>
            <a:r>
              <a:rPr lang="zh-TW" altLang="en-US" sz="1400"/>
              <a:t>電腦出拳</a:t>
            </a:r>
          </a:p>
          <a:p>
            <a:r>
              <a:rPr lang="en-US" altLang="zh-TW" sz="1400"/>
              <a:t>g1.set(g1.get()-1)</a:t>
            </a:r>
          </a:p>
          <a:p>
            <a:r>
              <a:rPr lang="en-US" altLang="zh-TW" sz="1400"/>
              <a:t>w0.set(w0.get()+matchlist[matchmapping[i][cpx]][1])  # </a:t>
            </a:r>
            <a:r>
              <a:rPr lang="zh-TW" altLang="en-US" sz="1400"/>
              <a:t>你贏數</a:t>
            </a:r>
          </a:p>
          <a:p>
            <a:r>
              <a:rPr lang="en-US" altLang="zh-TW" sz="1400"/>
              <a:t>ev0.set(…..# </a:t>
            </a:r>
            <a:r>
              <a:rPr lang="zh-TW" altLang="en-US" sz="1400"/>
              <a:t>平手數</a:t>
            </a:r>
          </a:p>
          <a:p>
            <a:r>
              <a:rPr lang="en-US" altLang="zh-TW" sz="1400"/>
              <a:t>lo0.set(…..   # </a:t>
            </a:r>
            <a:r>
              <a:rPr lang="zh-TW" altLang="en-US" sz="1400"/>
              <a:t>你輸數</a:t>
            </a:r>
          </a:p>
          <a:p>
            <a:r>
              <a:rPr lang="en-US" altLang="zh-TW" sz="1400"/>
              <a:t>if g1.get() == 0:</a:t>
            </a:r>
          </a:p>
          <a:p>
            <a:r>
              <a:rPr lang="en-US" altLang="zh-TW" sz="1400"/>
              <a:t>    k0=(w0.get()+ev0.get()+lo0.get())</a:t>
            </a:r>
          </a:p>
          <a:p>
            <a:r>
              <a:rPr lang="en-US" altLang="zh-TW" sz="1400"/>
              <a:t>    temp0 = time.asctime()+"   "+str(n0.get())+"   </a:t>
            </a:r>
            <a:r>
              <a:rPr lang="zh-TW" altLang="en-US" sz="1400"/>
              <a:t>玩</a:t>
            </a:r>
            <a:r>
              <a:rPr lang="en-US" altLang="zh-TW" sz="1400"/>
              <a:t>" + str(k0) +"</a:t>
            </a:r>
            <a:r>
              <a:rPr lang="zh-TW" altLang="en-US" sz="1400"/>
              <a:t>場</a:t>
            </a:r>
            <a:r>
              <a:rPr lang="en-US" altLang="zh-TW" sz="1400"/>
              <a:t>.  </a:t>
            </a:r>
            <a:r>
              <a:rPr lang="zh-TW" altLang="en-US" sz="1400"/>
              <a:t>贏</a:t>
            </a:r>
            <a:r>
              <a:rPr lang="en-US" altLang="zh-TW" sz="1400"/>
              <a:t>" +str(w0.get()) +"</a:t>
            </a:r>
            <a:r>
              <a:rPr lang="zh-TW" altLang="en-US" sz="1400"/>
              <a:t>場</a:t>
            </a:r>
            <a:r>
              <a:rPr lang="en-US" altLang="zh-TW" sz="1400"/>
              <a:t>.  </a:t>
            </a:r>
            <a:r>
              <a:rPr lang="zh-TW" altLang="en-US" sz="1400"/>
              <a:t>平手</a:t>
            </a:r>
            <a:r>
              <a:rPr lang="en-US" altLang="zh-TW" sz="1400"/>
              <a:t>" +str(ev0.get())+"</a:t>
            </a:r>
            <a:r>
              <a:rPr lang="zh-TW" altLang="en-US" sz="1400"/>
              <a:t>場</a:t>
            </a:r>
            <a:r>
              <a:rPr lang="en-US" altLang="zh-TW" sz="1400"/>
              <a:t>.  </a:t>
            </a:r>
            <a:r>
              <a:rPr lang="zh-TW" altLang="en-US" sz="1400"/>
              <a:t>輸</a:t>
            </a:r>
            <a:r>
              <a:rPr lang="en-US" altLang="zh-TW" sz="1400"/>
              <a:t>"+ str(lo0.get())+"</a:t>
            </a:r>
            <a:r>
              <a:rPr lang="zh-TW" altLang="en-US" sz="1400"/>
              <a:t>場</a:t>
            </a:r>
            <a:r>
              <a:rPr lang="en-US" altLang="zh-TW" sz="1400"/>
              <a:t>."</a:t>
            </a:r>
          </a:p>
          <a:p>
            <a:r>
              <a:rPr lang="en-US" altLang="zh-TW" sz="1400"/>
              <a:t>    lb0.set(temp0)           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3AE2F4-74A6-4A05-8A38-DA3D172BE922}"/>
              </a:ext>
            </a:extLst>
          </p:cNvPr>
          <p:cNvSpPr txBox="1"/>
          <p:nvPr/>
        </p:nvSpPr>
        <p:spPr>
          <a:xfrm>
            <a:off x="389682" y="465921"/>
            <a:ext cx="100606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/>
              <a:t>判定每把的輸贏與記錄的函數</a:t>
            </a:r>
            <a:r>
              <a:rPr lang="en-US" altLang="zh-TW" sz="1400"/>
              <a:t>(</a:t>
            </a:r>
            <a:r>
              <a:rPr lang="zh-TW" altLang="en-US" sz="1400"/>
              <a:t>任意猜拳啟動此函數</a:t>
            </a:r>
            <a:r>
              <a:rPr lang="en-US" altLang="zh-TW" sz="1400"/>
              <a:t>)</a:t>
            </a:r>
          </a:p>
          <a:p>
            <a:r>
              <a:rPr lang="zh-TW" altLang="en-US" sz="1200"/>
              <a:t>例如</a:t>
            </a:r>
            <a:r>
              <a:rPr lang="en-US" altLang="zh-TW" sz="1200"/>
              <a:t>:Button(window,text=game0[0],width=65,image=imagelist[0],compound=TOP,command=lambda:showFinal(0)).grid(row=2,column = 1)</a:t>
            </a:r>
            <a:r>
              <a:rPr lang="zh-TW" altLang="en-US" sz="1200"/>
              <a:t>   </a:t>
            </a:r>
            <a:r>
              <a:rPr lang="en-US" altLang="zh-TW" sz="1200"/>
              <a:t>#</a:t>
            </a:r>
            <a:r>
              <a:rPr lang="zh-TW" altLang="en-US" sz="1200"/>
              <a:t>剪刀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757E251-FD91-4C1D-88D1-9B622E25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1337294"/>
            <a:ext cx="3067050" cy="1895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91F1F1-8E73-475E-89F0-E7C7661099D8}"/>
              </a:ext>
            </a:extLst>
          </p:cNvPr>
          <p:cNvSpPr/>
          <p:nvPr/>
        </p:nvSpPr>
        <p:spPr>
          <a:xfrm>
            <a:off x="84113" y="1026771"/>
            <a:ext cx="1764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def </a:t>
            </a:r>
            <a:r>
              <a:rPr lang="en-US" altLang="zh-TW" b="1">
                <a:solidFill>
                  <a:srgbClr val="FF0000"/>
                </a:solidFill>
              </a:rPr>
              <a:t>showFinal</a:t>
            </a:r>
            <a:r>
              <a:rPr lang="en-US" altLang="zh-TW"/>
              <a:t>(i):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1F2468-A1A0-40BF-A2CE-688ECA78C563}"/>
              </a:ext>
            </a:extLst>
          </p:cNvPr>
          <p:cNvSpPr/>
          <p:nvPr/>
        </p:nvSpPr>
        <p:spPr>
          <a:xfrm>
            <a:off x="8667254" y="4536586"/>
            <a:ext cx="294002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def </a:t>
            </a:r>
            <a:r>
              <a:rPr lang="en-US" altLang="zh-TW" sz="1400" b="1">
                <a:solidFill>
                  <a:srgbClr val="FF0000"/>
                </a:solidFill>
              </a:rPr>
              <a:t>show3(</a:t>
            </a:r>
            <a:r>
              <a:rPr lang="en-US" altLang="zh-TW" sz="1400"/>
              <a:t>):   </a:t>
            </a:r>
            <a:r>
              <a:rPr lang="en-US" altLang="zh-TW" sz="1400">
                <a:solidFill>
                  <a:srgbClr val="FF0000"/>
                </a:solidFill>
              </a:rPr>
              <a:t># </a:t>
            </a:r>
            <a:r>
              <a:rPr lang="zh-TW" altLang="en-US" sz="1400">
                <a:solidFill>
                  <a:srgbClr val="FF0000"/>
                </a:solidFill>
              </a:rPr>
              <a:t>存檔與重置</a:t>
            </a:r>
          </a:p>
          <a:p>
            <a:r>
              <a:rPr lang="zh-TW" altLang="en-US" sz="1400"/>
              <a:t>    </a:t>
            </a:r>
            <a:r>
              <a:rPr lang="en-US" altLang="zh-TW" sz="1400"/>
              <a:t>file0=open("rock.txt", mode="a")</a:t>
            </a:r>
          </a:p>
          <a:p>
            <a:r>
              <a:rPr lang="en-US" altLang="zh-TW" sz="1400"/>
              <a:t>    print(lb0.get(),file=file0)</a:t>
            </a:r>
          </a:p>
          <a:p>
            <a:r>
              <a:rPr lang="en-US" altLang="zh-TW" sz="1400"/>
              <a:t>    file0.close()</a:t>
            </a:r>
          </a:p>
          <a:p>
            <a:r>
              <a:rPr lang="en-US" altLang="zh-TW" sz="1400"/>
              <a:t>    n0.set("")</a:t>
            </a:r>
          </a:p>
          <a:p>
            <a:r>
              <a:rPr lang="en-US" altLang="zh-TW" sz="1400"/>
              <a:t>    g1.set(0)</a:t>
            </a:r>
          </a:p>
          <a:p>
            <a:r>
              <a:rPr lang="en-US" altLang="zh-TW" sz="1400"/>
              <a:t>    w0.set(0)</a:t>
            </a:r>
          </a:p>
          <a:p>
            <a:r>
              <a:rPr lang="en-US" altLang="zh-TW" sz="1400"/>
              <a:t>    ev0.set(0)</a:t>
            </a:r>
          </a:p>
          <a:p>
            <a:r>
              <a:rPr lang="en-US" altLang="zh-TW" sz="1400"/>
              <a:t>    lo0.set(0)</a:t>
            </a:r>
          </a:p>
          <a:p>
            <a:r>
              <a:rPr lang="en-US" altLang="zh-TW" sz="1400"/>
              <a:t>    lb0.set("")</a:t>
            </a:r>
            <a:endParaRPr lang="zh-TW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3BBE9148-743E-4C7B-AE73-ACF6BED4A878}"/>
                  </a:ext>
                </a:extLst>
              </p14:cNvPr>
              <p14:cNvContentPartPr/>
              <p14:nvPr/>
            </p14:nvContentPartPr>
            <p14:xfrm>
              <a:off x="1946880" y="43200"/>
              <a:ext cx="9077040" cy="46530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3BBE9148-743E-4C7B-AE73-ACF6BED4A8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520" y="33840"/>
                <a:ext cx="9095760" cy="46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87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FD5EDC-4FB0-46B6-B736-0C891919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83" y="885583"/>
            <a:ext cx="2725493" cy="29980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2A80E-C2F9-4768-9ADE-070420D2EE6B}"/>
              </a:ext>
            </a:extLst>
          </p:cNvPr>
          <p:cNvSpPr/>
          <p:nvPr/>
        </p:nvSpPr>
        <p:spPr>
          <a:xfrm>
            <a:off x="0" y="733246"/>
            <a:ext cx="8972742" cy="61247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def show4(): # </a:t>
            </a:r>
            <a:r>
              <a:rPr lang="zh-TW" altLang="en-US" sz="1400"/>
              <a:t>另開視窗顯示歷史資料</a:t>
            </a:r>
            <a:endParaRPr lang="en-US" altLang="zh-TW" sz="1400"/>
          </a:p>
          <a:p>
            <a:r>
              <a:rPr lang="en-US" altLang="zh-TW" sz="1400"/>
              <a:t>…</a:t>
            </a:r>
          </a:p>
          <a:p>
            <a:r>
              <a:rPr lang="en-US" altLang="zh-TW" sz="1400"/>
              <a:t>def show44():</a:t>
            </a:r>
          </a:p>
          <a:p>
            <a:r>
              <a:rPr lang="en-US" altLang="zh-TW" sz="1400"/>
              <a:t>…</a:t>
            </a:r>
          </a:p>
          <a:p>
            <a:r>
              <a:rPr lang="en-US" altLang="zh-TW" sz="1400"/>
              <a:t>Def showsome():</a:t>
            </a:r>
          </a:p>
          <a:p>
            <a:r>
              <a:rPr lang="en-US" altLang="zh-TW" sz="1400"/>
              <a:t>….</a:t>
            </a:r>
          </a:p>
          <a:p>
            <a:r>
              <a:rPr lang="en-US" altLang="zh-TW" sz="1400"/>
              <a:t>rec = Tk()</a:t>
            </a:r>
          </a:p>
          <a:p>
            <a:r>
              <a:rPr lang="en-US" altLang="zh-TW" sz="1400"/>
              <a:t>rec.geometry("420x430")  # </a:t>
            </a:r>
            <a:r>
              <a:rPr lang="zh-TW" altLang="en-US" sz="1400"/>
              <a:t>視窗大小</a:t>
            </a:r>
          </a:p>
          <a:p>
            <a:r>
              <a:rPr lang="en-US" altLang="zh-TW" sz="1400"/>
              <a:t>content0=StringVar()</a:t>
            </a:r>
          </a:p>
          <a:p>
            <a:r>
              <a:rPr lang="en-US" altLang="zh-TW" sz="1400"/>
              <a:t>sliderlimit=IntVar()</a:t>
            </a:r>
          </a:p>
          <a:p>
            <a:r>
              <a:rPr lang="en-US" altLang="zh-TW" sz="1400"/>
              <a:t>sliderlimit.set(20)</a:t>
            </a:r>
          </a:p>
          <a:p>
            <a:r>
              <a:rPr lang="en-US" altLang="zh-TW" sz="1400"/>
              <a:t>rec.title("</a:t>
            </a:r>
            <a:r>
              <a:rPr lang="zh-TW" altLang="en-US" sz="1400"/>
              <a:t>剪刀石頭布比賽 歷史紀錄</a:t>
            </a:r>
            <a:r>
              <a:rPr lang="en-US" altLang="zh-TW" sz="1400"/>
              <a:t>")          # </a:t>
            </a:r>
            <a:r>
              <a:rPr lang="zh-TW" altLang="en-US" sz="1400"/>
              <a:t>視窗標題</a:t>
            </a:r>
          </a:p>
          <a:p>
            <a:endParaRPr lang="zh-TW" altLang="en-US" sz="1400"/>
          </a:p>
          <a:p>
            <a:r>
              <a:rPr lang="en-US" altLang="zh-TW" sz="1400"/>
              <a:t>labelTop= Label(rec,text="</a:t>
            </a:r>
            <a:r>
              <a:rPr lang="zh-TW" altLang="en-US" sz="1400"/>
              <a:t>歷史資料</a:t>
            </a:r>
            <a:r>
              <a:rPr lang="en-US" altLang="zh-TW" sz="1400"/>
              <a:t>",font=14)</a:t>
            </a:r>
          </a:p>
          <a:p>
            <a:r>
              <a:rPr lang="en-US" altLang="zh-TW" sz="1400"/>
              <a:t>labelTop.place(x=180, y=5)</a:t>
            </a:r>
          </a:p>
          <a:p>
            <a:r>
              <a:rPr lang="en-US" altLang="zh-TW" sz="1400"/>
              <a:t>e40 = Entry(rec,width=60,justify="center",fg="red")</a:t>
            </a:r>
          </a:p>
          <a:p>
            <a:r>
              <a:rPr lang="en-US" altLang="zh-TW" sz="1400"/>
              <a:t>e40.place(x=30,y=320)</a:t>
            </a:r>
          </a:p>
          <a:p>
            <a:r>
              <a:rPr lang="en-US" altLang="zh-TW" sz="1400">
                <a:solidFill>
                  <a:srgbClr val="FF0000"/>
                </a:solidFill>
              </a:rPr>
              <a:t>data0, wholedata, sliderlimit =show44()</a:t>
            </a:r>
            <a:r>
              <a:rPr lang="zh-TW" altLang="en-US" sz="1400">
                <a:solidFill>
                  <a:srgbClr val="FF0000"/>
                </a:solidFill>
              </a:rPr>
              <a:t>     </a:t>
            </a:r>
            <a:r>
              <a:rPr lang="en-US" altLang="zh-TW" sz="1400">
                <a:solidFill>
                  <a:srgbClr val="FF0000"/>
                </a:solidFill>
              </a:rPr>
              <a:t>#</a:t>
            </a:r>
            <a:r>
              <a:rPr lang="zh-TW" altLang="en-US" sz="1400">
                <a:solidFill>
                  <a:srgbClr val="FF0000"/>
                </a:solidFill>
              </a:rPr>
              <a:t>載入資料，建立串列</a:t>
            </a:r>
            <a:r>
              <a:rPr lang="en-US" altLang="zh-TW" sz="1400">
                <a:solidFill>
                  <a:srgbClr val="FF0000"/>
                </a:solidFill>
              </a:rPr>
              <a:t>data0</a:t>
            </a:r>
            <a:r>
              <a:rPr lang="zh-TW" altLang="en-US" sz="1400">
                <a:solidFill>
                  <a:srgbClr val="FF0000"/>
                </a:solidFill>
              </a:rPr>
              <a:t>、全文字檔 </a:t>
            </a:r>
            <a:r>
              <a:rPr lang="en-US" altLang="zh-TW" sz="1400">
                <a:solidFill>
                  <a:srgbClr val="FF0000"/>
                </a:solidFill>
              </a:rPr>
              <a:t>wholedata</a:t>
            </a:r>
            <a:r>
              <a:rPr lang="zh-TW" altLang="en-US" sz="1400">
                <a:solidFill>
                  <a:srgbClr val="FF0000"/>
                </a:solidFill>
              </a:rPr>
              <a:t>與滑軌上限</a:t>
            </a:r>
            <a:endParaRPr lang="en-US" altLang="zh-TW" sz="1400">
              <a:solidFill>
                <a:srgbClr val="FF0000"/>
              </a:solidFill>
            </a:endParaRPr>
          </a:p>
          <a:p>
            <a:r>
              <a:rPr lang="en-US" altLang="zh-TW" sz="1400"/>
              <a:t>label4 = Label(rec,width=52,height=18,anchor= "n",text=wholedata,relief="groove")</a:t>
            </a:r>
          </a:p>
          <a:p>
            <a:r>
              <a:rPr lang="en-US" altLang="zh-TW" sz="1400"/>
              <a:t>label4.place(x=30,y=30)</a:t>
            </a:r>
          </a:p>
          <a:p>
            <a:r>
              <a:rPr lang="en-US" altLang="zh-TW" sz="1400"/>
              <a:t>slider2 = Scale(rec,from_=1,to=sliderlimit, orient=HORIZONTAL,length=300,command=showsome)</a:t>
            </a:r>
          </a:p>
          <a:p>
            <a:r>
              <a:rPr lang="en-US" altLang="zh-TW" sz="1400"/>
              <a:t>slider2.place(x=50,y=340)</a:t>
            </a:r>
          </a:p>
          <a:p>
            <a:r>
              <a:rPr lang="en-US" altLang="zh-TW" sz="1400"/>
              <a:t>btn1 =Button(rec,width=6,height=1,text="</a:t>
            </a:r>
            <a:r>
              <a:rPr lang="zh-TW" altLang="en-US" sz="1400"/>
              <a:t>插入</a:t>
            </a:r>
            <a:r>
              <a:rPr lang="en-US" altLang="zh-TW" sz="1400"/>
              <a:t>",command = lambda:editdata("</a:t>
            </a:r>
            <a:r>
              <a:rPr lang="zh-TW" altLang="en-US" sz="1400"/>
              <a:t>插入</a:t>
            </a:r>
            <a:r>
              <a:rPr lang="en-US" altLang="zh-TW" sz="1400"/>
              <a:t>", data0,slider2.get()))</a:t>
            </a:r>
          </a:p>
          <a:p>
            <a:r>
              <a:rPr lang="en-US" altLang="zh-TW" sz="1400"/>
              <a:t>btn1.place(x=80,y=390)</a:t>
            </a:r>
          </a:p>
          <a:p>
            <a:r>
              <a:rPr lang="en-US" altLang="zh-TW" sz="1400"/>
              <a:t>btn2 =Button(rec,width=6,height=1,text="</a:t>
            </a:r>
            <a:r>
              <a:rPr lang="zh-TW" altLang="en-US" sz="1400"/>
              <a:t>覆蓋</a:t>
            </a:r>
            <a:r>
              <a:rPr lang="en-US" altLang="zh-TW" sz="1400"/>
              <a:t>",command = …)</a:t>
            </a:r>
          </a:p>
          <a:p>
            <a:r>
              <a:rPr lang="en-US" altLang="zh-TW" sz="1400"/>
              <a:t>btn2.place(x=170,y=390)</a:t>
            </a:r>
          </a:p>
          <a:p>
            <a:r>
              <a:rPr lang="en-US" altLang="zh-TW" sz="1400"/>
              <a:t>btn3 =Button(rec,width=6,height=1,text="</a:t>
            </a:r>
            <a:r>
              <a:rPr lang="zh-TW" altLang="en-US" sz="1400"/>
              <a:t>刪除</a:t>
            </a:r>
            <a:r>
              <a:rPr lang="en-US" altLang="zh-TW" sz="1400"/>
              <a:t>",…)</a:t>
            </a:r>
          </a:p>
          <a:p>
            <a:r>
              <a:rPr lang="en-US" altLang="zh-TW" sz="1400"/>
              <a:t>btn3.place(x=265,y=390)</a:t>
            </a:r>
            <a:endParaRPr lang="zh-TW" altLang="en-US"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79205B-647A-4EC4-9DFF-759B5596EC40}"/>
              </a:ext>
            </a:extLst>
          </p:cNvPr>
          <p:cNvSpPr txBox="1"/>
          <p:nvPr/>
        </p:nvSpPr>
        <p:spPr>
          <a:xfrm>
            <a:off x="755780" y="21273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主視窗的檢視紀錄按鈕開啟新視窗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31EE0F-A09F-462A-8C2A-B4CCEF8D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89" y="49613"/>
            <a:ext cx="3232837" cy="21524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FF1CFB-C2A1-4C96-B3A3-009A7E30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76" y="2384604"/>
            <a:ext cx="2493807" cy="2480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B5B0D0-C7D7-47CD-AA53-34C0B4AB88D0}"/>
              </a:ext>
            </a:extLst>
          </p:cNvPr>
          <p:cNvSpPr/>
          <p:nvPr/>
        </p:nvSpPr>
        <p:spPr>
          <a:xfrm>
            <a:off x="10711927" y="496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載入資料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1BF930-DB6F-4AB1-BD43-F2D1BCEB2D82}"/>
              </a:ext>
            </a:extLst>
          </p:cNvPr>
          <p:cNvSpPr/>
          <p:nvPr/>
        </p:nvSpPr>
        <p:spPr>
          <a:xfrm>
            <a:off x="10888158" y="238460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滑軌移動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資料重現</a:t>
            </a:r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052EE4B0-B348-4541-8DC7-EA4966472C74}"/>
                  </a:ext>
                </a:extLst>
              </p14:cNvPr>
              <p14:cNvContentPartPr/>
              <p14:nvPr/>
            </p14:nvContentPartPr>
            <p14:xfrm>
              <a:off x="2673720" y="1107000"/>
              <a:ext cx="7208280" cy="572544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052EE4B0-B348-4541-8DC7-EA4966472C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4360" y="1097640"/>
                <a:ext cx="7227000" cy="57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B2BB568-95D7-48B4-A35A-7CA675D6FBEB}"/>
                  </a:ext>
                </a:extLst>
              </p14:cNvPr>
              <p14:cNvContentPartPr/>
              <p14:nvPr/>
            </p14:nvContentPartPr>
            <p14:xfrm>
              <a:off x="3088800" y="155520"/>
              <a:ext cx="1263960" cy="48492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B2BB568-95D7-48B4-A35A-7CA675D6FB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9440" y="146160"/>
                <a:ext cx="12826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4C20F45B-02EA-4F6F-B689-7C914BDDFC4E}"/>
                  </a:ext>
                </a:extLst>
              </p14:cNvPr>
              <p14:cNvContentPartPr/>
              <p14:nvPr/>
            </p14:nvContentPartPr>
            <p14:xfrm>
              <a:off x="302760" y="3727440"/>
              <a:ext cx="5616000" cy="233532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4C20F45B-02EA-4F6F-B689-7C914BDDFC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3400" y="3718080"/>
                <a:ext cx="5634720" cy="23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71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86D211F-D5B3-494B-8182-1A87D6C8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99" y="1073021"/>
            <a:ext cx="4657725" cy="55245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44AB9E6-57D5-43A9-B30A-6094EF96918F}"/>
              </a:ext>
            </a:extLst>
          </p:cNvPr>
          <p:cNvSpPr txBox="1"/>
          <p:nvPr/>
        </p:nvSpPr>
        <p:spPr>
          <a:xfrm>
            <a:off x="1956999" y="1173139"/>
            <a:ext cx="692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新視窗插入、覆蓋與刪除按鈕，啟動右邊函數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A7B15A-FD9F-46F4-83F6-F94AD5A7ED63}"/>
              </a:ext>
            </a:extLst>
          </p:cNvPr>
          <p:cNvSpPr/>
          <p:nvPr/>
        </p:nvSpPr>
        <p:spPr>
          <a:xfrm>
            <a:off x="184501" y="74845"/>
            <a:ext cx="11684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/>
              <a:t> btn1 =Button(rec,width=6,height=1,text="</a:t>
            </a:r>
            <a:r>
              <a:rPr lang="zh-TW" altLang="en-US"/>
              <a:t>插入</a:t>
            </a:r>
            <a:r>
              <a:rPr lang="en-US" altLang="zh-TW"/>
              <a:t>",command = lambda:editdata("</a:t>
            </a:r>
            <a:r>
              <a:rPr lang="zh-TW" altLang="en-US"/>
              <a:t>插入</a:t>
            </a:r>
            <a:r>
              <a:rPr lang="en-US" altLang="zh-TW"/>
              <a:t>", data0,slider2.get()))</a:t>
            </a:r>
          </a:p>
          <a:p>
            <a:r>
              <a:rPr lang="en-US" altLang="zh-TW"/>
              <a:t> btn1.place(x=80,y=390)</a:t>
            </a:r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C09C9EA0-77A6-4D1E-A212-995E42529CAB}"/>
                  </a:ext>
                </a:extLst>
              </p14:cNvPr>
              <p14:cNvContentPartPr/>
              <p14:nvPr/>
            </p14:nvContentPartPr>
            <p14:xfrm>
              <a:off x="5558591" y="398010"/>
              <a:ext cx="4811400" cy="626148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09C9EA0-77A6-4D1E-A212-995E42529C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9231" y="388650"/>
                <a:ext cx="4830120" cy="62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34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1437</Words>
  <Application>Microsoft Office PowerPoint</Application>
  <PresentationFormat>寬螢幕</PresentationFormat>
  <Paragraphs>119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JP Wang</dc:creator>
  <cp:lastModifiedBy>JP Wang</cp:lastModifiedBy>
  <cp:revision>12</cp:revision>
  <dcterms:created xsi:type="dcterms:W3CDTF">2023-11-28T05:54:24Z</dcterms:created>
  <dcterms:modified xsi:type="dcterms:W3CDTF">2023-11-30T08:52:37Z</dcterms:modified>
</cp:coreProperties>
</file>