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4"/>
  </p:notesMasterIdLst>
  <p:handoutMasterIdLst>
    <p:handoutMasterId r:id="rId15"/>
  </p:handoutMasterIdLst>
  <p:sldIdLst>
    <p:sldId id="349" r:id="rId2"/>
    <p:sldId id="357" r:id="rId3"/>
    <p:sldId id="386" r:id="rId4"/>
    <p:sldId id="387" r:id="rId5"/>
    <p:sldId id="388" r:id="rId6"/>
    <p:sldId id="390" r:id="rId7"/>
    <p:sldId id="359" r:id="rId8"/>
    <p:sldId id="391" r:id="rId9"/>
    <p:sldId id="392" r:id="rId10"/>
    <p:sldId id="393" r:id="rId11"/>
    <p:sldId id="394" r:id="rId12"/>
    <p:sldId id="3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ide" id="{FB54BD7F-EC13-BC4F-BFB1-B640C54AEED5}">
          <p14:sldIdLst>
            <p14:sldId id="349"/>
          </p14:sldIdLst>
        </p14:section>
        <p14:section name="Section Slides" id="{3F049B5B-1EEF-2D40-9C9F-AB1E42C012EE}">
          <p14:sldIdLst/>
        </p14:section>
        <p14:section name="Content Slides" id="{835124B9-8DE6-8342-B908-164D85DF03A7}">
          <p14:sldIdLst>
            <p14:sldId id="357"/>
            <p14:sldId id="386"/>
            <p14:sldId id="387"/>
            <p14:sldId id="388"/>
            <p14:sldId id="390"/>
            <p14:sldId id="359"/>
            <p14:sldId id="391"/>
            <p14:sldId id="392"/>
            <p14:sldId id="393"/>
            <p14:sldId id="394"/>
          </p14:sldIdLst>
        </p14:section>
        <p14:section name="End Slides" id="{DCA89866-6D03-2347-8548-A88DD5D9D98E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1B4D"/>
    <a:srgbClr val="003594"/>
    <a:srgbClr val="71C5E8"/>
    <a:srgbClr val="0081A6"/>
    <a:srgbClr val="008264"/>
    <a:srgbClr val="B58500"/>
    <a:srgbClr val="A4D65E"/>
    <a:srgbClr val="E87722"/>
    <a:srgbClr val="C8C9C7"/>
    <a:srgbClr val="EDE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DEB08-9AFD-514E-9FD6-C53607165998}" v="12" dt="2025-04-24T02:03:56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0" autoAdjust="0"/>
    <p:restoredTop sz="96370"/>
  </p:normalViewPr>
  <p:slideViewPr>
    <p:cSldViewPr snapToGrid="0">
      <p:cViewPr>
        <p:scale>
          <a:sx n="100" d="100"/>
          <a:sy n="100" d="100"/>
        </p:scale>
        <p:origin x="3352" y="1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tcovich, Jillian P" userId="df54b126-ab98-4944-81b4-ec86427f0c8e" providerId="ADAL" clId="{B12DEB08-9AFD-514E-9FD6-C53607165998}"/>
    <pc:docChg chg="custSel addSld delSld modSld modSection">
      <pc:chgData name="Zitcovich, Jillian P" userId="df54b126-ab98-4944-81b4-ec86427f0c8e" providerId="ADAL" clId="{B12DEB08-9AFD-514E-9FD6-C53607165998}" dt="2025-04-24T02:13:04.701" v="540" actId="20577"/>
      <pc:docMkLst>
        <pc:docMk/>
      </pc:docMkLst>
      <pc:sldChg chg="delSp mod">
        <pc:chgData name="Zitcovich, Jillian P" userId="df54b126-ab98-4944-81b4-ec86427f0c8e" providerId="ADAL" clId="{B12DEB08-9AFD-514E-9FD6-C53607165998}" dt="2025-04-24T02:09:24.707" v="228" actId="478"/>
        <pc:sldMkLst>
          <pc:docMk/>
          <pc:sldMk cId="2422673736" sldId="349"/>
        </pc:sldMkLst>
        <pc:spChg chg="del">
          <ac:chgData name="Zitcovich, Jillian P" userId="df54b126-ab98-4944-81b4-ec86427f0c8e" providerId="ADAL" clId="{B12DEB08-9AFD-514E-9FD6-C53607165998}" dt="2025-04-24T02:09:24.707" v="228" actId="478"/>
          <ac:spMkLst>
            <pc:docMk/>
            <pc:sldMk cId="2422673736" sldId="349"/>
            <ac:spMk id="6" creationId="{5C3E47FD-0ED2-38A9-BAEA-5AF443D474FB}"/>
          </ac:spMkLst>
        </pc:spChg>
      </pc:sldChg>
      <pc:sldChg chg="delSp modSp mod">
        <pc:chgData name="Zitcovich, Jillian P" userId="df54b126-ab98-4944-81b4-ec86427f0c8e" providerId="ADAL" clId="{B12DEB08-9AFD-514E-9FD6-C53607165998}" dt="2025-04-24T02:10:44.804" v="431" actId="20577"/>
        <pc:sldMkLst>
          <pc:docMk/>
          <pc:sldMk cId="852523260" sldId="357"/>
        </pc:sldMkLst>
        <pc:spChg chg="mod">
          <ac:chgData name="Zitcovich, Jillian P" userId="df54b126-ab98-4944-81b4-ec86427f0c8e" providerId="ADAL" clId="{B12DEB08-9AFD-514E-9FD6-C53607165998}" dt="2025-04-24T02:10:44.804" v="431" actId="20577"/>
          <ac:spMkLst>
            <pc:docMk/>
            <pc:sldMk cId="852523260" sldId="357"/>
            <ac:spMk id="4" creationId="{A05AB2BE-0425-10C1-3356-BDCEFA67CD75}"/>
          </ac:spMkLst>
        </pc:spChg>
        <pc:spChg chg="del">
          <ac:chgData name="Zitcovich, Jillian P" userId="df54b126-ab98-4944-81b4-ec86427f0c8e" providerId="ADAL" clId="{B12DEB08-9AFD-514E-9FD6-C53607165998}" dt="2025-04-24T02:08:54.682" v="217" actId="478"/>
          <ac:spMkLst>
            <pc:docMk/>
            <pc:sldMk cId="852523260" sldId="357"/>
            <ac:spMk id="6" creationId="{A7E97676-794B-FB15-04E2-B2C49503BB16}"/>
          </ac:spMkLst>
        </pc:spChg>
      </pc:sldChg>
      <pc:sldChg chg="delSp mod">
        <pc:chgData name="Zitcovich, Jillian P" userId="df54b126-ab98-4944-81b4-ec86427f0c8e" providerId="ADAL" clId="{B12DEB08-9AFD-514E-9FD6-C53607165998}" dt="2025-04-24T02:09:10.802" v="223" actId="478"/>
        <pc:sldMkLst>
          <pc:docMk/>
          <pc:sldMk cId="3848777021" sldId="359"/>
        </pc:sldMkLst>
        <pc:spChg chg="del">
          <ac:chgData name="Zitcovich, Jillian P" userId="df54b126-ab98-4944-81b4-ec86427f0c8e" providerId="ADAL" clId="{B12DEB08-9AFD-514E-9FD6-C53607165998}" dt="2025-04-24T02:09:10.802" v="223" actId="478"/>
          <ac:spMkLst>
            <pc:docMk/>
            <pc:sldMk cId="3848777021" sldId="359"/>
            <ac:spMk id="7" creationId="{AFCFA560-A8B8-E52A-C656-E659801EB8EB}"/>
          </ac:spMkLst>
        </pc:spChg>
      </pc:sldChg>
      <pc:sldChg chg="delSp mod">
        <pc:chgData name="Zitcovich, Jillian P" userId="df54b126-ab98-4944-81b4-ec86427f0c8e" providerId="ADAL" clId="{B12DEB08-9AFD-514E-9FD6-C53607165998}" dt="2025-04-24T02:09:27.165" v="229" actId="478"/>
        <pc:sldMkLst>
          <pc:docMk/>
          <pc:sldMk cId="1574126403" sldId="374"/>
        </pc:sldMkLst>
        <pc:spChg chg="del">
          <ac:chgData name="Zitcovich, Jillian P" userId="df54b126-ab98-4944-81b4-ec86427f0c8e" providerId="ADAL" clId="{B12DEB08-9AFD-514E-9FD6-C53607165998}" dt="2025-04-24T02:09:27.165" v="229" actId="478"/>
          <ac:spMkLst>
            <pc:docMk/>
            <pc:sldMk cId="1574126403" sldId="374"/>
            <ac:spMk id="4" creationId="{E40C437E-8D54-0B6D-27CE-875DCAFC1332}"/>
          </ac:spMkLst>
        </pc:spChg>
      </pc:sldChg>
      <pc:sldChg chg="delSp modSp mod">
        <pc:chgData name="Zitcovich, Jillian P" userId="df54b126-ab98-4944-81b4-ec86427f0c8e" providerId="ADAL" clId="{B12DEB08-9AFD-514E-9FD6-C53607165998}" dt="2025-04-24T02:08:57.571" v="218" actId="478"/>
        <pc:sldMkLst>
          <pc:docMk/>
          <pc:sldMk cId="2395431624" sldId="386"/>
        </pc:sldMkLst>
        <pc:spChg chg="mod">
          <ac:chgData name="Zitcovich, Jillian P" userId="df54b126-ab98-4944-81b4-ec86427f0c8e" providerId="ADAL" clId="{B12DEB08-9AFD-514E-9FD6-C53607165998}" dt="2025-04-24T02:08:07.186" v="216" actId="20577"/>
          <ac:spMkLst>
            <pc:docMk/>
            <pc:sldMk cId="2395431624" sldId="386"/>
            <ac:spMk id="2" creationId="{4D378F7E-E059-9BEF-E920-AEAB013FCF1D}"/>
          </ac:spMkLst>
        </pc:spChg>
        <pc:spChg chg="mod">
          <ac:chgData name="Zitcovich, Jillian P" userId="df54b126-ab98-4944-81b4-ec86427f0c8e" providerId="ADAL" clId="{B12DEB08-9AFD-514E-9FD6-C53607165998}" dt="2025-04-24T02:07:55.443" v="215" actId="20577"/>
          <ac:spMkLst>
            <pc:docMk/>
            <pc:sldMk cId="2395431624" sldId="386"/>
            <ac:spMk id="4" creationId="{AE8C8016-03E7-C97E-9BFC-FFA2D2B6B62A}"/>
          </ac:spMkLst>
        </pc:spChg>
        <pc:spChg chg="del">
          <ac:chgData name="Zitcovich, Jillian P" userId="df54b126-ab98-4944-81b4-ec86427f0c8e" providerId="ADAL" clId="{B12DEB08-9AFD-514E-9FD6-C53607165998}" dt="2025-04-24T02:08:57.571" v="218" actId="478"/>
          <ac:spMkLst>
            <pc:docMk/>
            <pc:sldMk cId="2395431624" sldId="386"/>
            <ac:spMk id="6" creationId="{4701A15C-183D-CE8A-BA33-A14038A65B31}"/>
          </ac:spMkLst>
        </pc:spChg>
      </pc:sldChg>
      <pc:sldChg chg="delSp modSp mod">
        <pc:chgData name="Zitcovich, Jillian P" userId="df54b126-ab98-4944-81b4-ec86427f0c8e" providerId="ADAL" clId="{B12DEB08-9AFD-514E-9FD6-C53607165998}" dt="2025-04-24T02:11:37.835" v="443" actId="20577"/>
        <pc:sldMkLst>
          <pc:docMk/>
          <pc:sldMk cId="2944281701" sldId="387"/>
        </pc:sldMkLst>
        <pc:spChg chg="mod">
          <ac:chgData name="Zitcovich, Jillian P" userId="df54b126-ab98-4944-81b4-ec86427f0c8e" providerId="ADAL" clId="{B12DEB08-9AFD-514E-9FD6-C53607165998}" dt="2025-04-24T02:11:37.835" v="443" actId="20577"/>
          <ac:spMkLst>
            <pc:docMk/>
            <pc:sldMk cId="2944281701" sldId="387"/>
            <ac:spMk id="4" creationId="{0FD75B7A-7A9E-C4AC-8F5B-3D5ACEEB1910}"/>
          </ac:spMkLst>
        </pc:spChg>
        <pc:spChg chg="del">
          <ac:chgData name="Zitcovich, Jillian P" userId="df54b126-ab98-4944-81b4-ec86427f0c8e" providerId="ADAL" clId="{B12DEB08-9AFD-514E-9FD6-C53607165998}" dt="2025-04-24T02:09:00.469" v="219" actId="478"/>
          <ac:spMkLst>
            <pc:docMk/>
            <pc:sldMk cId="2944281701" sldId="387"/>
            <ac:spMk id="6" creationId="{A7C68840-C572-0C9F-BED6-25A841365E56}"/>
          </ac:spMkLst>
        </pc:spChg>
      </pc:sldChg>
      <pc:sldChg chg="delSp modSp mod">
        <pc:chgData name="Zitcovich, Jillian P" userId="df54b126-ab98-4944-81b4-ec86427f0c8e" providerId="ADAL" clId="{B12DEB08-9AFD-514E-9FD6-C53607165998}" dt="2025-04-24T02:09:02.942" v="220" actId="478"/>
        <pc:sldMkLst>
          <pc:docMk/>
          <pc:sldMk cId="3733845512" sldId="388"/>
        </pc:sldMkLst>
        <pc:spChg chg="mod">
          <ac:chgData name="Zitcovich, Jillian P" userId="df54b126-ab98-4944-81b4-ec86427f0c8e" providerId="ADAL" clId="{B12DEB08-9AFD-514E-9FD6-C53607165998}" dt="2025-04-24T02:01:26.160" v="16" actId="20577"/>
          <ac:spMkLst>
            <pc:docMk/>
            <pc:sldMk cId="3733845512" sldId="388"/>
            <ac:spMk id="4" creationId="{B39ADDE7-6EE6-DA97-6439-C0359A53E527}"/>
          </ac:spMkLst>
        </pc:spChg>
        <pc:spChg chg="del">
          <ac:chgData name="Zitcovich, Jillian P" userId="df54b126-ab98-4944-81b4-ec86427f0c8e" providerId="ADAL" clId="{B12DEB08-9AFD-514E-9FD6-C53607165998}" dt="2025-04-24T02:09:02.942" v="220" actId="478"/>
          <ac:spMkLst>
            <pc:docMk/>
            <pc:sldMk cId="3733845512" sldId="388"/>
            <ac:spMk id="6" creationId="{4C3EB339-8063-1435-1605-482A3154ADF4}"/>
          </ac:spMkLst>
        </pc:spChg>
      </pc:sldChg>
      <pc:sldChg chg="delSp del mod">
        <pc:chgData name="Zitcovich, Jillian P" userId="df54b126-ab98-4944-81b4-ec86427f0c8e" providerId="ADAL" clId="{B12DEB08-9AFD-514E-9FD6-C53607165998}" dt="2025-04-24T02:12:35.992" v="444" actId="2696"/>
        <pc:sldMkLst>
          <pc:docMk/>
          <pc:sldMk cId="478352019" sldId="389"/>
        </pc:sldMkLst>
        <pc:spChg chg="del">
          <ac:chgData name="Zitcovich, Jillian P" userId="df54b126-ab98-4944-81b4-ec86427f0c8e" providerId="ADAL" clId="{B12DEB08-9AFD-514E-9FD6-C53607165998}" dt="2025-04-24T02:09:05.866" v="221" actId="478"/>
          <ac:spMkLst>
            <pc:docMk/>
            <pc:sldMk cId="478352019" sldId="389"/>
            <ac:spMk id="6" creationId="{7844A53D-2D2E-BD16-B990-21854211D61A}"/>
          </ac:spMkLst>
        </pc:spChg>
      </pc:sldChg>
      <pc:sldChg chg="delSp modSp mod">
        <pc:chgData name="Zitcovich, Jillian P" userId="df54b126-ab98-4944-81b4-ec86427f0c8e" providerId="ADAL" clId="{B12DEB08-9AFD-514E-9FD6-C53607165998}" dt="2025-04-24T02:13:04.701" v="540" actId="20577"/>
        <pc:sldMkLst>
          <pc:docMk/>
          <pc:sldMk cId="2487639598" sldId="390"/>
        </pc:sldMkLst>
        <pc:spChg chg="mod">
          <ac:chgData name="Zitcovich, Jillian P" userId="df54b126-ab98-4944-81b4-ec86427f0c8e" providerId="ADAL" clId="{B12DEB08-9AFD-514E-9FD6-C53607165998}" dt="2025-04-24T02:13:04.701" v="540" actId="20577"/>
          <ac:spMkLst>
            <pc:docMk/>
            <pc:sldMk cId="2487639598" sldId="390"/>
            <ac:spMk id="4" creationId="{D17A6295-A0BD-35CA-488E-F0736EF96BD5}"/>
          </ac:spMkLst>
        </pc:spChg>
        <pc:spChg chg="del">
          <ac:chgData name="Zitcovich, Jillian P" userId="df54b126-ab98-4944-81b4-ec86427f0c8e" providerId="ADAL" clId="{B12DEB08-9AFD-514E-9FD6-C53607165998}" dt="2025-04-24T02:09:08.221" v="222" actId="478"/>
          <ac:spMkLst>
            <pc:docMk/>
            <pc:sldMk cId="2487639598" sldId="390"/>
            <ac:spMk id="6" creationId="{DDEEEBD1-0431-211D-5228-644661315B56}"/>
          </ac:spMkLst>
        </pc:spChg>
      </pc:sldChg>
      <pc:sldChg chg="delSp mod">
        <pc:chgData name="Zitcovich, Jillian P" userId="df54b126-ab98-4944-81b4-ec86427f0c8e" providerId="ADAL" clId="{B12DEB08-9AFD-514E-9FD6-C53607165998}" dt="2025-04-24T02:09:13.655" v="224" actId="478"/>
        <pc:sldMkLst>
          <pc:docMk/>
          <pc:sldMk cId="4003572027" sldId="391"/>
        </pc:sldMkLst>
        <pc:spChg chg="del">
          <ac:chgData name="Zitcovich, Jillian P" userId="df54b126-ab98-4944-81b4-ec86427f0c8e" providerId="ADAL" clId="{B12DEB08-9AFD-514E-9FD6-C53607165998}" dt="2025-04-24T02:09:13.655" v="224" actId="478"/>
          <ac:spMkLst>
            <pc:docMk/>
            <pc:sldMk cId="4003572027" sldId="391"/>
            <ac:spMk id="7" creationId="{C3836E2A-9DB0-448F-4409-5E78061C4A99}"/>
          </ac:spMkLst>
        </pc:spChg>
      </pc:sldChg>
      <pc:sldChg chg="delSp mod">
        <pc:chgData name="Zitcovich, Jillian P" userId="df54b126-ab98-4944-81b4-ec86427f0c8e" providerId="ADAL" clId="{B12DEB08-9AFD-514E-9FD6-C53607165998}" dt="2025-04-24T02:09:17.197" v="225" actId="478"/>
        <pc:sldMkLst>
          <pc:docMk/>
          <pc:sldMk cId="5041456" sldId="392"/>
        </pc:sldMkLst>
        <pc:spChg chg="del">
          <ac:chgData name="Zitcovich, Jillian P" userId="df54b126-ab98-4944-81b4-ec86427f0c8e" providerId="ADAL" clId="{B12DEB08-9AFD-514E-9FD6-C53607165998}" dt="2025-04-24T02:09:17.197" v="225" actId="478"/>
          <ac:spMkLst>
            <pc:docMk/>
            <pc:sldMk cId="5041456" sldId="392"/>
            <ac:spMk id="7" creationId="{FCE00977-9793-49B6-EE39-9C759AAFB1A4}"/>
          </ac:spMkLst>
        </pc:spChg>
      </pc:sldChg>
      <pc:sldChg chg="delSp mod">
        <pc:chgData name="Zitcovich, Jillian P" userId="df54b126-ab98-4944-81b4-ec86427f0c8e" providerId="ADAL" clId="{B12DEB08-9AFD-514E-9FD6-C53607165998}" dt="2025-04-24T02:09:19.699" v="226" actId="478"/>
        <pc:sldMkLst>
          <pc:docMk/>
          <pc:sldMk cId="480270522" sldId="393"/>
        </pc:sldMkLst>
        <pc:spChg chg="del">
          <ac:chgData name="Zitcovich, Jillian P" userId="df54b126-ab98-4944-81b4-ec86427f0c8e" providerId="ADAL" clId="{B12DEB08-9AFD-514E-9FD6-C53607165998}" dt="2025-04-24T02:09:19.699" v="226" actId="478"/>
          <ac:spMkLst>
            <pc:docMk/>
            <pc:sldMk cId="480270522" sldId="393"/>
            <ac:spMk id="6" creationId="{E548876A-AA5B-7E0E-1FDB-74657AE532FE}"/>
          </ac:spMkLst>
        </pc:spChg>
      </pc:sldChg>
      <pc:sldChg chg="delSp modSp add mod">
        <pc:chgData name="Zitcovich, Jillian P" userId="df54b126-ab98-4944-81b4-ec86427f0c8e" providerId="ADAL" clId="{B12DEB08-9AFD-514E-9FD6-C53607165998}" dt="2025-04-24T02:09:22.396" v="227" actId="478"/>
        <pc:sldMkLst>
          <pc:docMk/>
          <pc:sldMk cId="1024110735" sldId="394"/>
        </pc:sldMkLst>
        <pc:spChg chg="mod">
          <ac:chgData name="Zitcovich, Jillian P" userId="df54b126-ab98-4944-81b4-ec86427f0c8e" providerId="ADAL" clId="{B12DEB08-9AFD-514E-9FD6-C53607165998}" dt="2025-04-24T02:03:42.543" v="27" actId="20577"/>
          <ac:spMkLst>
            <pc:docMk/>
            <pc:sldMk cId="1024110735" sldId="394"/>
            <ac:spMk id="2" creationId="{271E98CF-0125-6F85-1BE3-4E817F565368}"/>
          </ac:spMkLst>
        </pc:spChg>
        <pc:spChg chg="mod">
          <ac:chgData name="Zitcovich, Jillian P" userId="df54b126-ab98-4944-81b4-ec86427f0c8e" providerId="ADAL" clId="{B12DEB08-9AFD-514E-9FD6-C53607165998}" dt="2025-04-24T02:05:40.466" v="90" actId="20577"/>
          <ac:spMkLst>
            <pc:docMk/>
            <pc:sldMk cId="1024110735" sldId="394"/>
            <ac:spMk id="4" creationId="{88F023E4-A790-2C94-0908-34D865E6786C}"/>
          </ac:spMkLst>
        </pc:spChg>
        <pc:spChg chg="del">
          <ac:chgData name="Zitcovich, Jillian P" userId="df54b126-ab98-4944-81b4-ec86427f0c8e" providerId="ADAL" clId="{B12DEB08-9AFD-514E-9FD6-C53607165998}" dt="2025-04-24T02:09:22.396" v="227" actId="478"/>
          <ac:spMkLst>
            <pc:docMk/>
            <pc:sldMk cId="1024110735" sldId="394"/>
            <ac:spMk id="6" creationId="{723FD760-BEE1-19F7-32A0-29ABC24E7D97}"/>
          </ac:spMkLst>
        </pc:spChg>
      </pc:sldChg>
      <pc:sldChg chg="add del">
        <pc:chgData name="Zitcovich, Jillian P" userId="df54b126-ab98-4944-81b4-ec86427f0c8e" providerId="ADAL" clId="{B12DEB08-9AFD-514E-9FD6-C53607165998}" dt="2025-04-24T02:03:46.930" v="29"/>
        <pc:sldMkLst>
          <pc:docMk/>
          <pc:sldMk cId="1954628922" sldId="395"/>
        </pc:sldMkLst>
      </pc:sldChg>
      <pc:sldChg chg="add del">
        <pc:chgData name="Zitcovich, Jillian P" userId="df54b126-ab98-4944-81b4-ec86427f0c8e" providerId="ADAL" clId="{B12DEB08-9AFD-514E-9FD6-C53607165998}" dt="2025-04-24T02:03:56.015" v="31"/>
        <pc:sldMkLst>
          <pc:docMk/>
          <pc:sldMk cId="2819150482" sldId="3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F0CA1B-CF8D-D841-753A-BB421C82EF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749DA-D677-5005-3CAF-BE7FFEABE5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6F79C-F6A3-B849-ABE2-BE30273DC2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609B-2765-A548-B2BD-E97BFCB7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6BBAF-EE9F-4D48-B3DA-748E4DBD4CF8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88FCF-0715-2948-AC3D-C3A199CA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0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9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BBD0E-7E75-AC31-CEB5-4C006D2F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825A8-5C29-64C3-0710-403393375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77354-C779-8EDF-F8F0-8AF803DE8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5F906-39FD-C6F8-6032-B22C1F069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9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4E667-25D2-FDD4-F97D-FAF553C6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860383-DD30-8641-BBA6-45308403B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89C03-0817-5835-22CB-345FF03F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DD493-FB35-4374-C03B-F5858CB17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8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E7C2-6A2D-0FBC-F3C5-6EC2E6B4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15DFE-B108-1B5B-8AD0-5C9C1B4B6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FF1B3-7B3C-E13E-4559-D8C77B2E6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AC8BB-E4F4-09C0-8B74-B885F6998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2F8A2-7EF7-B4F4-8ACC-8E71838D1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42281-992C-5639-5FB4-11F357175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7AE95-AC30-01CD-764E-75A18F7D0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737D9-E4BD-D3BA-2B3C-0977621F7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2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BC8E-C4BE-C4D8-FDC5-289E1C953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295D4-4E68-450B-D89E-917A54E59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1175A-4D19-8C54-0A25-3BFD00D2A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BA2FD-3EAB-3CC9-3F0D-939487136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2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2647A-49EE-FF05-7019-CE6CB145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62EA5-0751-ECEF-C7BF-20787DC75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7616D-B9DE-CA7D-2B83-E67D08198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D53A-63B7-D475-78B1-BCAE966EF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1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E7ACC-4273-48AE-4600-BA023A02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7DBF9-E88D-F21E-6441-172A55332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6A39DA-168F-3104-BF68-749F1C3C0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C25E-F0D2-6FFF-C742-1527A09E7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6DFF7-909F-D924-A48C-52F6B68D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DB7E46-10C3-971E-EEEA-F1BF7E5DA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585CDF-ED20-16F7-5835-C4E5BFB6D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C1BEF-C1B2-B080-DA4D-9446A0349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88FCF-0715-2948-AC3D-C3A199CA14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276932"/>
            <a:ext cx="277792" cy="6302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94554-1D04-2814-ACCE-E31F088526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5572CAAC-985E-752C-1E01-B4A774734E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4" name="Picture 3" descr="A yellow and white squares&#10;&#10;Description automatically generated">
            <a:extLst>
              <a:ext uri="{FF2B5EF4-FFF2-40B4-BE49-F238E27FC236}">
                <a16:creationId xmlns:a16="http://schemas.microsoft.com/office/drawing/2014/main" id="{C8BFE035-9704-9876-E1C5-D6B7632A81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6" y="5624358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White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</p:spTree>
    <p:extLst>
      <p:ext uri="{BB962C8B-B14F-4D97-AF65-F5344CB8AC3E}">
        <p14:creationId xmlns:p14="http://schemas.microsoft.com/office/powerpoint/2010/main" val="22048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and Bulle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064779"/>
            <a:ext cx="10758375" cy="3823690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83383223-7F09-6DDE-2C8B-58D6AB1826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2355" y="476789"/>
            <a:ext cx="10757717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Long Title on Two Lines and </a:t>
            </a:r>
            <a:br>
              <a:rPr lang="en-US" dirty="0"/>
            </a:br>
            <a:r>
              <a:rPr lang="en-US" dirty="0"/>
              <a:t>Bullet Single Column</a:t>
            </a:r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3AA0380C-E8E8-C0F3-EDF9-9F683F6E6D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74690-6671-D291-EC87-CA8846DA30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F07E24A-4E49-5599-84DB-30C2A8933834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F1D60-2D80-FEA5-0FE3-35D6EDB5B15A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0279DBE-F32D-C2F8-3A85-1C103D259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62A169-E5D9-5F83-2244-4BF760805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739495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Doub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Double Column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94554-1D04-2814-ACCE-E31F088526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69C924-E29C-B20D-EB95-74627AA1B15B}"/>
              </a:ext>
            </a:extLst>
          </p:cNvPr>
          <p:cNvCxnSpPr>
            <a:cxnSpLocks/>
          </p:cNvCxnSpPr>
          <p:nvPr userDrawn="1"/>
        </p:nvCxnSpPr>
        <p:spPr>
          <a:xfrm flipV="1">
            <a:off x="6380190" y="168451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6439A8D-FB4A-4E5C-E063-CB604402D698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B90C570-9A5A-BB37-3FAC-29DEB411C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2C21A3F-5401-B65E-26AA-ED64C5DDF2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1668249"/>
            <a:ext cx="4929802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D655C7-8571-AFB6-199A-D1CB208DDA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6780" y="1668249"/>
            <a:ext cx="4929802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AB78245-F602-B59D-9347-42493BDA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9C2A7353-D238-C42C-5A37-A6A4C59418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04D2F-F092-A5C2-4ADB-7545E59219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D30BAD-B66E-14B9-51E9-3F07B1A224E0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1D99E-6DDC-46D6-51A7-59C0B288E11E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1DFE39-A137-1952-9F19-F2291ED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8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Three Columns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2FD0CD-FD04-8634-D7B8-F280B324DE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34717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C0FE-2BC5-D429-70D8-1C8427B99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8459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 userDrawn="1"/>
        </p:nvCxnSpPr>
        <p:spPr>
          <a:xfrm flipV="1">
            <a:off x="4502228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F221C7-D2C2-B9E7-D88F-EEAA59389135}"/>
              </a:ext>
            </a:extLst>
          </p:cNvPr>
          <p:cNvCxnSpPr>
            <a:cxnSpLocks/>
          </p:cNvCxnSpPr>
          <p:nvPr userDrawn="1"/>
        </p:nvCxnSpPr>
        <p:spPr>
          <a:xfrm flipV="1">
            <a:off x="8218822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29CBE9-E801-6775-C916-FBB425AF86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4717" y="151092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EC8527-411E-5E2C-A2A5-FE0BFC4B09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1510929"/>
            <a:ext cx="3314830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D510753-FC6C-D6C7-BD56-236A18A158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98459" y="151092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32F433CF-6D20-93B3-2EED-7B484C35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2BCEE525-390A-89DB-7DFE-B260ECAD7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48B225-FA33-4F67-2EC2-996B8498CA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5B13DC-1F34-EF46-314D-954819FE9735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1BE1D-9104-31BF-8433-E258C94C444D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6DAB32-396F-E3AC-97E0-3294662D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8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Four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Four Columns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7157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F221C7-D2C2-B9E7-D88F-EEAA59389135}"/>
              </a:ext>
            </a:extLst>
          </p:cNvPr>
          <p:cNvCxnSpPr>
            <a:cxnSpLocks/>
          </p:cNvCxnSpPr>
          <p:nvPr userDrawn="1"/>
        </p:nvCxnSpPr>
        <p:spPr>
          <a:xfrm flipV="1">
            <a:off x="9115256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0AC577-0C87-7A68-EE19-2E7C06246C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2056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753F216-AF7E-6457-D2FB-51903EBD93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80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665EE6F-364C-2188-06AD-856CA22E7E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12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B9560F0-A4F7-998E-3EE4-F272C0107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019F25-3E8B-6B27-5884-FC5F1FA3A6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348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EF860DD-ED13-CD0A-ECF9-9E4118B3E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EB619028-9DFD-7A8D-B821-5088F87A8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BDFA8-C927-71D9-6DF8-E047A9FF2E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8D290B1-093A-50FF-2B97-B10D49C4639E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DE2519-9A40-BE1F-019D-1EC1D2273B29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1204AF-21F7-848E-0850-19ECE92C1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0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Single Column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6" y="476789"/>
            <a:ext cx="6204858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 With Photo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182119"/>
            <a:ext cx="6204859" cy="3293396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2" name="Picture Placeholder 25">
            <a:extLst>
              <a:ext uri="{FF2B5EF4-FFF2-40B4-BE49-F238E27FC236}">
                <a16:creationId xmlns:a16="http://schemas.microsoft.com/office/drawing/2014/main" id="{BF42B0EF-8909-7468-F082-C9F1E8101C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01478" y="0"/>
            <a:ext cx="4588917" cy="547551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44FD647-5EFF-6074-722B-992407D56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F2C3778A-395F-6D6F-B61E-2267DF0B0A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5E4E4-53BD-0F46-8ACB-5776BEAC35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4D912-22A0-4427-9D4C-0D75645A9082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DCF51-DA31-4F55-134F-3DE1A518E5DD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F89F09-3AE1-8033-484B-69DF75FDB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739495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2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Single Column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6" y="476789"/>
            <a:ext cx="6204858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182119"/>
            <a:ext cx="6204859" cy="3293396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2" name="Picture Placeholder 25">
            <a:extLst>
              <a:ext uri="{FF2B5EF4-FFF2-40B4-BE49-F238E27FC236}">
                <a16:creationId xmlns:a16="http://schemas.microsoft.com/office/drawing/2014/main" id="{BF42B0EF-8909-7468-F082-C9F1E8101C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01478" y="2182112"/>
            <a:ext cx="4588917" cy="329339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3" name="Picture Placeholder 25">
            <a:extLst>
              <a:ext uri="{FF2B5EF4-FFF2-40B4-BE49-F238E27FC236}">
                <a16:creationId xmlns:a16="http://schemas.microsoft.com/office/drawing/2014/main" id="{97C2FF5E-9BA9-91BD-249D-600919BDE5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01479" y="-1"/>
            <a:ext cx="2299606" cy="208443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4" name="Picture Placeholder 25">
            <a:extLst>
              <a:ext uri="{FF2B5EF4-FFF2-40B4-BE49-F238E27FC236}">
                <a16:creationId xmlns:a16="http://schemas.microsoft.com/office/drawing/2014/main" id="{2AEAC185-E13A-A5FD-4782-25E848DA50A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07632" y="-1"/>
            <a:ext cx="2182763" cy="208443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7042-D80D-9A21-0DDA-A84F6E20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7A80128F-61DB-0803-CD9F-B6E694850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310A6-FA49-9F25-70D1-BB75017DAA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FC94D0-D2D8-E866-84BD-34C4A1FE1E6E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2FFB3-0B30-5D83-0D16-9E74FF94D4BD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9CFE00-A3D9-EF2B-AE43-53B95F3A3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739495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24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Three Columns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2FD0CD-FD04-8634-D7B8-F280B324DE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34717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C0FE-2BC5-D429-70D8-1C8427B99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8459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 userDrawn="1"/>
        </p:nvCxnSpPr>
        <p:spPr>
          <a:xfrm flipV="1">
            <a:off x="4502228" y="1494268"/>
            <a:ext cx="0" cy="44254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29CBE9-E801-6775-C916-FBB425AF86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4717" y="373007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EC8527-411E-5E2C-A2A5-FE0BFC4B09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3730079"/>
            <a:ext cx="3314830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D510753-FC6C-D6C7-BD56-236A18A158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98459" y="373007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A76968C-9584-75B6-412C-8D813D3B83C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0875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BE7786-E223-E932-8AE6-4FE1F9A0C80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694231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6B98ED2-BB52-5285-74C3-25BBC2602D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441041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32D740-15B7-BE66-6FDD-D5D44D39556A}"/>
              </a:ext>
            </a:extLst>
          </p:cNvPr>
          <p:cNvCxnSpPr>
            <a:cxnSpLocks/>
          </p:cNvCxnSpPr>
          <p:nvPr userDrawn="1"/>
        </p:nvCxnSpPr>
        <p:spPr>
          <a:xfrm flipV="1">
            <a:off x="8226735" y="1494268"/>
            <a:ext cx="0" cy="44254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2678A04-4CB9-5E5F-8922-C82DAC0D3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B8ABE138-7BB7-C38F-5FA9-E98883B0B6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CEDB7-42EB-1016-C1C5-A619558DFD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46C8BD-3459-64E9-9A03-60C5BBA8E8B6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5991CC-342F-DF49-EFAA-8D2519351CFC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2953BE-70D6-4029-3D06-C6E722933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7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Four Columns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7157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3" name="Picture Placeholder 25">
            <a:extLst>
              <a:ext uri="{FF2B5EF4-FFF2-40B4-BE49-F238E27FC236}">
                <a16:creationId xmlns:a16="http://schemas.microsoft.com/office/drawing/2014/main" id="{8503821B-8800-93EB-1508-DBC3BF76EB8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0876" y="1471966"/>
            <a:ext cx="2528250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4" name="Picture Placeholder 25">
            <a:extLst>
              <a:ext uri="{FF2B5EF4-FFF2-40B4-BE49-F238E27FC236}">
                <a16:creationId xmlns:a16="http://schemas.microsoft.com/office/drawing/2014/main" id="{9E6DE31D-5272-B0A2-9A99-944865B588A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24078" y="1471966"/>
            <a:ext cx="2528250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DF4C66CF-173B-7AD6-91BD-03863C58F9C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78099" y="1471966"/>
            <a:ext cx="2528249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7129CDB-7C11-80BA-1AF7-0AAA646EB93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232119" y="1471966"/>
            <a:ext cx="2528249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567848-DE76-D6C2-5C62-BB6511D67E7C}"/>
              </a:ext>
            </a:extLst>
          </p:cNvPr>
          <p:cNvCxnSpPr>
            <a:cxnSpLocks/>
          </p:cNvCxnSpPr>
          <p:nvPr userDrawn="1"/>
        </p:nvCxnSpPr>
        <p:spPr>
          <a:xfrm flipV="1">
            <a:off x="6359206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105651-C81E-E280-825C-160B87FF37A4}"/>
              </a:ext>
            </a:extLst>
          </p:cNvPr>
          <p:cNvCxnSpPr>
            <a:cxnSpLocks/>
          </p:cNvCxnSpPr>
          <p:nvPr userDrawn="1"/>
        </p:nvCxnSpPr>
        <p:spPr>
          <a:xfrm flipV="1">
            <a:off x="9124708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0D15CA9E-A822-C49E-51E7-F5E601FC93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1699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B1AF7D5-153A-D2D3-F2EC-4B55FC624A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6587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5935367-88BC-20C1-26A5-7EEA64EC77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69787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F79719F-DCD6-82A5-AFB7-6DC3BCEE9C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32119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B3DA9DE-5606-AC48-FD10-6073C15F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6EB32608-F95A-51AD-ED30-B48F2763DF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EE8D0-4508-EF4F-D27F-63ED26650A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1DF28D-665E-00A9-A6E5-4E1D9E17D85B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4B1D-B764-73A0-040D-663EE460B8DF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2DDB0A-EF86-3ADF-05B1-E8585570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0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ta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Three Columns With Stats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3391409"/>
            <a:ext cx="3314830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98458" y="3391409"/>
            <a:ext cx="3314832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5219" y="3391409"/>
            <a:ext cx="3344331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C99115-6B72-C340-796D-3E733B71839E}"/>
              </a:ext>
            </a:extLst>
          </p:cNvPr>
          <p:cNvCxnSpPr>
            <a:cxnSpLocks/>
          </p:cNvCxnSpPr>
          <p:nvPr userDrawn="1"/>
        </p:nvCxnSpPr>
        <p:spPr>
          <a:xfrm>
            <a:off x="980876" y="3219434"/>
            <a:ext cx="332902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0F604-CA1F-0669-2E3C-6AA4B801DD0A}"/>
              </a:ext>
            </a:extLst>
          </p:cNvPr>
          <p:cNvCxnSpPr>
            <a:cxnSpLocks/>
          </p:cNvCxnSpPr>
          <p:nvPr userDrawn="1"/>
        </p:nvCxnSpPr>
        <p:spPr>
          <a:xfrm>
            <a:off x="4698924" y="3219434"/>
            <a:ext cx="33290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5160B4-2EED-FD55-FFE7-F8A092B935B7}"/>
              </a:ext>
            </a:extLst>
          </p:cNvPr>
          <p:cNvCxnSpPr>
            <a:cxnSpLocks/>
          </p:cNvCxnSpPr>
          <p:nvPr userDrawn="1"/>
        </p:nvCxnSpPr>
        <p:spPr>
          <a:xfrm>
            <a:off x="8402639" y="3219434"/>
            <a:ext cx="332433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CEB21BC-21F4-9D49-0387-C87A447C1F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1699" y="2077152"/>
            <a:ext cx="3314830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5DCE979-2646-9A6E-BBB2-970179C136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98458" y="2077152"/>
            <a:ext cx="3314832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4787DC20-676B-B7E2-16D2-8D4A989B89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05520" y="2077152"/>
            <a:ext cx="3310161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20CC089-69CB-55F5-2BFE-68930202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064E49A5-9571-BD79-6E77-79782D5CBB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DCC3B-8EF8-A898-3D54-0E9E1E353C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2D0681-3706-00B3-09CD-2C846D45F75C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B3588-F35B-0F4C-2E5F-F8A73973CF49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C3CECC-B116-8CF1-E6B3-5217A126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7309-F489-83C1-52B5-C626367A3E30}"/>
              </a:ext>
            </a:extLst>
          </p:cNvPr>
          <p:cNvGrpSpPr/>
          <p:nvPr userDrawn="1"/>
        </p:nvGrpSpPr>
        <p:grpSpPr>
          <a:xfrm>
            <a:off x="4505931" y="2084364"/>
            <a:ext cx="3705825" cy="3482502"/>
            <a:chOff x="4505931" y="1483117"/>
            <a:chExt cx="3705825" cy="443357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2480D1-5BE9-85AA-D831-01E525CAE4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5931" y="1483117"/>
              <a:ext cx="0" cy="44335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50CA4E-790E-4F32-BE0C-4D8422776FF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11756" y="1483117"/>
              <a:ext cx="0" cy="44335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060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Sta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Four Columns With Stats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3391409"/>
            <a:ext cx="2528249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C99115-6B72-C340-796D-3E733B71839E}"/>
              </a:ext>
            </a:extLst>
          </p:cNvPr>
          <p:cNvCxnSpPr>
            <a:cxnSpLocks/>
          </p:cNvCxnSpPr>
          <p:nvPr userDrawn="1"/>
        </p:nvCxnSpPr>
        <p:spPr>
          <a:xfrm>
            <a:off x="980876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0F604-CA1F-0669-2E3C-6AA4B801DD0A}"/>
              </a:ext>
            </a:extLst>
          </p:cNvPr>
          <p:cNvCxnSpPr>
            <a:cxnSpLocks/>
          </p:cNvCxnSpPr>
          <p:nvPr userDrawn="1"/>
        </p:nvCxnSpPr>
        <p:spPr>
          <a:xfrm>
            <a:off x="3712787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C2D500-9154-9D1F-C8A9-0D0517B59B3D}"/>
              </a:ext>
            </a:extLst>
          </p:cNvPr>
          <p:cNvCxnSpPr>
            <a:cxnSpLocks/>
          </p:cNvCxnSpPr>
          <p:nvPr userDrawn="1"/>
        </p:nvCxnSpPr>
        <p:spPr>
          <a:xfrm>
            <a:off x="6467276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5160B4-2EED-FD55-FFE7-F8A092B935B7}"/>
              </a:ext>
            </a:extLst>
          </p:cNvPr>
          <p:cNvCxnSpPr>
            <a:cxnSpLocks/>
          </p:cNvCxnSpPr>
          <p:nvPr userDrawn="1"/>
        </p:nvCxnSpPr>
        <p:spPr>
          <a:xfrm>
            <a:off x="9187898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CEB21BC-21F4-9D49-0387-C87A447C1F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1699" y="20296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5DCE979-2646-9A6E-BBB2-970179C136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2321" y="20296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0F17997-C88B-CC9B-4471-FD928534E2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6810" y="20296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4787DC20-676B-B7E2-16D2-8D4A989B89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87432" y="20296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587C790-D6C0-D378-FD8E-5C267613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3604DA33-9E99-4A29-62B7-894EB4019B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C5FBF-6C70-243B-0721-B74A98859A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84C8EE-16B5-EA52-9A98-72533E9D8D43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1631E-8636-E450-B3CE-46E0E4C0A8DB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4D7F38-6F14-D4F8-D04A-C202DB8EB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B137F2-25B5-7717-257C-17F1F1DFE0DA}"/>
              </a:ext>
            </a:extLst>
          </p:cNvPr>
          <p:cNvGrpSpPr/>
          <p:nvPr userDrawn="1"/>
        </p:nvGrpSpPr>
        <p:grpSpPr>
          <a:xfrm>
            <a:off x="3627157" y="2022440"/>
            <a:ext cx="5473801" cy="3544426"/>
            <a:chOff x="3627157" y="1483117"/>
            <a:chExt cx="5473801" cy="443357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8544AC-6979-B22A-8E44-FDC8BC6AE8B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627157" y="1483117"/>
              <a:ext cx="0" cy="44335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0860A8-D177-6A98-3F89-D24C86D18E7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59206" y="1483117"/>
              <a:ext cx="0" cy="44335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A3574D-A1F7-8059-B814-5576BAEA34A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100958" y="1483117"/>
              <a:ext cx="0" cy="443357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8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8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24358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 userDrawn="1"/>
        </p:nvSpPr>
        <p:spPr>
          <a:xfrm>
            <a:off x="0" y="192328"/>
            <a:ext cx="277792" cy="6387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 userDrawn="1"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A21BA2-CBD7-B394-A582-C09ACEB5A1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A3AD5-ADF2-3BC8-C2BB-2C74DF4CD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9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State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Pennsylvania State 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4209" y="1923854"/>
            <a:ext cx="2415865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pic>
        <p:nvPicPr>
          <p:cNvPr id="4" name="Picture 3" descr="The state of Pennsylvania shows the locations of five campuses of the University of Pittsburgh in Bradford, Greensburg, Johnstown, Titusville and Pittsburgh. ">
            <a:extLst>
              <a:ext uri="{FF2B5EF4-FFF2-40B4-BE49-F238E27FC236}">
                <a16:creationId xmlns:a16="http://schemas.microsoft.com/office/drawing/2014/main" id="{89F00AF4-5EA3-85A6-C75A-9F7866445B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6690" y="1314940"/>
            <a:ext cx="8783733" cy="4940849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996C664-A7F6-3D94-5037-21943AD9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05F0E620-3733-EF2C-D737-289548BF80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CF825-D86C-A889-D7D5-C4F90DD2AB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96959F-3F2C-873A-5E7D-D95CD4D85987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56B25-B9F5-3773-9E05-EBD8703CB25C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57E745-1830-217B-0D34-D7D29C5C9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63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D45C94-FB22-DB67-8B12-BA7FC3BF71BF}"/>
              </a:ext>
            </a:extLst>
          </p:cNvPr>
          <p:cNvSpPr/>
          <p:nvPr userDrawn="1"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252D5-EE17-72EF-BB70-A64AACC24DEE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9B169-7AA1-0AE3-A738-B266F8D2D807}"/>
              </a:ext>
            </a:extLst>
          </p:cNvPr>
          <p:cNvSpPr/>
          <p:nvPr userDrawn="1"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E7BBC2DF-BC4A-D79C-DCF6-9F42DA8B39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7" name="Picture 6" descr="A yellow and white squares&#10;&#10;Description automatically generated">
            <a:extLst>
              <a:ext uri="{FF2B5EF4-FFF2-40B4-BE49-F238E27FC236}">
                <a16:creationId xmlns:a16="http://schemas.microsoft.com/office/drawing/2014/main" id="{638A24B0-6E1E-DCEE-258F-F85CC34C5C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84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 Questions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8"/>
            <a:ext cx="10757719" cy="948148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4CC0A7-F07D-EBD8-DDE5-D3FF013030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FC990-FDD5-4574-AA8A-D1DA181F93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03A0DC-9489-EA9B-34E8-069F06B0AF0A}"/>
              </a:ext>
            </a:extLst>
          </p:cNvPr>
          <p:cNvSpPr/>
          <p:nvPr userDrawn="1"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A5963-63B1-659E-6168-44AD14199691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1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Gold 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5522"/>
          <a:stretch/>
        </p:blipFill>
        <p:spPr>
          <a:xfrm>
            <a:off x="138896" y="4630706"/>
            <a:ext cx="12053104" cy="194702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684C4-7AF4-5F90-62B2-6406750E9A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7A2DD4-5569-DCE6-8C65-0252143A76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D45C94-FB22-DB67-8B12-BA7FC3BF71BF}"/>
              </a:ext>
            </a:extLst>
          </p:cNvPr>
          <p:cNvSpPr/>
          <p:nvPr userDrawn="1"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77EF01-9B43-B49F-0496-4371143CFBA0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13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3C50966-A99F-798D-C58F-0D9886F674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626E00A5-2C40-95C5-F409-73F2D3F399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5" name="Picture 4" descr="This is the main institutional mark of the University of Pittsburgh, in royal blue and gold. ">
            <a:extLst>
              <a:ext uri="{FF2B5EF4-FFF2-40B4-BE49-F238E27FC236}">
                <a16:creationId xmlns:a16="http://schemas.microsoft.com/office/drawing/2014/main" id="{B1CF8824-230E-A55C-8536-05C488C10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9051" y="1952733"/>
            <a:ext cx="7613896" cy="2367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1012CB-6557-8DFA-EBD7-51B806C2DD5B}"/>
              </a:ext>
            </a:extLst>
          </p:cNvPr>
          <p:cNvSpPr/>
          <p:nvPr userDrawn="1"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EAE99-90F0-51B9-78DA-406FBD76CBBC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A385E-3D46-CD82-151A-810BEDD2C966}"/>
              </a:ext>
            </a:extLst>
          </p:cNvPr>
          <p:cNvSpPr/>
          <p:nvPr userDrawn="1"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790B55D0-8469-8BB8-E079-DE201388FB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1" name="Picture 10" descr="A yellow and white squares&#10;&#10;Description automatically generated">
            <a:extLst>
              <a:ext uri="{FF2B5EF4-FFF2-40B4-BE49-F238E27FC236}">
                <a16:creationId xmlns:a16="http://schemas.microsoft.com/office/drawing/2014/main" id="{8F6CAFD0-D584-550D-77DB-83BF26C534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35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lue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24" name="Picture 23" descr="This is the main institutional mark of the University of Pittsburgh. 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9046" y="1952733"/>
            <a:ext cx="7613907" cy="23674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40FFB5-BAAC-BF69-DD00-EB11B442B8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0C187C-C68E-1872-6C8D-AD800E35DC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8E4196-B801-527E-1869-FE0091EAC022}"/>
              </a:ext>
            </a:extLst>
          </p:cNvPr>
          <p:cNvSpPr/>
          <p:nvPr userDrawn="1"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547A6-1472-6643-A7C3-0614E3531088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9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Go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5522"/>
          <a:stretch/>
        </p:blipFill>
        <p:spPr>
          <a:xfrm>
            <a:off x="138896" y="4373348"/>
            <a:ext cx="12053104" cy="22052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3C50966-A99F-798D-C58F-0D9886F674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626E00A5-2C40-95C5-F409-73F2D3F399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5" name="Picture 4" descr="This is the main institutional mark of the University of Pittsburgh, in royal blue and gold. ">
            <a:extLst>
              <a:ext uri="{FF2B5EF4-FFF2-40B4-BE49-F238E27FC236}">
                <a16:creationId xmlns:a16="http://schemas.microsoft.com/office/drawing/2014/main" id="{B1CF8824-230E-A55C-8536-05C488C109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289051" y="1563095"/>
            <a:ext cx="7613896" cy="236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71648-F117-DFA1-1C31-3B9A0D4C39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DF55A-8BB2-3B33-D371-86C71DB8B1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1012CB-6557-8DFA-EBD7-51B806C2DD5B}"/>
              </a:ext>
            </a:extLst>
          </p:cNvPr>
          <p:cNvSpPr/>
          <p:nvPr userDrawn="1"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5FC82-33E7-013B-6909-1A92FFD178C0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6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an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5522" b="4187"/>
          <a:stretch/>
        </p:blipFill>
        <p:spPr>
          <a:xfrm>
            <a:off x="138896" y="4630707"/>
            <a:ext cx="12053104" cy="1947894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6" y="5624358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 userDrawn="1"/>
        </p:nvSpPr>
        <p:spPr>
          <a:xfrm>
            <a:off x="0" y="188954"/>
            <a:ext cx="277792" cy="63912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 userDrawn="1"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and Gold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4B56F-DBF0-5E24-D0D7-7E9B61823D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D2ED6-4301-65EC-735C-BFB59AE47C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C8B43FE5-DF06-EE45-EB33-BE52700269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8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93055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White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75403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84689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 userDrawn="1"/>
        </p:nvSpPr>
        <p:spPr>
          <a:xfrm>
            <a:off x="0" y="277793"/>
            <a:ext cx="277792" cy="6302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3799936" y="3058064"/>
            <a:ext cx="277792" cy="7322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 userDrawn="1"/>
        </p:nvSpPr>
        <p:spPr>
          <a:xfrm>
            <a:off x="0" y="0"/>
            <a:ext cx="277794" cy="277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1190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2777" y="499410"/>
            <a:ext cx="2407712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9871" y="0"/>
            <a:ext cx="4588917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D13415A7-A6AE-1C88-17A4-5C4AA874D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CC510-FD1E-1969-8852-213CF8753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4381940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With Photo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9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67650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76936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 userDrawn="1"/>
        </p:nvSpPr>
        <p:spPr>
          <a:xfrm>
            <a:off x="0" y="279400"/>
            <a:ext cx="277792" cy="6300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3800739" y="3057261"/>
            <a:ext cx="277792" cy="7323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 userDrawn="1"/>
        </p:nvSpPr>
        <p:spPr>
          <a:xfrm>
            <a:off x="0" y="1"/>
            <a:ext cx="277794" cy="27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50669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2776" y="499410"/>
            <a:ext cx="2407715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01478" y="-1"/>
            <a:ext cx="4588917" cy="6857989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031A7-4AB0-D3F7-241B-0D14F8E4A5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53E899-DD0D-7B16-0945-6CD3D3BA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4381940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5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old With Pho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65AC2E60-2D04-DC4E-7120-2C3869435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5522" r="38099" b="4187"/>
          <a:stretch/>
        </p:blipFill>
        <p:spPr>
          <a:xfrm>
            <a:off x="138896" y="4630707"/>
            <a:ext cx="7460975" cy="194789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93055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Gold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75403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84689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 userDrawn="1"/>
        </p:nvSpPr>
        <p:spPr>
          <a:xfrm>
            <a:off x="0" y="188954"/>
            <a:ext cx="277792" cy="63912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3799936" y="3058064"/>
            <a:ext cx="277792" cy="7322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 userDrawn="1"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1190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42777" y="499410"/>
            <a:ext cx="2407712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9871" y="0"/>
            <a:ext cx="4588917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AC4CC-E82D-C52D-BF74-5783AA2178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9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 userDrawn="1"/>
        </p:nvSpPr>
        <p:spPr>
          <a:xfrm>
            <a:off x="0" y="279400"/>
            <a:ext cx="277792" cy="6300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6095197" y="762803"/>
            <a:ext cx="277792" cy="119126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 userDrawn="1"/>
        </p:nvSpPr>
        <p:spPr>
          <a:xfrm>
            <a:off x="0" y="0"/>
            <a:ext cx="277794" cy="27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A3104D1-E46B-870F-7B19-860853CFA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740" y="1309853"/>
            <a:ext cx="10060615" cy="1306365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600" b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9A7D4DA-3313-441C-DF5B-10DFEE6D3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739" y="3125026"/>
            <a:ext cx="6786839" cy="2982264"/>
          </a:xfrm>
        </p:spPr>
        <p:txBody>
          <a:bodyPr lIns="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21BCE-2C8B-DC79-F4FC-50E03BCF0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422F2-CEE0-6A65-5F5C-D9999D4AA7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312421" y="5595101"/>
            <a:ext cx="2407715" cy="748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CB9E-1E50-B642-DD25-E9CDD6AC353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4ECEAD-4A87-DBCA-69CD-56AEE9D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5741" y="2870621"/>
            <a:ext cx="2546095" cy="0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Gold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E3A784E-6A31-CB09-800E-D3D8675B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9197" y="6492875"/>
            <a:ext cx="1192803" cy="365125"/>
          </a:xfrm>
          <a:solidFill>
            <a:schemeClr val="accent1"/>
          </a:solidFill>
        </p:spPr>
        <p:txBody>
          <a:bodyPr lIns="182880"/>
          <a:lstStyle>
            <a:lvl1pPr algn="l">
              <a:defRPr/>
            </a:lvl1pPr>
          </a:lstStyle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0903-AA63-73B1-F1D3-87FACFE64C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7550" y="1795463"/>
            <a:ext cx="3921125" cy="798512"/>
          </a:xfrm>
          <a:solidFill>
            <a:schemeClr val="accent2"/>
          </a:solidFill>
        </p:spPr>
        <p:txBody>
          <a:bodyPr lIns="274320" anchor="ctr" anchorCtr="0">
            <a:normAutofit/>
          </a:bodyPr>
          <a:lstStyle>
            <a:lvl1pPr marL="0" indent="0">
              <a:buNone/>
              <a:defRPr sz="3600" b="1">
                <a:solidFill>
                  <a:srgbClr val="003594"/>
                </a:solidFill>
              </a:defRPr>
            </a:lvl1pPr>
          </a:lstStyle>
          <a:p>
            <a:pPr lvl="0"/>
            <a:r>
              <a:rPr lang="en-US" dirty="0"/>
              <a:t>Slide Header</a:t>
            </a:r>
          </a:p>
        </p:txBody>
      </p:sp>
    </p:spTree>
    <p:extLst>
      <p:ext uri="{BB962C8B-B14F-4D97-AF65-F5344CB8AC3E}">
        <p14:creationId xmlns:p14="http://schemas.microsoft.com/office/powerpoint/2010/main" val="287672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 userDrawn="1"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F62F7C-2057-C77A-918A-9DDF21D2C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1668250"/>
            <a:ext cx="10758375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BF476AF-4398-4052-63A0-1B3155843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4502C974-BE97-9E07-A60C-77904D1327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F8999F-FC95-EF35-5D2F-AD1F29B319D7}"/>
              </a:ext>
            </a:extLst>
          </p:cNvPr>
          <p:cNvSpPr/>
          <p:nvPr userDrawn="1"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47CFB-3AF5-71EE-EA0E-FDB3F158A00F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0BDE64-0098-1C8D-8FA3-744CBE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5778-B21B-40B6-9CEF-79B0D59A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06EFF-F9A5-9E40-A502-3D98189BE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3" r:id="rId2"/>
    <p:sldLayoutId id="2147483727" r:id="rId3"/>
    <p:sldLayoutId id="2147483731" r:id="rId4"/>
    <p:sldLayoutId id="2147483729" r:id="rId5"/>
    <p:sldLayoutId id="2147483730" r:id="rId6"/>
    <p:sldLayoutId id="2147483753" r:id="rId7"/>
    <p:sldLayoutId id="2147483751" r:id="rId8"/>
    <p:sldLayoutId id="2147483732" r:id="rId9"/>
    <p:sldLayoutId id="2147483736" r:id="rId10"/>
    <p:sldLayoutId id="2147483735" r:id="rId11"/>
    <p:sldLayoutId id="2147483739" r:id="rId12"/>
    <p:sldLayoutId id="2147483740" r:id="rId13"/>
    <p:sldLayoutId id="2147483737" r:id="rId14"/>
    <p:sldLayoutId id="2147483738" r:id="rId15"/>
    <p:sldLayoutId id="2147483742" r:id="rId16"/>
    <p:sldLayoutId id="2147483743" r:id="rId17"/>
    <p:sldLayoutId id="2147483745" r:id="rId18"/>
    <p:sldLayoutId id="2147483744" r:id="rId19"/>
    <p:sldLayoutId id="2147483750" r:id="rId20"/>
    <p:sldLayoutId id="2147483754" r:id="rId21"/>
    <p:sldLayoutId id="2147483746" r:id="rId22"/>
    <p:sldLayoutId id="2147483747" r:id="rId23"/>
    <p:sldLayoutId id="2147483755" r:id="rId24"/>
    <p:sldLayoutId id="2147483748" r:id="rId25"/>
    <p:sldLayoutId id="2147483749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nth Day Year">
            <a:extLst>
              <a:ext uri="{FF2B5EF4-FFF2-40B4-BE49-F238E27FC236}">
                <a16:creationId xmlns:a16="http://schemas.microsoft.com/office/drawing/2014/main" id="{9597E11F-7750-0CAC-C23A-17165A2D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2025</a:t>
            </a:r>
          </a:p>
        </p:txBody>
      </p:sp>
      <p:sp>
        <p:nvSpPr>
          <p:cNvPr id="2" name="Presentation Subtitle or Presenter Name">
            <a:extLst>
              <a:ext uri="{FF2B5EF4-FFF2-40B4-BE49-F238E27FC236}">
                <a16:creationId xmlns:a16="http://schemas.microsoft.com/office/drawing/2014/main" id="{598FC6B3-6436-7E8E-EEE5-A09CC7808D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Jillian Zitcovich</a:t>
            </a:r>
          </a:p>
        </p:txBody>
      </p:sp>
      <p:sp>
        <p:nvSpPr>
          <p:cNvPr id="5" name="Presentation Title">
            <a:extLst>
              <a:ext uri="{FF2B5EF4-FFF2-40B4-BE49-F238E27FC236}">
                <a16:creationId xmlns:a16="http://schemas.microsoft.com/office/drawing/2014/main" id="{F3E52DB9-901C-8832-D23C-1881264B54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Electric Vehicle Hosting Capacity Study</a:t>
            </a:r>
          </a:p>
        </p:txBody>
      </p:sp>
      <p:sp>
        <p:nvSpPr>
          <p:cNvPr id="4" name="School, Department, Center or Institution name">
            <a:extLst>
              <a:ext uri="{FF2B5EF4-FFF2-40B4-BE49-F238E27FC236}">
                <a16:creationId xmlns:a16="http://schemas.microsoft.com/office/drawing/2014/main" id="{74696B48-68A0-470A-8361-79BDA5BA10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Swanson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42267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66C98-CE31-73E1-FF10-7E9E8427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1DAD0-FE8F-D5ED-279C-1438EAE65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7215-8682-6C51-AE91-0123EB4BE7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026" y="6466113"/>
            <a:ext cx="6799163" cy="375619"/>
          </a:xfrm>
        </p:spPr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4712C-CA72-41E9-0AC5-EEE7B95A1A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Multiple methods currently researched to mitigate the impacts of increased EV presence </a:t>
            </a:r>
          </a:p>
          <a:p>
            <a:pPr lvl="1"/>
            <a:r>
              <a:rPr lang="en-US" dirty="0"/>
              <a:t>Smart charging algorithms help shift charging demand to off-peak hours, easing stress on the grid.</a:t>
            </a:r>
          </a:p>
          <a:p>
            <a:pPr lvl="1"/>
            <a:r>
              <a:rPr lang="en-US" dirty="0"/>
              <a:t>Vehicle-to-grid (V2G) technologies to enable EVs to discharge energy back into the grid improving load balancing.</a:t>
            </a:r>
          </a:p>
          <a:p>
            <a:pPr lvl="1"/>
            <a:r>
              <a:rPr lang="en-US" dirty="0"/>
              <a:t>Upgraded infrastructure such as transformers, voltage regulators, and capacitor banks, improves the grid’s ability to handle increased demand.</a:t>
            </a:r>
          </a:p>
          <a:p>
            <a:pPr lvl="1"/>
            <a:r>
              <a:rPr lang="en-US" dirty="0"/>
              <a:t>IEEE P1729 provides guidance for hosting capacity analysis, supporting utilities in planning and managing distributed energy resources (DERs).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2379DA-D2D9-E96C-49A1-5AAB41EAB9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Discussion/Mitigation</a:t>
            </a:r>
          </a:p>
        </p:txBody>
      </p:sp>
    </p:spTree>
    <p:extLst>
      <p:ext uri="{BB962C8B-B14F-4D97-AF65-F5344CB8AC3E}">
        <p14:creationId xmlns:p14="http://schemas.microsoft.com/office/powerpoint/2010/main" val="48027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1C9E-F89A-4025-28F6-561D177B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87AC8-E033-2F9C-3979-67891632F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2695-BC0B-D60D-C3F0-42F709C26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026" y="6466113"/>
            <a:ext cx="6799163" cy="375619"/>
          </a:xfrm>
        </p:spPr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023E4-A790-2C94-0908-34D865E67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defRPr sz="1200"/>
            </a:pPr>
            <a:r>
              <a:rPr lang="en-US" sz="1600" dirty="0"/>
              <a:t>A. Dubey and S. Santoso, "Electric Vehicle Charging on Residential Distribution Systems: Impacts and Mitigations," IEEE Access, vol. 3, pp. 1871–1893, 2015.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 sz="1200"/>
            </a:pPr>
            <a:r>
              <a:rPr lang="en-US" sz="1600" dirty="0"/>
              <a:t>X. Yang et al., "V2G Potential Evaluation Method Considering Spatiotemporal Transfer Features of Electric Vehicles," Proc. 2022 IEEE ICPICS, Shenyang, China, pp. 306–311.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 sz="1200"/>
            </a:pPr>
            <a:r>
              <a:rPr lang="en-US" sz="1600" dirty="0"/>
              <a:t>S. </a:t>
            </a:r>
            <a:r>
              <a:rPr lang="en-US" sz="1600" dirty="0" err="1"/>
              <a:t>Sirisumrannukul</a:t>
            </a:r>
            <a:r>
              <a:rPr lang="en-US" sz="1600" dirty="0"/>
              <a:t> et al., "Determining Hosting Capacity... Monte Carlo-Based Simulation," Proc. 2024 IEEE CPESE, Nara City, Japan, pp. 396–401.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 sz="1200"/>
            </a:pPr>
            <a:r>
              <a:rPr lang="en-US" sz="1600" dirty="0"/>
              <a:t>P. Paudyal et al., "EV Hosting Capacity Analysis on Distribution Grids," 2021 IEEE PESGM.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 sz="1200"/>
            </a:pPr>
            <a:r>
              <a:rPr lang="en-US" sz="1600" dirty="0"/>
              <a:t>W. H. Kersting and R. Kerestes, Distribution System Modeling and Analysis, 5th ed., CRC Press, 2022.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 sz="1200"/>
            </a:pPr>
            <a:r>
              <a:rPr lang="en-US" sz="1600" dirty="0"/>
              <a:t>EEE Standards Association, "IEEE Draft Guide for Hosting Capacity Analyses for Distribution Systems," IEEE Std P1729/D1.4, 2023.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1E98CF-0125-6F85-1BE3-4E817F5653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2411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DEAB-2138-51F2-5E36-AD1FD6EF5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Swanson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57412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10748-630D-E058-B22B-8C836C62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40F9-FA98-82B5-0D62-884AA0D019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026" y="6466113"/>
            <a:ext cx="6799163" cy="375619"/>
          </a:xfrm>
        </p:spPr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AB2BE-0425-10C1-3356-BDCEFA67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IEEE 13 Node system simulated in OpenDSS</a:t>
            </a:r>
          </a:p>
          <a:p>
            <a:r>
              <a:rPr lang="en-US" dirty="0"/>
              <a:t>Integrated with Python via py_dss_interface</a:t>
            </a:r>
          </a:p>
          <a:p>
            <a:r>
              <a:rPr lang="en-US" dirty="0"/>
              <a:t>EV chargers modeled as ZIPV loads </a:t>
            </a:r>
          </a:p>
          <a:p>
            <a:pPr lvl="1"/>
            <a:r>
              <a:rPr lang="en-US" dirty="0"/>
              <a:t>Constant impedance, current, and power</a:t>
            </a:r>
          </a:p>
          <a:p>
            <a:pPr lvl="1"/>
            <a:r>
              <a:rPr lang="en-US" dirty="0"/>
              <a:t>Load model 8 in OpenDSS</a:t>
            </a:r>
          </a:p>
          <a:p>
            <a:r>
              <a:rPr lang="en-US" dirty="0"/>
              <a:t>Dynamically choose number of chargers placed within system</a:t>
            </a:r>
          </a:p>
          <a:p>
            <a:pPr lvl="1"/>
            <a:r>
              <a:rPr lang="en-US" dirty="0"/>
              <a:t>Random placement of level 2 chargers on candidate buses</a:t>
            </a:r>
          </a:p>
          <a:p>
            <a:r>
              <a:rPr lang="en-US" dirty="0"/>
              <a:t>Violated bus voltages tagged after circuit is solved with additional EV’s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1D87A-7381-8C67-3AE3-ADB0E028D0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5252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52E65-3DFB-9B17-1EBD-17F738759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1AB3F-2C1D-093A-4E8A-EE8A5D9C8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C6ED-2E4A-CBFB-DE48-A329D0A9A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026" y="6466113"/>
            <a:ext cx="6799163" cy="375619"/>
          </a:xfrm>
        </p:spPr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8016-03E7-C97E-9BFC-FFA2D2B6B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level 2 charger demand range: 3.3 kW – 19.2 kW @ .95 PF lagging</a:t>
            </a:r>
          </a:p>
          <a:p>
            <a:r>
              <a:rPr lang="en-US" dirty="0"/>
              <a:t>ZIP coefficients </a:t>
            </a:r>
          </a:p>
          <a:p>
            <a:pPr lvl="1"/>
            <a:r>
              <a:rPr lang="en-US" dirty="0"/>
              <a:t>Pz = .1824	Qz = 8.917</a:t>
            </a:r>
          </a:p>
          <a:p>
            <a:pPr lvl="1"/>
            <a:r>
              <a:rPr lang="en-US" dirty="0"/>
              <a:t>Pi = .9949	Qi = -12.91</a:t>
            </a:r>
          </a:p>
          <a:p>
            <a:pPr lvl="1"/>
            <a:r>
              <a:rPr lang="en-US" dirty="0"/>
              <a:t>Pp = -.1773	Qp = 4.993</a:t>
            </a:r>
          </a:p>
          <a:p>
            <a:r>
              <a:rPr lang="en-US" dirty="0"/>
              <a:t>Represent the proportion of each load component within the overall power consumption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378F7E-E059-9BEF-E920-AEAB013FCF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ZIP Load Model</a:t>
            </a:r>
          </a:p>
        </p:txBody>
      </p:sp>
    </p:spTree>
    <p:extLst>
      <p:ext uri="{BB962C8B-B14F-4D97-AF65-F5344CB8AC3E}">
        <p14:creationId xmlns:p14="http://schemas.microsoft.com/office/powerpoint/2010/main" val="239543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639FF-4837-9F55-545F-8129A034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5D9FA-B54E-F048-454B-D55450534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FF5A-C37A-495E-E980-F39525093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026" y="6466113"/>
            <a:ext cx="6799163" cy="375619"/>
          </a:xfrm>
        </p:spPr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75B7A-7A9E-C4AC-8F5B-3D5ACEEB1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OpenDSS ZIPV load model (8)</a:t>
            </a:r>
          </a:p>
          <a:p>
            <a:r>
              <a:rPr lang="en-US" dirty="0"/>
              <a:t>First three inputs represent the real power contributions (Pz, Pi, Pp)</a:t>
            </a:r>
          </a:p>
          <a:p>
            <a:r>
              <a:rPr lang="en-US" dirty="0"/>
              <a:t>Second three inputs represent reactive power coefficients (Qz, Qi, Qp)</a:t>
            </a:r>
          </a:p>
          <a:p>
            <a:pPr lvl="1"/>
            <a:r>
              <a:rPr lang="en-US" dirty="0"/>
              <a:t>Both sets of three inputs should sum to 1</a:t>
            </a:r>
          </a:p>
          <a:p>
            <a:r>
              <a:rPr lang="en-US" dirty="0"/>
              <a:t>Final input represents voltage threshold</a:t>
            </a:r>
          </a:p>
          <a:p>
            <a:pPr lvl="1"/>
            <a:r>
              <a:rPr lang="en-US" dirty="0"/>
              <a:t>If load crosses below this threshold</a:t>
            </a:r>
            <a:r>
              <a:rPr lang="en-US" dirty="0">
                <a:sym typeface="Wingdings" pitchFamily="2" charset="2"/>
              </a:rPr>
              <a:t>  transform into a constant impedance model which would not accurately reflect desired load behavior (set at a relatively low value (.85 </a:t>
            </a:r>
            <a:r>
              <a:rPr lang="en-US" dirty="0" err="1">
                <a:sym typeface="Wingdings" pitchFamily="2" charset="2"/>
              </a:rPr>
              <a:t>p.u</a:t>
            </a:r>
            <a:r>
              <a:rPr lang="en-US" dirty="0">
                <a:sym typeface="Wingdings" pitchFamily="2" charset="2"/>
              </a:rPr>
              <a:t>.) to avoid this misbehavior )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AA6359-2117-9CEA-F8D2-84C7FEADC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Load 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4428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0084F-53B4-9AE4-3234-C66AEC36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EC145-CE4F-E43F-5FCD-AEFCD72DB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D304-EFC0-8EEC-667A-29BA184756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026" y="6466113"/>
            <a:ext cx="6799163" cy="375619"/>
          </a:xfrm>
        </p:spPr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ADDE7-6EE6-DA97-6439-C0359A53E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system is initialized according to OpenDSS script</a:t>
            </a:r>
          </a:p>
          <a:p>
            <a:pPr lvl="1"/>
            <a:r>
              <a:rPr lang="en-US" dirty="0"/>
              <a:t>No EV’s present in base case</a:t>
            </a:r>
          </a:p>
          <a:p>
            <a:r>
              <a:rPr lang="en-US" dirty="0"/>
              <a:t>Python script will iteratively add chargers randomly to available buses</a:t>
            </a:r>
          </a:p>
          <a:p>
            <a:r>
              <a:rPr lang="en-US" dirty="0"/>
              <a:t>OpenDss will solve the circuit according to generated load file (DistLoads.dss) created with EV load model</a:t>
            </a:r>
          </a:p>
          <a:p>
            <a:r>
              <a:rPr lang="en-US" dirty="0"/>
              <a:t>Python script will read in the solved voltage values for further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192AEE-A0E8-37C1-610B-ED158E23DA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373384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AC51C-8496-8D49-D3B4-2DD3642FF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0E67F-5B77-89D6-58C9-3E106A7C6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ABB9-35EC-0654-CED1-6FD7FDA3B7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026" y="6466113"/>
            <a:ext cx="6799163" cy="375619"/>
          </a:xfrm>
        </p:spPr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A6295-A0BD-35CA-488E-F0736EF96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script loops through generated .txt file of solved voltage values</a:t>
            </a:r>
          </a:p>
          <a:p>
            <a:r>
              <a:rPr lang="en-US" dirty="0"/>
              <a:t>Bus voltages are logged and evaluated per ±5% standard</a:t>
            </a:r>
          </a:p>
          <a:p>
            <a:pPr lvl="1"/>
            <a:r>
              <a:rPr lang="en-US" dirty="0"/>
              <a:t>Violations will be tagged for plotting and visualized in output table accordingly</a:t>
            </a:r>
          </a:p>
          <a:p>
            <a:r>
              <a:rPr lang="en-US" dirty="0"/>
              <a:t>HTML output tables generated per simulation to view these results</a:t>
            </a:r>
          </a:p>
          <a:p>
            <a:r>
              <a:rPr lang="en-US" dirty="0"/>
              <a:t>Violating bus voltages plotted as a function of increasing </a:t>
            </a:r>
            <a:r>
              <a:rPr lang="en-US"/>
              <a:t>EV added to the system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41A36C-21D3-E73F-25B3-7A759D70C5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Analysis Procedure</a:t>
            </a:r>
          </a:p>
        </p:txBody>
      </p:sp>
    </p:spTree>
    <p:extLst>
      <p:ext uri="{BB962C8B-B14F-4D97-AF65-F5344CB8AC3E}">
        <p14:creationId xmlns:p14="http://schemas.microsoft.com/office/powerpoint/2010/main" val="248763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DB6C0-47F8-6A70-F4AA-159BAA8E8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25FA0-72B7-8235-3082-2360CA4EEC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6147B-D7D4-7DBE-9CE1-96EC6E05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7482"/>
            <a:ext cx="4659489" cy="487036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D77D6-A2C7-812E-F3AD-5420C2FD85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HTML Result File Per Iteration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ADEEBB9-E601-5617-2D9B-AC17579F7FE7}"/>
              </a:ext>
            </a:extLst>
          </p:cNvPr>
          <p:cNvSpPr txBox="1">
            <a:spLocks/>
          </p:cNvSpPr>
          <p:nvPr/>
        </p:nvSpPr>
        <p:spPr>
          <a:xfrm>
            <a:off x="6668634" y="1668304"/>
            <a:ext cx="4913766" cy="3606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Resulting output file after addition of 5 chargers added</a:t>
            </a:r>
          </a:p>
          <a:p>
            <a:r>
              <a:rPr lang="en-US" dirty="0"/>
              <a:t>Majority of bus voltages are printed in green indicating they are within an acceptable range</a:t>
            </a:r>
          </a:p>
          <a:p>
            <a:r>
              <a:rPr lang="en-US" dirty="0"/>
              <a:t>System is not overloaded/it has not reached capacity yet</a:t>
            </a:r>
          </a:p>
        </p:txBody>
      </p:sp>
    </p:spTree>
    <p:extLst>
      <p:ext uri="{BB962C8B-B14F-4D97-AF65-F5344CB8AC3E}">
        <p14:creationId xmlns:p14="http://schemas.microsoft.com/office/powerpoint/2010/main" val="384877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7ADAF-56CC-25A4-F223-DDAA6BE36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4450-4CA4-4E55-D628-EFFE2A5A3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8E66D-3EC6-DF09-C730-8D0A5586D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A6FFB-1924-7D0B-3454-530D1DBDA7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8634" y="1668304"/>
            <a:ext cx="4913766" cy="3606294"/>
          </a:xfrm>
        </p:spPr>
        <p:txBody>
          <a:bodyPr/>
          <a:lstStyle/>
          <a:p>
            <a:r>
              <a:rPr lang="en-US" dirty="0"/>
              <a:t>Resulting output file after addition of 227 chargers added</a:t>
            </a:r>
          </a:p>
          <a:p>
            <a:r>
              <a:rPr lang="en-US" dirty="0"/>
              <a:t>Majority of bus voltages are under voltage violations indicating the system has reached its capacity and/or the system is overloaded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CA639A-454F-9785-C505-BBCFE340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3" y="1291767"/>
            <a:ext cx="5593947" cy="465747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65EF77-1760-6C1E-5F1B-01C00A11AC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HTML Result File Per Iteration</a:t>
            </a:r>
          </a:p>
        </p:txBody>
      </p:sp>
    </p:spTree>
    <p:extLst>
      <p:ext uri="{BB962C8B-B14F-4D97-AF65-F5344CB8AC3E}">
        <p14:creationId xmlns:p14="http://schemas.microsoft.com/office/powerpoint/2010/main" val="400357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F3D19-E0B8-1AD2-F0C8-00F5A486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8C63-0268-99A8-4751-4CA584CF5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E904-A6C5-8FB1-D374-AE0CD3D20D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Swanson School of Engineering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01684E-0DE8-73C5-0621-A5B2075891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21AA627-0BD6-1263-8FF8-6F3247EEA2BD}"/>
              </a:ext>
            </a:extLst>
          </p:cNvPr>
          <p:cNvSpPr txBox="1">
            <a:spLocks/>
          </p:cNvSpPr>
          <p:nvPr/>
        </p:nvSpPr>
        <p:spPr>
          <a:xfrm>
            <a:off x="434465" y="1814753"/>
            <a:ext cx="4240903" cy="34015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Voltage deviations observed as charger count increases</a:t>
            </a:r>
          </a:p>
          <a:p>
            <a:r>
              <a:rPr lang="en-US" dirty="0"/>
              <a:t>Hosting capacity of IEEE 13 node system can be approximates to 227 EV’s</a:t>
            </a:r>
          </a:p>
          <a:p>
            <a:r>
              <a:rPr lang="en-US" dirty="0"/>
              <a:t>Beyond this point, voltage violations become more frequent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57B2B5-02CE-9D00-A8D9-2D84F009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8" t="6857" r="6842"/>
          <a:stretch/>
        </p:blipFill>
        <p:spPr>
          <a:xfrm>
            <a:off x="4675368" y="1100027"/>
            <a:ext cx="7529461" cy="48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75787B"/>
      </a:dk2>
      <a:lt2>
        <a:srgbClr val="E7E6E6"/>
      </a:lt2>
      <a:accent1>
        <a:srgbClr val="003493"/>
      </a:accent1>
      <a:accent2>
        <a:srgbClr val="FFB81C"/>
      </a:accent2>
      <a:accent3>
        <a:srgbClr val="B87333"/>
      </a:accent3>
      <a:accent4>
        <a:srgbClr val="D6E3E8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39113</TotalTime>
  <Words>787</Words>
  <Application>Microsoft Macintosh PowerPoint</Application>
  <PresentationFormat>Widescreen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Beresh, Zachary</dc:creator>
  <cp:lastModifiedBy>Zitcovich, Jillian P</cp:lastModifiedBy>
  <cp:revision>199</cp:revision>
  <dcterms:created xsi:type="dcterms:W3CDTF">2023-04-18T08:30:07Z</dcterms:created>
  <dcterms:modified xsi:type="dcterms:W3CDTF">2025-04-24T02:13:06Z</dcterms:modified>
</cp:coreProperties>
</file>