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Alef"/>
      <p:regular r:id="rId18"/>
      <p:bold r:id="rId19"/>
    </p:embeddedFont>
    <p:embeddedFont>
      <p:font typeface="Saira"/>
      <p:regular r:id="rId20"/>
      <p:bold r:id="rId21"/>
      <p:italic r:id="rId22"/>
      <p:boldItalic r:id="rId23"/>
    </p:embeddedFont>
    <p:embeddedFont>
      <p:font typeface="Pacifico"/>
      <p:regular r:id="rId24"/>
    </p:embeddedFont>
    <p:embeddedFont>
      <p:font typeface="Montserrat Alternates"/>
      <p:regular r:id="rId25"/>
      <p:bold r:id="rId26"/>
      <p:italic r:id="rId27"/>
      <p:boldItalic r:id="rId28"/>
    </p:embeddedFont>
    <p:embeddedFont>
      <p:font typeface="Montserrat Alternates ExtraBold"/>
      <p:bold r:id="rId29"/>
      <p:boldItalic r:id="rId30"/>
    </p:embeddedFont>
    <p:embeddedFont>
      <p:font typeface="Satisfy"/>
      <p:regular r:id="rId31"/>
    </p:embeddedFont>
    <p:embeddedFont>
      <p:font typeface="Comfortaa Medium"/>
      <p:regular r:id="rId32"/>
      <p:bold r:id="rId33"/>
    </p:embeddedFont>
    <p:embeddedFont>
      <p:font typeface="Nunito Sans"/>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9AA0A6"/>
          </p15:clr>
        </p15:guide>
        <p15:guide id="2" pos="2880">
          <p15:clr>
            <a:srgbClr val="9AA0A6"/>
          </p15:clr>
        </p15:guide>
      </p15:sldGuideLst>
    </p:ext>
    <p:ext uri="http://customooxmlschemas.google.com/">
      <go:slidesCustomData xmlns:go="http://customooxmlschemas.google.com/" r:id="rId38" roundtripDataSignature="AMtx7mgHQV0hFWMgc5M7dq90l5covBlGm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Saira-regular.fntdata"/><Relationship Id="rId22" Type="http://schemas.openxmlformats.org/officeDocument/2006/relationships/font" Target="fonts/Saira-italic.fntdata"/><Relationship Id="rId21" Type="http://schemas.openxmlformats.org/officeDocument/2006/relationships/font" Target="fonts/Saira-bold.fntdata"/><Relationship Id="rId24" Type="http://schemas.openxmlformats.org/officeDocument/2006/relationships/font" Target="fonts/Pacifico-regular.fntdata"/><Relationship Id="rId23" Type="http://schemas.openxmlformats.org/officeDocument/2006/relationships/font" Target="fonts/Saira-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Alternates-bold.fntdata"/><Relationship Id="rId25" Type="http://schemas.openxmlformats.org/officeDocument/2006/relationships/font" Target="fonts/MontserratAlternates-regular.fntdata"/><Relationship Id="rId28" Type="http://schemas.openxmlformats.org/officeDocument/2006/relationships/font" Target="fonts/MontserratAlternates-boldItalic.fntdata"/><Relationship Id="rId27" Type="http://schemas.openxmlformats.org/officeDocument/2006/relationships/font" Target="fonts/MontserratAlternates-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AlternatesExtraBold-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Satisfy-regular.fntdata"/><Relationship Id="rId30" Type="http://schemas.openxmlformats.org/officeDocument/2006/relationships/font" Target="fonts/MontserratAlternatesExtraBold-boldItalic.fntdata"/><Relationship Id="rId11" Type="http://schemas.openxmlformats.org/officeDocument/2006/relationships/slide" Target="slides/slide6.xml"/><Relationship Id="rId33" Type="http://schemas.openxmlformats.org/officeDocument/2006/relationships/font" Target="fonts/ComfortaaMedium-bold.fntdata"/><Relationship Id="rId10" Type="http://schemas.openxmlformats.org/officeDocument/2006/relationships/slide" Target="slides/slide5.xml"/><Relationship Id="rId32" Type="http://schemas.openxmlformats.org/officeDocument/2006/relationships/font" Target="fonts/ComfortaaMedium-regular.fntdata"/><Relationship Id="rId13" Type="http://schemas.openxmlformats.org/officeDocument/2006/relationships/slide" Target="slides/slide8.xml"/><Relationship Id="rId35" Type="http://schemas.openxmlformats.org/officeDocument/2006/relationships/font" Target="fonts/NunitoSans-bold.fntdata"/><Relationship Id="rId12" Type="http://schemas.openxmlformats.org/officeDocument/2006/relationships/slide" Target="slides/slide7.xml"/><Relationship Id="rId34" Type="http://schemas.openxmlformats.org/officeDocument/2006/relationships/font" Target="fonts/NunitoSans-regular.fntdata"/><Relationship Id="rId15" Type="http://schemas.openxmlformats.org/officeDocument/2006/relationships/slide" Target="slides/slide10.xml"/><Relationship Id="rId37" Type="http://schemas.openxmlformats.org/officeDocument/2006/relationships/font" Target="fonts/NunitoSans-boldItalic.fntdata"/><Relationship Id="rId14" Type="http://schemas.openxmlformats.org/officeDocument/2006/relationships/slide" Target="slides/slide9.xml"/><Relationship Id="rId36" Type="http://schemas.openxmlformats.org/officeDocument/2006/relationships/font" Target="fonts/NunitoSans-italic.fntdata"/><Relationship Id="rId17" Type="http://schemas.openxmlformats.org/officeDocument/2006/relationships/slide" Target="slides/slide12.xml"/><Relationship Id="rId16" Type="http://schemas.openxmlformats.org/officeDocument/2006/relationships/slide" Target="slides/slide11.xml"/><Relationship Id="rId38" Type="http://customschemas.google.com/relationships/presentationmetadata" Target="metadata"/><Relationship Id="rId19" Type="http://schemas.openxmlformats.org/officeDocument/2006/relationships/font" Target="fonts/Alef-bold.fntdata"/><Relationship Id="rId18" Type="http://schemas.openxmlformats.org/officeDocument/2006/relationships/font" Target="fonts/Alef-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2" name="Google Shape;56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1" name="Google Shape;681;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g12dca14a550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9" name="Google Shape;689;g12dca14a550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5" name="Google Shape;695;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9" name="Google Shape;56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4" name="Google Shape;59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4" name="Google Shape;60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5" name="Google Shape;61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g12de47a4fa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8" name="Google Shape;628;g12de47a4fa0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g12dca14a550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6" name="Google Shape;636;g12dca14a550_2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g12de47a4fa0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9" name="Google Shape;659;g12de47a4fa0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3" name="Google Shape;673;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58"/>
          <p:cNvSpPr txBox="1"/>
          <p:nvPr>
            <p:ph type="ctrTitle"/>
          </p:nvPr>
        </p:nvSpPr>
        <p:spPr>
          <a:xfrm>
            <a:off x="940050" y="1612600"/>
            <a:ext cx="7263900" cy="1498500"/>
          </a:xfrm>
          <a:prstGeom prst="rect">
            <a:avLst/>
          </a:prstGeom>
          <a:noFill/>
          <a:ln>
            <a:noFill/>
          </a:ln>
        </p:spPr>
        <p:txBody>
          <a:bodyPr anchorCtr="0" anchor="ctr" bIns="91425" lIns="91425" spcFirstLastPara="1" rIns="91425" wrap="square" tIns="91425">
            <a:noAutofit/>
          </a:bodyPr>
          <a:lstStyle>
            <a:lvl1pPr lvl="0" algn="ctr">
              <a:lnSpc>
                <a:spcPct val="80000"/>
              </a:lnSpc>
              <a:spcBef>
                <a:spcPts val="0"/>
              </a:spcBef>
              <a:spcAft>
                <a:spcPts val="0"/>
              </a:spcAft>
              <a:buClr>
                <a:schemeClr val="lt1"/>
              </a:buClr>
              <a:buSzPts val="5200"/>
              <a:buNone/>
              <a:defRPr b="0" sz="6000">
                <a:solidFill>
                  <a:schemeClr val="lt1"/>
                </a:solidFill>
                <a:latin typeface="Montserrat Alternates ExtraBold"/>
                <a:ea typeface="Montserrat Alternates ExtraBold"/>
                <a:cs typeface="Montserrat Alternates ExtraBold"/>
                <a:sym typeface="Montserrat Alternates ExtraBold"/>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58"/>
          <p:cNvSpPr txBox="1"/>
          <p:nvPr>
            <p:ph idx="1" type="subTitle"/>
          </p:nvPr>
        </p:nvSpPr>
        <p:spPr>
          <a:xfrm>
            <a:off x="2516550" y="3134600"/>
            <a:ext cx="4110900" cy="548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Font typeface="Dosis"/>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pic>
        <p:nvPicPr>
          <p:cNvPr id="12" name="Google Shape;12;p58"/>
          <p:cNvPicPr preferRelativeResize="0"/>
          <p:nvPr/>
        </p:nvPicPr>
        <p:blipFill rotWithShape="1">
          <a:blip r:embed="rId2">
            <a:alphaModFix/>
          </a:blip>
          <a:srcRect b="30166" l="63306" r="0" t="0"/>
          <a:stretch/>
        </p:blipFill>
        <p:spPr>
          <a:xfrm>
            <a:off x="7000" y="1420525"/>
            <a:ext cx="1243401" cy="3722974"/>
          </a:xfrm>
          <a:prstGeom prst="rect">
            <a:avLst/>
          </a:prstGeom>
          <a:noFill/>
          <a:ln>
            <a:noFill/>
          </a:ln>
        </p:spPr>
      </p:pic>
      <p:pic>
        <p:nvPicPr>
          <p:cNvPr id="13" name="Google Shape;13;p58"/>
          <p:cNvPicPr preferRelativeResize="0"/>
          <p:nvPr/>
        </p:nvPicPr>
        <p:blipFill rotWithShape="1">
          <a:blip r:embed="rId3">
            <a:alphaModFix/>
          </a:blip>
          <a:srcRect b="23059" l="63306" r="0" t="0"/>
          <a:stretch/>
        </p:blipFill>
        <p:spPr>
          <a:xfrm rot="10800000">
            <a:off x="7758350" y="17011"/>
            <a:ext cx="1402650" cy="4627301"/>
          </a:xfrm>
          <a:prstGeom prst="rect">
            <a:avLst/>
          </a:prstGeom>
          <a:noFill/>
          <a:ln>
            <a:noFill/>
          </a:ln>
        </p:spPr>
      </p:pic>
      <p:sp>
        <p:nvSpPr>
          <p:cNvPr id="14" name="Google Shape;14;p58"/>
          <p:cNvSpPr/>
          <p:nvPr/>
        </p:nvSpPr>
        <p:spPr>
          <a:xfrm rot="2700000">
            <a:off x="1043641" y="571353"/>
            <a:ext cx="156129" cy="493843"/>
          </a:xfrm>
          <a:prstGeom prst="roundRect">
            <a:avLst>
              <a:gd fmla="val 50000" name="adj"/>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0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58"/>
          <p:cNvSpPr/>
          <p:nvPr/>
        </p:nvSpPr>
        <p:spPr>
          <a:xfrm rot="2700000">
            <a:off x="1375079" y="681931"/>
            <a:ext cx="94187" cy="881196"/>
          </a:xfrm>
          <a:prstGeom prst="roundRect">
            <a:avLst>
              <a:gd fmla="val 50000" name="adj"/>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0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 name="Google Shape;16;p58"/>
          <p:cNvGrpSpPr/>
          <p:nvPr/>
        </p:nvGrpSpPr>
        <p:grpSpPr>
          <a:xfrm>
            <a:off x="2713425" y="737525"/>
            <a:ext cx="586800" cy="586800"/>
            <a:chOff x="3589550" y="-1003725"/>
            <a:chExt cx="586800" cy="586800"/>
          </a:xfrm>
        </p:grpSpPr>
        <p:sp>
          <p:nvSpPr>
            <p:cNvPr id="17" name="Google Shape;17;p58"/>
            <p:cNvSpPr/>
            <p:nvPr/>
          </p:nvSpPr>
          <p:spPr>
            <a:xfrm>
              <a:off x="3589550" y="-1003725"/>
              <a:ext cx="586800" cy="586800"/>
            </a:xfrm>
            <a:prstGeom prst="ellips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58"/>
            <p:cNvSpPr/>
            <p:nvPr/>
          </p:nvSpPr>
          <p:spPr>
            <a:xfrm>
              <a:off x="3778700" y="-814575"/>
              <a:ext cx="208500" cy="208500"/>
            </a:xfrm>
            <a:prstGeom prst="mathPlus">
              <a:avLst>
                <a:gd fmla="val 23520" name="adj1"/>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 name="Google Shape;19;p58"/>
          <p:cNvSpPr/>
          <p:nvPr/>
        </p:nvSpPr>
        <p:spPr>
          <a:xfrm rot="2700000">
            <a:off x="6328650" y="-387989"/>
            <a:ext cx="305046" cy="1324977"/>
          </a:xfrm>
          <a:prstGeom prst="roundRect">
            <a:avLst>
              <a:gd fmla="val 50000" name="adj"/>
            </a:avLst>
          </a:prstGeom>
          <a:noFill/>
          <a:ln cap="flat" cmpd="sng" w="9525">
            <a:solidFill>
              <a:schemeClr val="lt1"/>
            </a:solidFill>
            <a:prstDash val="solid"/>
            <a:round/>
            <a:headEnd len="sm" w="sm" type="none"/>
            <a:tailEnd len="sm" w="sm" type="none"/>
          </a:ln>
          <a:effectLst>
            <a:outerShdw blurRad="142875" rotWithShape="0" algn="bl" dir="2400000" dist="47625">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58"/>
          <p:cNvSpPr/>
          <p:nvPr/>
        </p:nvSpPr>
        <p:spPr>
          <a:xfrm rot="2700000">
            <a:off x="7016764" y="717414"/>
            <a:ext cx="182858" cy="578696"/>
          </a:xfrm>
          <a:prstGeom prst="roundRect">
            <a:avLst>
              <a:gd fmla="val 50000" name="adj"/>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0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58"/>
          <p:cNvSpPr/>
          <p:nvPr/>
        </p:nvSpPr>
        <p:spPr>
          <a:xfrm rot="2700000">
            <a:off x="7049774" y="-112234"/>
            <a:ext cx="110309" cy="1032659"/>
          </a:xfrm>
          <a:prstGeom prst="roundRect">
            <a:avLst>
              <a:gd fmla="val 50000" name="adj"/>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0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58"/>
          <p:cNvSpPr/>
          <p:nvPr/>
        </p:nvSpPr>
        <p:spPr>
          <a:xfrm>
            <a:off x="4032850" y="174300"/>
            <a:ext cx="459600" cy="459600"/>
          </a:xfrm>
          <a:prstGeom prst="ellipse">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6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58"/>
          <p:cNvSpPr/>
          <p:nvPr/>
        </p:nvSpPr>
        <p:spPr>
          <a:xfrm rot="2700000">
            <a:off x="6230400" y="3805136"/>
            <a:ext cx="305046" cy="1324977"/>
          </a:xfrm>
          <a:prstGeom prst="roundRect">
            <a:avLst>
              <a:gd fmla="val 50000" name="adj"/>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0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4" name="Google Shape;24;p58"/>
          <p:cNvGrpSpPr/>
          <p:nvPr/>
        </p:nvGrpSpPr>
        <p:grpSpPr>
          <a:xfrm>
            <a:off x="8538902" y="4644303"/>
            <a:ext cx="425313" cy="425313"/>
            <a:chOff x="3589550" y="-1003725"/>
            <a:chExt cx="586800" cy="586800"/>
          </a:xfrm>
        </p:grpSpPr>
        <p:sp>
          <p:nvSpPr>
            <p:cNvPr id="25" name="Google Shape;25;p58"/>
            <p:cNvSpPr/>
            <p:nvPr/>
          </p:nvSpPr>
          <p:spPr>
            <a:xfrm>
              <a:off x="3589550" y="-1003725"/>
              <a:ext cx="586800" cy="586800"/>
            </a:xfrm>
            <a:prstGeom prst="ellips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58"/>
            <p:cNvSpPr/>
            <p:nvPr/>
          </p:nvSpPr>
          <p:spPr>
            <a:xfrm>
              <a:off x="3778700" y="-814575"/>
              <a:ext cx="208500" cy="208500"/>
            </a:xfrm>
            <a:prstGeom prst="mathPlus">
              <a:avLst>
                <a:gd fmla="val 23520" name="adj1"/>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7" name="Google Shape;27;p58"/>
          <p:cNvSpPr/>
          <p:nvPr/>
        </p:nvSpPr>
        <p:spPr>
          <a:xfrm rot="2700000">
            <a:off x="5604684" y="3814216"/>
            <a:ext cx="94187" cy="1621113"/>
          </a:xfrm>
          <a:prstGeom prst="roundRect">
            <a:avLst>
              <a:gd fmla="val 50000" name="adj"/>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00000" dist="47625">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58"/>
          <p:cNvSpPr/>
          <p:nvPr/>
        </p:nvSpPr>
        <p:spPr>
          <a:xfrm rot="2700000">
            <a:off x="3763625" y="4357461"/>
            <a:ext cx="305046" cy="1324977"/>
          </a:xfrm>
          <a:prstGeom prst="roundRect">
            <a:avLst>
              <a:gd fmla="val 50000" name="adj"/>
            </a:avLst>
          </a:prstGeom>
          <a:noFill/>
          <a:ln cap="flat" cmpd="sng" w="9525">
            <a:solidFill>
              <a:schemeClr val="lt1"/>
            </a:solidFill>
            <a:prstDash val="solid"/>
            <a:round/>
            <a:headEnd len="sm" w="sm" type="none"/>
            <a:tailEnd len="sm" w="sm" type="none"/>
          </a:ln>
          <a:effectLst>
            <a:outerShdw blurRad="142875" rotWithShape="0" algn="bl" dir="2400000" dist="47625">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58"/>
          <p:cNvSpPr/>
          <p:nvPr/>
        </p:nvSpPr>
        <p:spPr>
          <a:xfrm>
            <a:off x="2305050" y="4184700"/>
            <a:ext cx="459600" cy="459600"/>
          </a:xfrm>
          <a:prstGeom prst="ellipse">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6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58"/>
          <p:cNvSpPr/>
          <p:nvPr/>
        </p:nvSpPr>
        <p:spPr>
          <a:xfrm>
            <a:off x="7744350" y="4909300"/>
            <a:ext cx="459600" cy="459600"/>
          </a:xfrm>
          <a:prstGeom prst="ellipse">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6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3">
    <p:spTree>
      <p:nvGrpSpPr>
        <p:cNvPr id="192" name="Shape 192"/>
        <p:cNvGrpSpPr/>
        <p:nvPr/>
      </p:nvGrpSpPr>
      <p:grpSpPr>
        <a:xfrm>
          <a:off x="0" y="0"/>
          <a:ext cx="0" cy="0"/>
          <a:chOff x="0" y="0"/>
          <a:chExt cx="0" cy="0"/>
        </a:xfrm>
      </p:grpSpPr>
      <p:sp>
        <p:nvSpPr>
          <p:cNvPr id="193" name="Google Shape;193;p67"/>
          <p:cNvSpPr txBox="1"/>
          <p:nvPr>
            <p:ph idx="1" type="subTitle"/>
          </p:nvPr>
        </p:nvSpPr>
        <p:spPr>
          <a:xfrm>
            <a:off x="794120" y="1973906"/>
            <a:ext cx="2103000" cy="365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Font typeface="Pacifico"/>
              <a:buNone/>
              <a:defRPr sz="2000">
                <a:latin typeface="Montserrat Alternates ExtraBold"/>
                <a:ea typeface="Montserrat Alternates ExtraBold"/>
                <a:cs typeface="Montserrat Alternates ExtraBold"/>
                <a:sym typeface="Montserrat Alternates ExtraBold"/>
              </a:defRPr>
            </a:lvl1pPr>
            <a:lvl2pPr lvl="1" algn="l">
              <a:lnSpc>
                <a:spcPct val="100000"/>
              </a:lnSpc>
              <a:spcBef>
                <a:spcPts val="0"/>
              </a:spcBef>
              <a:spcAft>
                <a:spcPts val="0"/>
              </a:spcAft>
              <a:buSzPts val="1600"/>
              <a:buFont typeface="Pacifico"/>
              <a:buNone/>
              <a:defRPr>
                <a:latin typeface="Pacifico"/>
                <a:ea typeface="Pacifico"/>
                <a:cs typeface="Pacifico"/>
                <a:sym typeface="Pacifico"/>
              </a:defRPr>
            </a:lvl2pPr>
            <a:lvl3pPr lvl="2" algn="l">
              <a:lnSpc>
                <a:spcPct val="100000"/>
              </a:lnSpc>
              <a:spcBef>
                <a:spcPts val="0"/>
              </a:spcBef>
              <a:spcAft>
                <a:spcPts val="0"/>
              </a:spcAft>
              <a:buSzPts val="1600"/>
              <a:buFont typeface="Pacifico"/>
              <a:buNone/>
              <a:defRPr>
                <a:latin typeface="Pacifico"/>
                <a:ea typeface="Pacifico"/>
                <a:cs typeface="Pacifico"/>
                <a:sym typeface="Pacifico"/>
              </a:defRPr>
            </a:lvl3pPr>
            <a:lvl4pPr lvl="3" algn="l">
              <a:lnSpc>
                <a:spcPct val="100000"/>
              </a:lnSpc>
              <a:spcBef>
                <a:spcPts val="0"/>
              </a:spcBef>
              <a:spcAft>
                <a:spcPts val="0"/>
              </a:spcAft>
              <a:buSzPts val="1600"/>
              <a:buFont typeface="Pacifico"/>
              <a:buNone/>
              <a:defRPr>
                <a:latin typeface="Pacifico"/>
                <a:ea typeface="Pacifico"/>
                <a:cs typeface="Pacifico"/>
                <a:sym typeface="Pacifico"/>
              </a:defRPr>
            </a:lvl4pPr>
            <a:lvl5pPr lvl="4" algn="l">
              <a:lnSpc>
                <a:spcPct val="100000"/>
              </a:lnSpc>
              <a:spcBef>
                <a:spcPts val="0"/>
              </a:spcBef>
              <a:spcAft>
                <a:spcPts val="0"/>
              </a:spcAft>
              <a:buSzPts val="1600"/>
              <a:buFont typeface="Pacifico"/>
              <a:buNone/>
              <a:defRPr>
                <a:latin typeface="Pacifico"/>
                <a:ea typeface="Pacifico"/>
                <a:cs typeface="Pacifico"/>
                <a:sym typeface="Pacifico"/>
              </a:defRPr>
            </a:lvl5pPr>
            <a:lvl6pPr lvl="5" algn="l">
              <a:lnSpc>
                <a:spcPct val="100000"/>
              </a:lnSpc>
              <a:spcBef>
                <a:spcPts val="0"/>
              </a:spcBef>
              <a:spcAft>
                <a:spcPts val="0"/>
              </a:spcAft>
              <a:buSzPts val="1600"/>
              <a:buFont typeface="Pacifico"/>
              <a:buNone/>
              <a:defRPr>
                <a:latin typeface="Pacifico"/>
                <a:ea typeface="Pacifico"/>
                <a:cs typeface="Pacifico"/>
                <a:sym typeface="Pacifico"/>
              </a:defRPr>
            </a:lvl6pPr>
            <a:lvl7pPr lvl="6" algn="l">
              <a:lnSpc>
                <a:spcPct val="100000"/>
              </a:lnSpc>
              <a:spcBef>
                <a:spcPts val="0"/>
              </a:spcBef>
              <a:spcAft>
                <a:spcPts val="0"/>
              </a:spcAft>
              <a:buSzPts val="1600"/>
              <a:buFont typeface="Pacifico"/>
              <a:buNone/>
              <a:defRPr>
                <a:latin typeface="Pacifico"/>
                <a:ea typeface="Pacifico"/>
                <a:cs typeface="Pacifico"/>
                <a:sym typeface="Pacifico"/>
              </a:defRPr>
            </a:lvl7pPr>
            <a:lvl8pPr lvl="7" algn="l">
              <a:lnSpc>
                <a:spcPct val="100000"/>
              </a:lnSpc>
              <a:spcBef>
                <a:spcPts val="0"/>
              </a:spcBef>
              <a:spcAft>
                <a:spcPts val="0"/>
              </a:spcAft>
              <a:buSzPts val="1600"/>
              <a:buFont typeface="Pacifico"/>
              <a:buNone/>
              <a:defRPr>
                <a:latin typeface="Pacifico"/>
                <a:ea typeface="Pacifico"/>
                <a:cs typeface="Pacifico"/>
                <a:sym typeface="Pacifico"/>
              </a:defRPr>
            </a:lvl8pPr>
            <a:lvl9pPr lvl="8" algn="l">
              <a:lnSpc>
                <a:spcPct val="100000"/>
              </a:lnSpc>
              <a:spcBef>
                <a:spcPts val="0"/>
              </a:spcBef>
              <a:spcAft>
                <a:spcPts val="0"/>
              </a:spcAft>
              <a:buSzPts val="1600"/>
              <a:buFont typeface="Pacifico"/>
              <a:buNone/>
              <a:defRPr>
                <a:latin typeface="Pacifico"/>
                <a:ea typeface="Pacifico"/>
                <a:cs typeface="Pacifico"/>
                <a:sym typeface="Pacifico"/>
              </a:defRPr>
            </a:lvl9pPr>
          </a:lstStyle>
          <a:p/>
        </p:txBody>
      </p:sp>
      <p:sp>
        <p:nvSpPr>
          <p:cNvPr id="194" name="Google Shape;194;p67"/>
          <p:cNvSpPr txBox="1"/>
          <p:nvPr>
            <p:ph idx="2" type="subTitle"/>
          </p:nvPr>
        </p:nvSpPr>
        <p:spPr>
          <a:xfrm>
            <a:off x="748370" y="2330746"/>
            <a:ext cx="2194500" cy="548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p:txBody>
      </p:sp>
      <p:sp>
        <p:nvSpPr>
          <p:cNvPr id="195" name="Google Shape;195;p67"/>
          <p:cNvSpPr txBox="1"/>
          <p:nvPr>
            <p:ph idx="3" type="subTitle"/>
          </p:nvPr>
        </p:nvSpPr>
        <p:spPr>
          <a:xfrm>
            <a:off x="3520500" y="1973906"/>
            <a:ext cx="2103000" cy="358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Font typeface="Pacifico"/>
              <a:buNone/>
              <a:defRPr sz="2000">
                <a:latin typeface="Montserrat Alternates ExtraBold"/>
                <a:ea typeface="Montserrat Alternates ExtraBold"/>
                <a:cs typeface="Montserrat Alternates ExtraBold"/>
                <a:sym typeface="Montserrat Alternates ExtraBold"/>
              </a:defRPr>
            </a:lvl1pPr>
            <a:lvl2pPr lvl="1" algn="l">
              <a:lnSpc>
                <a:spcPct val="100000"/>
              </a:lnSpc>
              <a:spcBef>
                <a:spcPts val="0"/>
              </a:spcBef>
              <a:spcAft>
                <a:spcPts val="0"/>
              </a:spcAft>
              <a:buSzPts val="1600"/>
              <a:buFont typeface="Pacifico"/>
              <a:buNone/>
              <a:defRPr>
                <a:latin typeface="Pacifico"/>
                <a:ea typeface="Pacifico"/>
                <a:cs typeface="Pacifico"/>
                <a:sym typeface="Pacifico"/>
              </a:defRPr>
            </a:lvl2pPr>
            <a:lvl3pPr lvl="2" algn="l">
              <a:lnSpc>
                <a:spcPct val="100000"/>
              </a:lnSpc>
              <a:spcBef>
                <a:spcPts val="0"/>
              </a:spcBef>
              <a:spcAft>
                <a:spcPts val="0"/>
              </a:spcAft>
              <a:buSzPts val="1600"/>
              <a:buFont typeface="Pacifico"/>
              <a:buNone/>
              <a:defRPr>
                <a:latin typeface="Pacifico"/>
                <a:ea typeface="Pacifico"/>
                <a:cs typeface="Pacifico"/>
                <a:sym typeface="Pacifico"/>
              </a:defRPr>
            </a:lvl3pPr>
            <a:lvl4pPr lvl="3" algn="l">
              <a:lnSpc>
                <a:spcPct val="100000"/>
              </a:lnSpc>
              <a:spcBef>
                <a:spcPts val="0"/>
              </a:spcBef>
              <a:spcAft>
                <a:spcPts val="0"/>
              </a:spcAft>
              <a:buSzPts val="1600"/>
              <a:buFont typeface="Pacifico"/>
              <a:buNone/>
              <a:defRPr>
                <a:latin typeface="Pacifico"/>
                <a:ea typeface="Pacifico"/>
                <a:cs typeface="Pacifico"/>
                <a:sym typeface="Pacifico"/>
              </a:defRPr>
            </a:lvl4pPr>
            <a:lvl5pPr lvl="4" algn="l">
              <a:lnSpc>
                <a:spcPct val="100000"/>
              </a:lnSpc>
              <a:spcBef>
                <a:spcPts val="0"/>
              </a:spcBef>
              <a:spcAft>
                <a:spcPts val="0"/>
              </a:spcAft>
              <a:buSzPts val="1600"/>
              <a:buFont typeface="Pacifico"/>
              <a:buNone/>
              <a:defRPr>
                <a:latin typeface="Pacifico"/>
                <a:ea typeface="Pacifico"/>
                <a:cs typeface="Pacifico"/>
                <a:sym typeface="Pacifico"/>
              </a:defRPr>
            </a:lvl5pPr>
            <a:lvl6pPr lvl="5" algn="l">
              <a:lnSpc>
                <a:spcPct val="100000"/>
              </a:lnSpc>
              <a:spcBef>
                <a:spcPts val="0"/>
              </a:spcBef>
              <a:spcAft>
                <a:spcPts val="0"/>
              </a:spcAft>
              <a:buSzPts val="1600"/>
              <a:buFont typeface="Pacifico"/>
              <a:buNone/>
              <a:defRPr>
                <a:latin typeface="Pacifico"/>
                <a:ea typeface="Pacifico"/>
                <a:cs typeface="Pacifico"/>
                <a:sym typeface="Pacifico"/>
              </a:defRPr>
            </a:lvl6pPr>
            <a:lvl7pPr lvl="6" algn="l">
              <a:lnSpc>
                <a:spcPct val="100000"/>
              </a:lnSpc>
              <a:spcBef>
                <a:spcPts val="0"/>
              </a:spcBef>
              <a:spcAft>
                <a:spcPts val="0"/>
              </a:spcAft>
              <a:buSzPts val="1600"/>
              <a:buFont typeface="Pacifico"/>
              <a:buNone/>
              <a:defRPr>
                <a:latin typeface="Pacifico"/>
                <a:ea typeface="Pacifico"/>
                <a:cs typeface="Pacifico"/>
                <a:sym typeface="Pacifico"/>
              </a:defRPr>
            </a:lvl7pPr>
            <a:lvl8pPr lvl="7" algn="l">
              <a:lnSpc>
                <a:spcPct val="100000"/>
              </a:lnSpc>
              <a:spcBef>
                <a:spcPts val="0"/>
              </a:spcBef>
              <a:spcAft>
                <a:spcPts val="0"/>
              </a:spcAft>
              <a:buSzPts val="1600"/>
              <a:buFont typeface="Pacifico"/>
              <a:buNone/>
              <a:defRPr>
                <a:latin typeface="Pacifico"/>
                <a:ea typeface="Pacifico"/>
                <a:cs typeface="Pacifico"/>
                <a:sym typeface="Pacifico"/>
              </a:defRPr>
            </a:lvl8pPr>
            <a:lvl9pPr lvl="8" algn="l">
              <a:lnSpc>
                <a:spcPct val="100000"/>
              </a:lnSpc>
              <a:spcBef>
                <a:spcPts val="0"/>
              </a:spcBef>
              <a:spcAft>
                <a:spcPts val="0"/>
              </a:spcAft>
              <a:buSzPts val="1600"/>
              <a:buFont typeface="Pacifico"/>
              <a:buNone/>
              <a:defRPr>
                <a:latin typeface="Pacifico"/>
                <a:ea typeface="Pacifico"/>
                <a:cs typeface="Pacifico"/>
                <a:sym typeface="Pacifico"/>
              </a:defRPr>
            </a:lvl9pPr>
          </a:lstStyle>
          <a:p/>
        </p:txBody>
      </p:sp>
      <p:sp>
        <p:nvSpPr>
          <p:cNvPr id="196" name="Google Shape;196;p67"/>
          <p:cNvSpPr txBox="1"/>
          <p:nvPr>
            <p:ph idx="4" type="subTitle"/>
          </p:nvPr>
        </p:nvSpPr>
        <p:spPr>
          <a:xfrm>
            <a:off x="3474750" y="2330746"/>
            <a:ext cx="2194500" cy="548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p:txBody>
      </p:sp>
      <p:sp>
        <p:nvSpPr>
          <p:cNvPr id="197" name="Google Shape;197;p67"/>
          <p:cNvSpPr txBox="1"/>
          <p:nvPr>
            <p:ph idx="5" type="subTitle"/>
          </p:nvPr>
        </p:nvSpPr>
        <p:spPr>
          <a:xfrm>
            <a:off x="6246880" y="1973906"/>
            <a:ext cx="2103000" cy="358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Font typeface="Pacifico"/>
              <a:buNone/>
              <a:defRPr sz="2000">
                <a:latin typeface="Montserrat Alternates ExtraBold"/>
                <a:ea typeface="Montserrat Alternates ExtraBold"/>
                <a:cs typeface="Montserrat Alternates ExtraBold"/>
                <a:sym typeface="Montserrat Alternates ExtraBold"/>
              </a:defRPr>
            </a:lvl1pPr>
            <a:lvl2pPr lvl="1" algn="l">
              <a:lnSpc>
                <a:spcPct val="100000"/>
              </a:lnSpc>
              <a:spcBef>
                <a:spcPts val="0"/>
              </a:spcBef>
              <a:spcAft>
                <a:spcPts val="0"/>
              </a:spcAft>
              <a:buSzPts val="1600"/>
              <a:buFont typeface="Pacifico"/>
              <a:buNone/>
              <a:defRPr>
                <a:latin typeface="Pacifico"/>
                <a:ea typeface="Pacifico"/>
                <a:cs typeface="Pacifico"/>
                <a:sym typeface="Pacifico"/>
              </a:defRPr>
            </a:lvl2pPr>
            <a:lvl3pPr lvl="2" algn="l">
              <a:lnSpc>
                <a:spcPct val="100000"/>
              </a:lnSpc>
              <a:spcBef>
                <a:spcPts val="0"/>
              </a:spcBef>
              <a:spcAft>
                <a:spcPts val="0"/>
              </a:spcAft>
              <a:buSzPts val="1600"/>
              <a:buFont typeface="Pacifico"/>
              <a:buNone/>
              <a:defRPr>
                <a:latin typeface="Pacifico"/>
                <a:ea typeface="Pacifico"/>
                <a:cs typeface="Pacifico"/>
                <a:sym typeface="Pacifico"/>
              </a:defRPr>
            </a:lvl3pPr>
            <a:lvl4pPr lvl="3" algn="l">
              <a:lnSpc>
                <a:spcPct val="100000"/>
              </a:lnSpc>
              <a:spcBef>
                <a:spcPts val="0"/>
              </a:spcBef>
              <a:spcAft>
                <a:spcPts val="0"/>
              </a:spcAft>
              <a:buSzPts val="1600"/>
              <a:buFont typeface="Pacifico"/>
              <a:buNone/>
              <a:defRPr>
                <a:latin typeface="Pacifico"/>
                <a:ea typeface="Pacifico"/>
                <a:cs typeface="Pacifico"/>
                <a:sym typeface="Pacifico"/>
              </a:defRPr>
            </a:lvl4pPr>
            <a:lvl5pPr lvl="4" algn="l">
              <a:lnSpc>
                <a:spcPct val="100000"/>
              </a:lnSpc>
              <a:spcBef>
                <a:spcPts val="0"/>
              </a:spcBef>
              <a:spcAft>
                <a:spcPts val="0"/>
              </a:spcAft>
              <a:buSzPts val="1600"/>
              <a:buFont typeface="Pacifico"/>
              <a:buNone/>
              <a:defRPr>
                <a:latin typeface="Pacifico"/>
                <a:ea typeface="Pacifico"/>
                <a:cs typeface="Pacifico"/>
                <a:sym typeface="Pacifico"/>
              </a:defRPr>
            </a:lvl5pPr>
            <a:lvl6pPr lvl="5" algn="l">
              <a:lnSpc>
                <a:spcPct val="100000"/>
              </a:lnSpc>
              <a:spcBef>
                <a:spcPts val="0"/>
              </a:spcBef>
              <a:spcAft>
                <a:spcPts val="0"/>
              </a:spcAft>
              <a:buSzPts val="1600"/>
              <a:buFont typeface="Pacifico"/>
              <a:buNone/>
              <a:defRPr>
                <a:latin typeface="Pacifico"/>
                <a:ea typeface="Pacifico"/>
                <a:cs typeface="Pacifico"/>
                <a:sym typeface="Pacifico"/>
              </a:defRPr>
            </a:lvl6pPr>
            <a:lvl7pPr lvl="6" algn="l">
              <a:lnSpc>
                <a:spcPct val="100000"/>
              </a:lnSpc>
              <a:spcBef>
                <a:spcPts val="0"/>
              </a:spcBef>
              <a:spcAft>
                <a:spcPts val="0"/>
              </a:spcAft>
              <a:buSzPts val="1600"/>
              <a:buFont typeface="Pacifico"/>
              <a:buNone/>
              <a:defRPr>
                <a:latin typeface="Pacifico"/>
                <a:ea typeface="Pacifico"/>
                <a:cs typeface="Pacifico"/>
                <a:sym typeface="Pacifico"/>
              </a:defRPr>
            </a:lvl7pPr>
            <a:lvl8pPr lvl="7" algn="l">
              <a:lnSpc>
                <a:spcPct val="100000"/>
              </a:lnSpc>
              <a:spcBef>
                <a:spcPts val="0"/>
              </a:spcBef>
              <a:spcAft>
                <a:spcPts val="0"/>
              </a:spcAft>
              <a:buSzPts val="1600"/>
              <a:buFont typeface="Pacifico"/>
              <a:buNone/>
              <a:defRPr>
                <a:latin typeface="Pacifico"/>
                <a:ea typeface="Pacifico"/>
                <a:cs typeface="Pacifico"/>
                <a:sym typeface="Pacifico"/>
              </a:defRPr>
            </a:lvl8pPr>
            <a:lvl9pPr lvl="8" algn="l">
              <a:lnSpc>
                <a:spcPct val="100000"/>
              </a:lnSpc>
              <a:spcBef>
                <a:spcPts val="0"/>
              </a:spcBef>
              <a:spcAft>
                <a:spcPts val="0"/>
              </a:spcAft>
              <a:buSzPts val="1600"/>
              <a:buFont typeface="Pacifico"/>
              <a:buNone/>
              <a:defRPr>
                <a:latin typeface="Pacifico"/>
                <a:ea typeface="Pacifico"/>
                <a:cs typeface="Pacifico"/>
                <a:sym typeface="Pacifico"/>
              </a:defRPr>
            </a:lvl9pPr>
          </a:lstStyle>
          <a:p/>
        </p:txBody>
      </p:sp>
      <p:sp>
        <p:nvSpPr>
          <p:cNvPr id="198" name="Google Shape;198;p67"/>
          <p:cNvSpPr txBox="1"/>
          <p:nvPr>
            <p:ph idx="6" type="subTitle"/>
          </p:nvPr>
        </p:nvSpPr>
        <p:spPr>
          <a:xfrm>
            <a:off x="6201130" y="2330746"/>
            <a:ext cx="2194500" cy="548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p:txBody>
      </p:sp>
      <p:sp>
        <p:nvSpPr>
          <p:cNvPr id="199" name="Google Shape;199;p67"/>
          <p:cNvSpPr txBox="1"/>
          <p:nvPr>
            <p:ph idx="7" type="subTitle"/>
          </p:nvPr>
        </p:nvSpPr>
        <p:spPr>
          <a:xfrm>
            <a:off x="794120" y="3749681"/>
            <a:ext cx="2103000" cy="365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Font typeface="Pacifico"/>
              <a:buNone/>
              <a:defRPr sz="2000">
                <a:latin typeface="Montserrat Alternates ExtraBold"/>
                <a:ea typeface="Montserrat Alternates ExtraBold"/>
                <a:cs typeface="Montserrat Alternates ExtraBold"/>
                <a:sym typeface="Montserrat Alternates ExtraBold"/>
              </a:defRPr>
            </a:lvl1pPr>
            <a:lvl2pPr lvl="1" algn="l">
              <a:lnSpc>
                <a:spcPct val="100000"/>
              </a:lnSpc>
              <a:spcBef>
                <a:spcPts val="0"/>
              </a:spcBef>
              <a:spcAft>
                <a:spcPts val="0"/>
              </a:spcAft>
              <a:buSzPts val="1600"/>
              <a:buFont typeface="Pacifico"/>
              <a:buNone/>
              <a:defRPr>
                <a:latin typeface="Pacifico"/>
                <a:ea typeface="Pacifico"/>
                <a:cs typeface="Pacifico"/>
                <a:sym typeface="Pacifico"/>
              </a:defRPr>
            </a:lvl2pPr>
            <a:lvl3pPr lvl="2" algn="l">
              <a:lnSpc>
                <a:spcPct val="100000"/>
              </a:lnSpc>
              <a:spcBef>
                <a:spcPts val="0"/>
              </a:spcBef>
              <a:spcAft>
                <a:spcPts val="0"/>
              </a:spcAft>
              <a:buSzPts val="1600"/>
              <a:buFont typeface="Pacifico"/>
              <a:buNone/>
              <a:defRPr>
                <a:latin typeface="Pacifico"/>
                <a:ea typeface="Pacifico"/>
                <a:cs typeface="Pacifico"/>
                <a:sym typeface="Pacifico"/>
              </a:defRPr>
            </a:lvl3pPr>
            <a:lvl4pPr lvl="3" algn="l">
              <a:lnSpc>
                <a:spcPct val="100000"/>
              </a:lnSpc>
              <a:spcBef>
                <a:spcPts val="0"/>
              </a:spcBef>
              <a:spcAft>
                <a:spcPts val="0"/>
              </a:spcAft>
              <a:buSzPts val="1600"/>
              <a:buFont typeface="Pacifico"/>
              <a:buNone/>
              <a:defRPr>
                <a:latin typeface="Pacifico"/>
                <a:ea typeface="Pacifico"/>
                <a:cs typeface="Pacifico"/>
                <a:sym typeface="Pacifico"/>
              </a:defRPr>
            </a:lvl4pPr>
            <a:lvl5pPr lvl="4" algn="l">
              <a:lnSpc>
                <a:spcPct val="100000"/>
              </a:lnSpc>
              <a:spcBef>
                <a:spcPts val="0"/>
              </a:spcBef>
              <a:spcAft>
                <a:spcPts val="0"/>
              </a:spcAft>
              <a:buSzPts val="1600"/>
              <a:buFont typeface="Pacifico"/>
              <a:buNone/>
              <a:defRPr>
                <a:latin typeface="Pacifico"/>
                <a:ea typeface="Pacifico"/>
                <a:cs typeface="Pacifico"/>
                <a:sym typeface="Pacifico"/>
              </a:defRPr>
            </a:lvl5pPr>
            <a:lvl6pPr lvl="5" algn="l">
              <a:lnSpc>
                <a:spcPct val="100000"/>
              </a:lnSpc>
              <a:spcBef>
                <a:spcPts val="0"/>
              </a:spcBef>
              <a:spcAft>
                <a:spcPts val="0"/>
              </a:spcAft>
              <a:buSzPts val="1600"/>
              <a:buFont typeface="Pacifico"/>
              <a:buNone/>
              <a:defRPr>
                <a:latin typeface="Pacifico"/>
                <a:ea typeface="Pacifico"/>
                <a:cs typeface="Pacifico"/>
                <a:sym typeface="Pacifico"/>
              </a:defRPr>
            </a:lvl6pPr>
            <a:lvl7pPr lvl="6" algn="l">
              <a:lnSpc>
                <a:spcPct val="100000"/>
              </a:lnSpc>
              <a:spcBef>
                <a:spcPts val="0"/>
              </a:spcBef>
              <a:spcAft>
                <a:spcPts val="0"/>
              </a:spcAft>
              <a:buSzPts val="1600"/>
              <a:buFont typeface="Pacifico"/>
              <a:buNone/>
              <a:defRPr>
                <a:latin typeface="Pacifico"/>
                <a:ea typeface="Pacifico"/>
                <a:cs typeface="Pacifico"/>
                <a:sym typeface="Pacifico"/>
              </a:defRPr>
            </a:lvl7pPr>
            <a:lvl8pPr lvl="7" algn="l">
              <a:lnSpc>
                <a:spcPct val="100000"/>
              </a:lnSpc>
              <a:spcBef>
                <a:spcPts val="0"/>
              </a:spcBef>
              <a:spcAft>
                <a:spcPts val="0"/>
              </a:spcAft>
              <a:buSzPts val="1600"/>
              <a:buFont typeface="Pacifico"/>
              <a:buNone/>
              <a:defRPr>
                <a:latin typeface="Pacifico"/>
                <a:ea typeface="Pacifico"/>
                <a:cs typeface="Pacifico"/>
                <a:sym typeface="Pacifico"/>
              </a:defRPr>
            </a:lvl8pPr>
            <a:lvl9pPr lvl="8" algn="l">
              <a:lnSpc>
                <a:spcPct val="100000"/>
              </a:lnSpc>
              <a:spcBef>
                <a:spcPts val="0"/>
              </a:spcBef>
              <a:spcAft>
                <a:spcPts val="0"/>
              </a:spcAft>
              <a:buSzPts val="1600"/>
              <a:buFont typeface="Pacifico"/>
              <a:buNone/>
              <a:defRPr>
                <a:latin typeface="Pacifico"/>
                <a:ea typeface="Pacifico"/>
                <a:cs typeface="Pacifico"/>
                <a:sym typeface="Pacifico"/>
              </a:defRPr>
            </a:lvl9pPr>
          </a:lstStyle>
          <a:p/>
        </p:txBody>
      </p:sp>
      <p:sp>
        <p:nvSpPr>
          <p:cNvPr id="200" name="Google Shape;200;p67"/>
          <p:cNvSpPr txBox="1"/>
          <p:nvPr>
            <p:ph idx="8" type="subTitle"/>
          </p:nvPr>
        </p:nvSpPr>
        <p:spPr>
          <a:xfrm>
            <a:off x="748370" y="4105049"/>
            <a:ext cx="2194500" cy="548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p:txBody>
      </p:sp>
      <p:sp>
        <p:nvSpPr>
          <p:cNvPr id="201" name="Google Shape;201;p67"/>
          <p:cNvSpPr txBox="1"/>
          <p:nvPr>
            <p:ph idx="9" type="subTitle"/>
          </p:nvPr>
        </p:nvSpPr>
        <p:spPr>
          <a:xfrm>
            <a:off x="3520500" y="3749681"/>
            <a:ext cx="2103000" cy="365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Font typeface="Pacifico"/>
              <a:buNone/>
              <a:defRPr sz="2000">
                <a:latin typeface="Montserrat Alternates ExtraBold"/>
                <a:ea typeface="Montserrat Alternates ExtraBold"/>
                <a:cs typeface="Montserrat Alternates ExtraBold"/>
                <a:sym typeface="Montserrat Alternates ExtraBold"/>
              </a:defRPr>
            </a:lvl1pPr>
            <a:lvl2pPr lvl="1" algn="l">
              <a:lnSpc>
                <a:spcPct val="100000"/>
              </a:lnSpc>
              <a:spcBef>
                <a:spcPts val="0"/>
              </a:spcBef>
              <a:spcAft>
                <a:spcPts val="0"/>
              </a:spcAft>
              <a:buSzPts val="1600"/>
              <a:buFont typeface="Pacifico"/>
              <a:buNone/>
              <a:defRPr>
                <a:latin typeface="Pacifico"/>
                <a:ea typeface="Pacifico"/>
                <a:cs typeface="Pacifico"/>
                <a:sym typeface="Pacifico"/>
              </a:defRPr>
            </a:lvl2pPr>
            <a:lvl3pPr lvl="2" algn="l">
              <a:lnSpc>
                <a:spcPct val="100000"/>
              </a:lnSpc>
              <a:spcBef>
                <a:spcPts val="0"/>
              </a:spcBef>
              <a:spcAft>
                <a:spcPts val="0"/>
              </a:spcAft>
              <a:buSzPts val="1600"/>
              <a:buFont typeface="Pacifico"/>
              <a:buNone/>
              <a:defRPr>
                <a:latin typeface="Pacifico"/>
                <a:ea typeface="Pacifico"/>
                <a:cs typeface="Pacifico"/>
                <a:sym typeface="Pacifico"/>
              </a:defRPr>
            </a:lvl3pPr>
            <a:lvl4pPr lvl="3" algn="l">
              <a:lnSpc>
                <a:spcPct val="100000"/>
              </a:lnSpc>
              <a:spcBef>
                <a:spcPts val="0"/>
              </a:spcBef>
              <a:spcAft>
                <a:spcPts val="0"/>
              </a:spcAft>
              <a:buSzPts val="1600"/>
              <a:buFont typeface="Pacifico"/>
              <a:buNone/>
              <a:defRPr>
                <a:latin typeface="Pacifico"/>
                <a:ea typeface="Pacifico"/>
                <a:cs typeface="Pacifico"/>
                <a:sym typeface="Pacifico"/>
              </a:defRPr>
            </a:lvl4pPr>
            <a:lvl5pPr lvl="4" algn="l">
              <a:lnSpc>
                <a:spcPct val="100000"/>
              </a:lnSpc>
              <a:spcBef>
                <a:spcPts val="0"/>
              </a:spcBef>
              <a:spcAft>
                <a:spcPts val="0"/>
              </a:spcAft>
              <a:buSzPts val="1600"/>
              <a:buFont typeface="Pacifico"/>
              <a:buNone/>
              <a:defRPr>
                <a:latin typeface="Pacifico"/>
                <a:ea typeface="Pacifico"/>
                <a:cs typeface="Pacifico"/>
                <a:sym typeface="Pacifico"/>
              </a:defRPr>
            </a:lvl5pPr>
            <a:lvl6pPr lvl="5" algn="l">
              <a:lnSpc>
                <a:spcPct val="100000"/>
              </a:lnSpc>
              <a:spcBef>
                <a:spcPts val="0"/>
              </a:spcBef>
              <a:spcAft>
                <a:spcPts val="0"/>
              </a:spcAft>
              <a:buSzPts val="1600"/>
              <a:buFont typeface="Pacifico"/>
              <a:buNone/>
              <a:defRPr>
                <a:latin typeface="Pacifico"/>
                <a:ea typeface="Pacifico"/>
                <a:cs typeface="Pacifico"/>
                <a:sym typeface="Pacifico"/>
              </a:defRPr>
            </a:lvl6pPr>
            <a:lvl7pPr lvl="6" algn="l">
              <a:lnSpc>
                <a:spcPct val="100000"/>
              </a:lnSpc>
              <a:spcBef>
                <a:spcPts val="0"/>
              </a:spcBef>
              <a:spcAft>
                <a:spcPts val="0"/>
              </a:spcAft>
              <a:buSzPts val="1600"/>
              <a:buFont typeface="Pacifico"/>
              <a:buNone/>
              <a:defRPr>
                <a:latin typeface="Pacifico"/>
                <a:ea typeface="Pacifico"/>
                <a:cs typeface="Pacifico"/>
                <a:sym typeface="Pacifico"/>
              </a:defRPr>
            </a:lvl7pPr>
            <a:lvl8pPr lvl="7" algn="l">
              <a:lnSpc>
                <a:spcPct val="100000"/>
              </a:lnSpc>
              <a:spcBef>
                <a:spcPts val="0"/>
              </a:spcBef>
              <a:spcAft>
                <a:spcPts val="0"/>
              </a:spcAft>
              <a:buSzPts val="1600"/>
              <a:buFont typeface="Pacifico"/>
              <a:buNone/>
              <a:defRPr>
                <a:latin typeface="Pacifico"/>
                <a:ea typeface="Pacifico"/>
                <a:cs typeface="Pacifico"/>
                <a:sym typeface="Pacifico"/>
              </a:defRPr>
            </a:lvl8pPr>
            <a:lvl9pPr lvl="8" algn="l">
              <a:lnSpc>
                <a:spcPct val="100000"/>
              </a:lnSpc>
              <a:spcBef>
                <a:spcPts val="0"/>
              </a:spcBef>
              <a:spcAft>
                <a:spcPts val="0"/>
              </a:spcAft>
              <a:buSzPts val="1600"/>
              <a:buFont typeface="Pacifico"/>
              <a:buNone/>
              <a:defRPr>
                <a:latin typeface="Pacifico"/>
                <a:ea typeface="Pacifico"/>
                <a:cs typeface="Pacifico"/>
                <a:sym typeface="Pacifico"/>
              </a:defRPr>
            </a:lvl9pPr>
          </a:lstStyle>
          <a:p/>
        </p:txBody>
      </p:sp>
      <p:sp>
        <p:nvSpPr>
          <p:cNvPr id="202" name="Google Shape;202;p67"/>
          <p:cNvSpPr txBox="1"/>
          <p:nvPr>
            <p:ph idx="13" type="subTitle"/>
          </p:nvPr>
        </p:nvSpPr>
        <p:spPr>
          <a:xfrm>
            <a:off x="3474750" y="4105047"/>
            <a:ext cx="2194500" cy="548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p:txBody>
      </p:sp>
      <p:sp>
        <p:nvSpPr>
          <p:cNvPr id="203" name="Google Shape;203;p67"/>
          <p:cNvSpPr txBox="1"/>
          <p:nvPr>
            <p:ph idx="14" type="subTitle"/>
          </p:nvPr>
        </p:nvSpPr>
        <p:spPr>
          <a:xfrm>
            <a:off x="6246880" y="3749681"/>
            <a:ext cx="2103000" cy="365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Font typeface="Pacifico"/>
              <a:buNone/>
              <a:defRPr sz="2000">
                <a:latin typeface="Montserrat Alternates ExtraBold"/>
                <a:ea typeface="Montserrat Alternates ExtraBold"/>
                <a:cs typeface="Montserrat Alternates ExtraBold"/>
                <a:sym typeface="Montserrat Alternates ExtraBold"/>
              </a:defRPr>
            </a:lvl1pPr>
            <a:lvl2pPr lvl="1" algn="l">
              <a:lnSpc>
                <a:spcPct val="100000"/>
              </a:lnSpc>
              <a:spcBef>
                <a:spcPts val="0"/>
              </a:spcBef>
              <a:spcAft>
                <a:spcPts val="0"/>
              </a:spcAft>
              <a:buSzPts val="1600"/>
              <a:buFont typeface="Pacifico"/>
              <a:buNone/>
              <a:defRPr>
                <a:latin typeface="Pacifico"/>
                <a:ea typeface="Pacifico"/>
                <a:cs typeface="Pacifico"/>
                <a:sym typeface="Pacifico"/>
              </a:defRPr>
            </a:lvl2pPr>
            <a:lvl3pPr lvl="2" algn="l">
              <a:lnSpc>
                <a:spcPct val="100000"/>
              </a:lnSpc>
              <a:spcBef>
                <a:spcPts val="0"/>
              </a:spcBef>
              <a:spcAft>
                <a:spcPts val="0"/>
              </a:spcAft>
              <a:buSzPts val="1600"/>
              <a:buFont typeface="Pacifico"/>
              <a:buNone/>
              <a:defRPr>
                <a:latin typeface="Pacifico"/>
                <a:ea typeface="Pacifico"/>
                <a:cs typeface="Pacifico"/>
                <a:sym typeface="Pacifico"/>
              </a:defRPr>
            </a:lvl3pPr>
            <a:lvl4pPr lvl="3" algn="l">
              <a:lnSpc>
                <a:spcPct val="100000"/>
              </a:lnSpc>
              <a:spcBef>
                <a:spcPts val="0"/>
              </a:spcBef>
              <a:spcAft>
                <a:spcPts val="0"/>
              </a:spcAft>
              <a:buSzPts val="1600"/>
              <a:buFont typeface="Pacifico"/>
              <a:buNone/>
              <a:defRPr>
                <a:latin typeface="Pacifico"/>
                <a:ea typeface="Pacifico"/>
                <a:cs typeface="Pacifico"/>
                <a:sym typeface="Pacifico"/>
              </a:defRPr>
            </a:lvl4pPr>
            <a:lvl5pPr lvl="4" algn="l">
              <a:lnSpc>
                <a:spcPct val="100000"/>
              </a:lnSpc>
              <a:spcBef>
                <a:spcPts val="0"/>
              </a:spcBef>
              <a:spcAft>
                <a:spcPts val="0"/>
              </a:spcAft>
              <a:buSzPts val="1600"/>
              <a:buFont typeface="Pacifico"/>
              <a:buNone/>
              <a:defRPr>
                <a:latin typeface="Pacifico"/>
                <a:ea typeface="Pacifico"/>
                <a:cs typeface="Pacifico"/>
                <a:sym typeface="Pacifico"/>
              </a:defRPr>
            </a:lvl5pPr>
            <a:lvl6pPr lvl="5" algn="l">
              <a:lnSpc>
                <a:spcPct val="100000"/>
              </a:lnSpc>
              <a:spcBef>
                <a:spcPts val="0"/>
              </a:spcBef>
              <a:spcAft>
                <a:spcPts val="0"/>
              </a:spcAft>
              <a:buSzPts val="1600"/>
              <a:buFont typeface="Pacifico"/>
              <a:buNone/>
              <a:defRPr>
                <a:latin typeface="Pacifico"/>
                <a:ea typeface="Pacifico"/>
                <a:cs typeface="Pacifico"/>
                <a:sym typeface="Pacifico"/>
              </a:defRPr>
            </a:lvl6pPr>
            <a:lvl7pPr lvl="6" algn="l">
              <a:lnSpc>
                <a:spcPct val="100000"/>
              </a:lnSpc>
              <a:spcBef>
                <a:spcPts val="0"/>
              </a:spcBef>
              <a:spcAft>
                <a:spcPts val="0"/>
              </a:spcAft>
              <a:buSzPts val="1600"/>
              <a:buFont typeface="Pacifico"/>
              <a:buNone/>
              <a:defRPr>
                <a:latin typeface="Pacifico"/>
                <a:ea typeface="Pacifico"/>
                <a:cs typeface="Pacifico"/>
                <a:sym typeface="Pacifico"/>
              </a:defRPr>
            </a:lvl7pPr>
            <a:lvl8pPr lvl="7" algn="l">
              <a:lnSpc>
                <a:spcPct val="100000"/>
              </a:lnSpc>
              <a:spcBef>
                <a:spcPts val="0"/>
              </a:spcBef>
              <a:spcAft>
                <a:spcPts val="0"/>
              </a:spcAft>
              <a:buSzPts val="1600"/>
              <a:buFont typeface="Pacifico"/>
              <a:buNone/>
              <a:defRPr>
                <a:latin typeface="Pacifico"/>
                <a:ea typeface="Pacifico"/>
                <a:cs typeface="Pacifico"/>
                <a:sym typeface="Pacifico"/>
              </a:defRPr>
            </a:lvl8pPr>
            <a:lvl9pPr lvl="8" algn="l">
              <a:lnSpc>
                <a:spcPct val="100000"/>
              </a:lnSpc>
              <a:spcBef>
                <a:spcPts val="0"/>
              </a:spcBef>
              <a:spcAft>
                <a:spcPts val="0"/>
              </a:spcAft>
              <a:buSzPts val="1600"/>
              <a:buFont typeface="Pacifico"/>
              <a:buNone/>
              <a:defRPr>
                <a:latin typeface="Pacifico"/>
                <a:ea typeface="Pacifico"/>
                <a:cs typeface="Pacifico"/>
                <a:sym typeface="Pacifico"/>
              </a:defRPr>
            </a:lvl9pPr>
          </a:lstStyle>
          <a:p/>
        </p:txBody>
      </p:sp>
      <p:sp>
        <p:nvSpPr>
          <p:cNvPr id="204" name="Google Shape;204;p67"/>
          <p:cNvSpPr txBox="1"/>
          <p:nvPr>
            <p:ph idx="15" type="subTitle"/>
          </p:nvPr>
        </p:nvSpPr>
        <p:spPr>
          <a:xfrm>
            <a:off x="6201130" y="4105049"/>
            <a:ext cx="2194500" cy="548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p:txBody>
      </p:sp>
      <p:sp>
        <p:nvSpPr>
          <p:cNvPr id="205" name="Google Shape;205;p67"/>
          <p:cNvSpPr txBox="1"/>
          <p:nvPr>
            <p:ph type="title"/>
          </p:nvPr>
        </p:nvSpPr>
        <p:spPr>
          <a:xfrm>
            <a:off x="713225" y="548640"/>
            <a:ext cx="7717500" cy="457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800"/>
              <a:buNone/>
              <a:defRPr/>
            </a:lvl1pPr>
            <a:lvl2pPr lvl="1" algn="ctr">
              <a:lnSpc>
                <a:spcPct val="100000"/>
              </a:lnSpc>
              <a:spcBef>
                <a:spcPts val="0"/>
              </a:spcBef>
              <a:spcAft>
                <a:spcPts val="0"/>
              </a:spcAft>
              <a:buClr>
                <a:schemeClr val="dk1"/>
              </a:buClr>
              <a:buSzPts val="2800"/>
              <a:buNone/>
              <a:defRPr sz="2800">
                <a:solidFill>
                  <a:schemeClr val="dk1"/>
                </a:solidFill>
              </a:defRPr>
            </a:lvl2pPr>
            <a:lvl3pPr lvl="2" algn="ctr">
              <a:lnSpc>
                <a:spcPct val="100000"/>
              </a:lnSpc>
              <a:spcBef>
                <a:spcPts val="0"/>
              </a:spcBef>
              <a:spcAft>
                <a:spcPts val="0"/>
              </a:spcAft>
              <a:buClr>
                <a:schemeClr val="dk1"/>
              </a:buClr>
              <a:buSzPts val="2800"/>
              <a:buNone/>
              <a:defRPr sz="2800">
                <a:solidFill>
                  <a:schemeClr val="dk1"/>
                </a:solidFill>
              </a:defRPr>
            </a:lvl3pPr>
            <a:lvl4pPr lvl="3" algn="ctr">
              <a:lnSpc>
                <a:spcPct val="100000"/>
              </a:lnSpc>
              <a:spcBef>
                <a:spcPts val="0"/>
              </a:spcBef>
              <a:spcAft>
                <a:spcPts val="0"/>
              </a:spcAft>
              <a:buClr>
                <a:schemeClr val="dk1"/>
              </a:buClr>
              <a:buSzPts val="2800"/>
              <a:buNone/>
              <a:defRPr sz="2800">
                <a:solidFill>
                  <a:schemeClr val="dk1"/>
                </a:solidFill>
              </a:defRPr>
            </a:lvl4pPr>
            <a:lvl5pPr lvl="4" algn="ctr">
              <a:lnSpc>
                <a:spcPct val="100000"/>
              </a:lnSpc>
              <a:spcBef>
                <a:spcPts val="0"/>
              </a:spcBef>
              <a:spcAft>
                <a:spcPts val="0"/>
              </a:spcAft>
              <a:buClr>
                <a:schemeClr val="dk1"/>
              </a:buClr>
              <a:buSzPts val="2800"/>
              <a:buNone/>
              <a:defRPr sz="2800">
                <a:solidFill>
                  <a:schemeClr val="dk1"/>
                </a:solidFill>
              </a:defRPr>
            </a:lvl5pPr>
            <a:lvl6pPr lvl="5" algn="ctr">
              <a:lnSpc>
                <a:spcPct val="100000"/>
              </a:lnSpc>
              <a:spcBef>
                <a:spcPts val="0"/>
              </a:spcBef>
              <a:spcAft>
                <a:spcPts val="0"/>
              </a:spcAft>
              <a:buClr>
                <a:schemeClr val="dk1"/>
              </a:buClr>
              <a:buSzPts val="2800"/>
              <a:buNone/>
              <a:defRPr sz="2800">
                <a:solidFill>
                  <a:schemeClr val="dk1"/>
                </a:solidFill>
              </a:defRPr>
            </a:lvl6pPr>
            <a:lvl7pPr lvl="6" algn="ctr">
              <a:lnSpc>
                <a:spcPct val="100000"/>
              </a:lnSpc>
              <a:spcBef>
                <a:spcPts val="0"/>
              </a:spcBef>
              <a:spcAft>
                <a:spcPts val="0"/>
              </a:spcAft>
              <a:buClr>
                <a:schemeClr val="dk1"/>
              </a:buClr>
              <a:buSzPts val="2800"/>
              <a:buNone/>
              <a:defRPr sz="2800">
                <a:solidFill>
                  <a:schemeClr val="dk1"/>
                </a:solidFill>
              </a:defRPr>
            </a:lvl7pPr>
            <a:lvl8pPr lvl="7" algn="ctr">
              <a:lnSpc>
                <a:spcPct val="100000"/>
              </a:lnSpc>
              <a:spcBef>
                <a:spcPts val="0"/>
              </a:spcBef>
              <a:spcAft>
                <a:spcPts val="0"/>
              </a:spcAft>
              <a:buClr>
                <a:schemeClr val="dk1"/>
              </a:buClr>
              <a:buSzPts val="2800"/>
              <a:buNone/>
              <a:defRPr sz="2800">
                <a:solidFill>
                  <a:schemeClr val="dk1"/>
                </a:solidFill>
              </a:defRPr>
            </a:lvl8pPr>
            <a:lvl9pPr lvl="8" algn="ctr">
              <a:lnSpc>
                <a:spcPct val="100000"/>
              </a:lnSpc>
              <a:spcBef>
                <a:spcPts val="0"/>
              </a:spcBef>
              <a:spcAft>
                <a:spcPts val="0"/>
              </a:spcAft>
              <a:buClr>
                <a:schemeClr val="dk1"/>
              </a:buClr>
              <a:buSzPts val="2800"/>
              <a:buNone/>
              <a:defRPr sz="2800">
                <a:solidFill>
                  <a:schemeClr val="dk1"/>
                </a:solidFill>
              </a:defRPr>
            </a:lvl9pPr>
          </a:lstStyle>
          <a:p/>
        </p:txBody>
      </p:sp>
      <p:pic>
        <p:nvPicPr>
          <p:cNvPr id="206" name="Google Shape;206;p67"/>
          <p:cNvPicPr preferRelativeResize="0"/>
          <p:nvPr/>
        </p:nvPicPr>
        <p:blipFill rotWithShape="1">
          <a:blip r:embed="rId2">
            <a:alphaModFix/>
          </a:blip>
          <a:srcRect b="8535" l="77300" r="0" t="2543"/>
          <a:stretch/>
        </p:blipFill>
        <p:spPr>
          <a:xfrm flipH="1">
            <a:off x="8374800" y="0"/>
            <a:ext cx="769200" cy="4740274"/>
          </a:xfrm>
          <a:prstGeom prst="rect">
            <a:avLst/>
          </a:prstGeom>
          <a:noFill/>
          <a:ln>
            <a:noFill/>
          </a:ln>
        </p:spPr>
      </p:pic>
      <p:pic>
        <p:nvPicPr>
          <p:cNvPr id="207" name="Google Shape;207;p67"/>
          <p:cNvPicPr preferRelativeResize="0"/>
          <p:nvPr/>
        </p:nvPicPr>
        <p:blipFill rotWithShape="1">
          <a:blip r:embed="rId2">
            <a:alphaModFix/>
          </a:blip>
          <a:srcRect b="8964" l="63306" r="0" t="54770"/>
          <a:stretch/>
        </p:blipFill>
        <p:spPr>
          <a:xfrm>
            <a:off x="7000" y="0"/>
            <a:ext cx="1402650" cy="2180926"/>
          </a:xfrm>
          <a:prstGeom prst="rect">
            <a:avLst/>
          </a:prstGeom>
          <a:noFill/>
          <a:ln>
            <a:noFill/>
          </a:ln>
        </p:spPr>
      </p:pic>
      <p:sp>
        <p:nvSpPr>
          <p:cNvPr id="208" name="Google Shape;208;p67"/>
          <p:cNvSpPr/>
          <p:nvPr/>
        </p:nvSpPr>
        <p:spPr>
          <a:xfrm rot="2700000">
            <a:off x="-193025" y="2085136"/>
            <a:ext cx="305046" cy="1324977"/>
          </a:xfrm>
          <a:prstGeom prst="roundRect">
            <a:avLst>
              <a:gd fmla="val 50000" name="adj"/>
            </a:avLst>
          </a:prstGeom>
          <a:noFill/>
          <a:ln cap="flat" cmpd="sng" w="9525">
            <a:solidFill>
              <a:schemeClr val="lt1"/>
            </a:solidFill>
            <a:prstDash val="solid"/>
            <a:round/>
            <a:headEnd len="sm" w="sm" type="none"/>
            <a:tailEnd len="sm" w="sm" type="none"/>
          </a:ln>
          <a:effectLst>
            <a:outerShdw blurRad="142875" rotWithShape="0" algn="bl" dir="2400000" dist="47625">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67"/>
          <p:cNvSpPr/>
          <p:nvPr/>
        </p:nvSpPr>
        <p:spPr>
          <a:xfrm rot="2700000">
            <a:off x="227941" y="4563378"/>
            <a:ext cx="156129" cy="493843"/>
          </a:xfrm>
          <a:prstGeom prst="roundRect">
            <a:avLst>
              <a:gd fmla="val 50000" name="adj"/>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0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67"/>
          <p:cNvSpPr/>
          <p:nvPr/>
        </p:nvSpPr>
        <p:spPr>
          <a:xfrm rot="2700000">
            <a:off x="559379" y="4673956"/>
            <a:ext cx="94187" cy="881196"/>
          </a:xfrm>
          <a:prstGeom prst="roundRect">
            <a:avLst>
              <a:gd fmla="val 50000" name="adj"/>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0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67"/>
          <p:cNvSpPr/>
          <p:nvPr/>
        </p:nvSpPr>
        <p:spPr>
          <a:xfrm rot="2700000">
            <a:off x="6920075" y="-910764"/>
            <a:ext cx="305046" cy="1324977"/>
          </a:xfrm>
          <a:prstGeom prst="roundRect">
            <a:avLst>
              <a:gd fmla="val 50000" name="adj"/>
            </a:avLst>
          </a:prstGeom>
          <a:noFill/>
          <a:ln cap="flat" cmpd="sng" w="9525">
            <a:solidFill>
              <a:schemeClr val="lt1"/>
            </a:solidFill>
            <a:prstDash val="solid"/>
            <a:round/>
            <a:headEnd len="sm" w="sm" type="none"/>
            <a:tailEnd len="sm" w="sm" type="none"/>
          </a:ln>
          <a:effectLst>
            <a:outerShdw blurRad="142875" rotWithShape="0" algn="bl" dir="2400000" dist="47625">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67"/>
          <p:cNvSpPr/>
          <p:nvPr/>
        </p:nvSpPr>
        <p:spPr>
          <a:xfrm rot="2700000">
            <a:off x="6210814" y="-273186"/>
            <a:ext cx="182858" cy="578696"/>
          </a:xfrm>
          <a:prstGeom prst="roundRect">
            <a:avLst>
              <a:gd fmla="val 50000" name="adj"/>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0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67"/>
          <p:cNvSpPr/>
          <p:nvPr/>
        </p:nvSpPr>
        <p:spPr>
          <a:xfrm rot="2700000">
            <a:off x="7641199" y="-635009"/>
            <a:ext cx="110309" cy="1032659"/>
          </a:xfrm>
          <a:prstGeom prst="roundRect">
            <a:avLst>
              <a:gd fmla="val 50000" name="adj"/>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0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67"/>
          <p:cNvSpPr/>
          <p:nvPr/>
        </p:nvSpPr>
        <p:spPr>
          <a:xfrm>
            <a:off x="8503200" y="4440175"/>
            <a:ext cx="459600" cy="459600"/>
          </a:xfrm>
          <a:prstGeom prst="ellipse">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6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6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16" name="Shape 216"/>
        <p:cNvGrpSpPr/>
        <p:nvPr/>
      </p:nvGrpSpPr>
      <p:grpSpPr>
        <a:xfrm>
          <a:off x="0" y="0"/>
          <a:ext cx="0" cy="0"/>
          <a:chOff x="0" y="0"/>
          <a:chExt cx="0" cy="0"/>
        </a:xfrm>
      </p:grpSpPr>
      <p:sp>
        <p:nvSpPr>
          <p:cNvPr id="217" name="Google Shape;217;p68"/>
          <p:cNvSpPr txBox="1"/>
          <p:nvPr>
            <p:ph type="title"/>
          </p:nvPr>
        </p:nvSpPr>
        <p:spPr>
          <a:xfrm>
            <a:off x="1427550" y="1924050"/>
            <a:ext cx="6288900" cy="1593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75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pic>
        <p:nvPicPr>
          <p:cNvPr id="218" name="Google Shape;218;p68"/>
          <p:cNvPicPr preferRelativeResize="0"/>
          <p:nvPr/>
        </p:nvPicPr>
        <p:blipFill rotWithShape="1">
          <a:blip r:embed="rId2">
            <a:alphaModFix/>
          </a:blip>
          <a:srcRect b="8264" l="63306" r="0" t="0"/>
          <a:stretch/>
        </p:blipFill>
        <p:spPr>
          <a:xfrm flipH="1" rot="-5400000">
            <a:off x="1823654" y="-1812457"/>
            <a:ext cx="1243401" cy="4890701"/>
          </a:xfrm>
          <a:prstGeom prst="rect">
            <a:avLst/>
          </a:prstGeom>
          <a:noFill/>
          <a:ln>
            <a:noFill/>
          </a:ln>
        </p:spPr>
      </p:pic>
      <p:pic>
        <p:nvPicPr>
          <p:cNvPr id="219" name="Google Shape;219;p68"/>
          <p:cNvPicPr preferRelativeResize="0"/>
          <p:nvPr/>
        </p:nvPicPr>
        <p:blipFill rotWithShape="1">
          <a:blip r:embed="rId2">
            <a:alphaModFix/>
          </a:blip>
          <a:srcRect b="8617" l="68965" r="0" t="6145"/>
          <a:stretch/>
        </p:blipFill>
        <p:spPr>
          <a:xfrm flipH="1" rot="5400000">
            <a:off x="5999175" y="1998600"/>
            <a:ext cx="1186350" cy="5126301"/>
          </a:xfrm>
          <a:prstGeom prst="rect">
            <a:avLst/>
          </a:prstGeom>
          <a:noFill/>
          <a:ln>
            <a:noFill/>
          </a:ln>
        </p:spPr>
      </p:pic>
      <p:sp>
        <p:nvSpPr>
          <p:cNvPr id="220" name="Google Shape;220;p68"/>
          <p:cNvSpPr/>
          <p:nvPr/>
        </p:nvSpPr>
        <p:spPr>
          <a:xfrm rot="2700000">
            <a:off x="8342602" y="1009577"/>
            <a:ext cx="182858" cy="578696"/>
          </a:xfrm>
          <a:prstGeom prst="roundRect">
            <a:avLst>
              <a:gd fmla="val 50000" name="adj"/>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0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68"/>
          <p:cNvSpPr/>
          <p:nvPr/>
        </p:nvSpPr>
        <p:spPr>
          <a:xfrm rot="2700000">
            <a:off x="8375612" y="179928"/>
            <a:ext cx="110309" cy="1032659"/>
          </a:xfrm>
          <a:prstGeom prst="roundRect">
            <a:avLst>
              <a:gd fmla="val 50000" name="adj"/>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0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68"/>
          <p:cNvSpPr/>
          <p:nvPr/>
        </p:nvSpPr>
        <p:spPr>
          <a:xfrm rot="2700000">
            <a:off x="8188013" y="174457"/>
            <a:ext cx="120915" cy="382686"/>
          </a:xfrm>
          <a:prstGeom prst="roundRect">
            <a:avLst>
              <a:gd fmla="val 50000" name="adj"/>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0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68"/>
          <p:cNvSpPr/>
          <p:nvPr/>
        </p:nvSpPr>
        <p:spPr>
          <a:xfrm rot="2700000">
            <a:off x="7701950" y="-654489"/>
            <a:ext cx="305046" cy="1324977"/>
          </a:xfrm>
          <a:prstGeom prst="roundRect">
            <a:avLst>
              <a:gd fmla="val 50000" name="adj"/>
            </a:avLst>
          </a:prstGeom>
          <a:noFill/>
          <a:ln cap="flat" cmpd="sng" w="9525">
            <a:solidFill>
              <a:schemeClr val="lt1"/>
            </a:solidFill>
            <a:prstDash val="solid"/>
            <a:round/>
            <a:headEnd len="sm" w="sm" type="none"/>
            <a:tailEnd len="sm" w="sm" type="none"/>
          </a:ln>
          <a:effectLst>
            <a:outerShdw blurRad="142875" rotWithShape="0" algn="bl" dir="2400000" dist="47625">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4" name="Google Shape;224;p68"/>
          <p:cNvGrpSpPr/>
          <p:nvPr/>
        </p:nvGrpSpPr>
        <p:grpSpPr>
          <a:xfrm>
            <a:off x="512525" y="4229950"/>
            <a:ext cx="586800" cy="586800"/>
            <a:chOff x="3589550" y="-1003725"/>
            <a:chExt cx="586800" cy="586800"/>
          </a:xfrm>
        </p:grpSpPr>
        <p:sp>
          <p:nvSpPr>
            <p:cNvPr id="225" name="Google Shape;225;p68"/>
            <p:cNvSpPr/>
            <p:nvPr/>
          </p:nvSpPr>
          <p:spPr>
            <a:xfrm>
              <a:off x="3589550" y="-1003725"/>
              <a:ext cx="586800" cy="586800"/>
            </a:xfrm>
            <a:prstGeom prst="ellips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68"/>
            <p:cNvSpPr/>
            <p:nvPr/>
          </p:nvSpPr>
          <p:spPr>
            <a:xfrm>
              <a:off x="3778700" y="-814575"/>
              <a:ext cx="208500" cy="208500"/>
            </a:xfrm>
            <a:prstGeom prst="mathPlus">
              <a:avLst>
                <a:gd fmla="val 23520" name="adj1"/>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7" name="Google Shape;227;p68"/>
          <p:cNvSpPr/>
          <p:nvPr/>
        </p:nvSpPr>
        <p:spPr>
          <a:xfrm rot="2700000">
            <a:off x="2064252" y="4602752"/>
            <a:ext cx="182858" cy="578696"/>
          </a:xfrm>
          <a:prstGeom prst="roundRect">
            <a:avLst>
              <a:gd fmla="val 50000" name="adj"/>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0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68"/>
          <p:cNvSpPr/>
          <p:nvPr/>
        </p:nvSpPr>
        <p:spPr>
          <a:xfrm rot="2700000">
            <a:off x="2097262" y="3773103"/>
            <a:ext cx="110309" cy="1032659"/>
          </a:xfrm>
          <a:prstGeom prst="roundRect">
            <a:avLst>
              <a:gd fmla="val 50000" name="adj"/>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0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68"/>
          <p:cNvSpPr/>
          <p:nvPr/>
        </p:nvSpPr>
        <p:spPr>
          <a:xfrm rot="2700000">
            <a:off x="427404" y="791078"/>
            <a:ext cx="156129" cy="493843"/>
          </a:xfrm>
          <a:prstGeom prst="roundRect">
            <a:avLst>
              <a:gd fmla="val 50000" name="adj"/>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0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68"/>
          <p:cNvSpPr/>
          <p:nvPr/>
        </p:nvSpPr>
        <p:spPr>
          <a:xfrm rot="2700000">
            <a:off x="758842" y="901656"/>
            <a:ext cx="94187" cy="881196"/>
          </a:xfrm>
          <a:prstGeom prst="roundRect">
            <a:avLst>
              <a:gd fmla="val 50000" name="adj"/>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0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68"/>
          <p:cNvSpPr/>
          <p:nvPr/>
        </p:nvSpPr>
        <p:spPr>
          <a:xfrm>
            <a:off x="253625" y="1924050"/>
            <a:ext cx="459600" cy="459600"/>
          </a:xfrm>
          <a:prstGeom prst="ellipse">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6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6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8">
    <p:spTree>
      <p:nvGrpSpPr>
        <p:cNvPr id="233" name="Shape 233"/>
        <p:cNvGrpSpPr/>
        <p:nvPr/>
      </p:nvGrpSpPr>
      <p:grpSpPr>
        <a:xfrm>
          <a:off x="0" y="0"/>
          <a:ext cx="0" cy="0"/>
          <a:chOff x="0" y="0"/>
          <a:chExt cx="0" cy="0"/>
        </a:xfrm>
      </p:grpSpPr>
      <p:sp>
        <p:nvSpPr>
          <p:cNvPr id="234" name="Google Shape;234;p69"/>
          <p:cNvSpPr txBox="1"/>
          <p:nvPr>
            <p:ph type="title"/>
          </p:nvPr>
        </p:nvSpPr>
        <p:spPr>
          <a:xfrm>
            <a:off x="2920950" y="3189950"/>
            <a:ext cx="3302100" cy="365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6"/>
              </a:buClr>
              <a:buSzPts val="1800"/>
              <a:buNone/>
              <a:defRPr sz="2000"/>
            </a:lvl1pPr>
            <a:lvl2pPr lvl="1" algn="ctr">
              <a:lnSpc>
                <a:spcPct val="100000"/>
              </a:lnSpc>
              <a:spcBef>
                <a:spcPts val="0"/>
              </a:spcBef>
              <a:spcAft>
                <a:spcPts val="0"/>
              </a:spcAft>
              <a:buSzPts val="1800"/>
              <a:buNone/>
              <a:defRPr b="1" sz="1800"/>
            </a:lvl2pPr>
            <a:lvl3pPr lvl="2" algn="ctr">
              <a:lnSpc>
                <a:spcPct val="100000"/>
              </a:lnSpc>
              <a:spcBef>
                <a:spcPts val="0"/>
              </a:spcBef>
              <a:spcAft>
                <a:spcPts val="0"/>
              </a:spcAft>
              <a:buSzPts val="1800"/>
              <a:buNone/>
              <a:defRPr b="1" sz="1800"/>
            </a:lvl3pPr>
            <a:lvl4pPr lvl="3" algn="ctr">
              <a:lnSpc>
                <a:spcPct val="100000"/>
              </a:lnSpc>
              <a:spcBef>
                <a:spcPts val="0"/>
              </a:spcBef>
              <a:spcAft>
                <a:spcPts val="0"/>
              </a:spcAft>
              <a:buSzPts val="1800"/>
              <a:buNone/>
              <a:defRPr b="1" sz="1800"/>
            </a:lvl4pPr>
            <a:lvl5pPr lvl="4" algn="ctr">
              <a:lnSpc>
                <a:spcPct val="100000"/>
              </a:lnSpc>
              <a:spcBef>
                <a:spcPts val="0"/>
              </a:spcBef>
              <a:spcAft>
                <a:spcPts val="0"/>
              </a:spcAft>
              <a:buSzPts val="1800"/>
              <a:buNone/>
              <a:defRPr b="1" sz="1800"/>
            </a:lvl5pPr>
            <a:lvl6pPr lvl="5" algn="ctr">
              <a:lnSpc>
                <a:spcPct val="100000"/>
              </a:lnSpc>
              <a:spcBef>
                <a:spcPts val="0"/>
              </a:spcBef>
              <a:spcAft>
                <a:spcPts val="0"/>
              </a:spcAft>
              <a:buSzPts val="1800"/>
              <a:buNone/>
              <a:defRPr b="1" sz="1800"/>
            </a:lvl6pPr>
            <a:lvl7pPr lvl="6" algn="ctr">
              <a:lnSpc>
                <a:spcPct val="100000"/>
              </a:lnSpc>
              <a:spcBef>
                <a:spcPts val="0"/>
              </a:spcBef>
              <a:spcAft>
                <a:spcPts val="0"/>
              </a:spcAft>
              <a:buSzPts val="1800"/>
              <a:buNone/>
              <a:defRPr b="1" sz="1800"/>
            </a:lvl7pPr>
            <a:lvl8pPr lvl="7" algn="ctr">
              <a:lnSpc>
                <a:spcPct val="100000"/>
              </a:lnSpc>
              <a:spcBef>
                <a:spcPts val="0"/>
              </a:spcBef>
              <a:spcAft>
                <a:spcPts val="0"/>
              </a:spcAft>
              <a:buSzPts val="1800"/>
              <a:buNone/>
              <a:defRPr b="1" sz="1800"/>
            </a:lvl8pPr>
            <a:lvl9pPr lvl="8" algn="ctr">
              <a:lnSpc>
                <a:spcPct val="100000"/>
              </a:lnSpc>
              <a:spcBef>
                <a:spcPts val="0"/>
              </a:spcBef>
              <a:spcAft>
                <a:spcPts val="0"/>
              </a:spcAft>
              <a:buSzPts val="1800"/>
              <a:buNone/>
              <a:defRPr b="1" sz="1800"/>
            </a:lvl9pPr>
          </a:lstStyle>
          <a:p/>
        </p:txBody>
      </p:sp>
      <p:sp>
        <p:nvSpPr>
          <p:cNvPr id="235" name="Google Shape;235;p69"/>
          <p:cNvSpPr txBox="1"/>
          <p:nvPr>
            <p:ph idx="1" type="subTitle"/>
          </p:nvPr>
        </p:nvSpPr>
        <p:spPr>
          <a:xfrm>
            <a:off x="1666800" y="1522455"/>
            <a:ext cx="5810400" cy="1371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2500"/>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pic>
        <p:nvPicPr>
          <p:cNvPr id="236" name="Google Shape;236;p69"/>
          <p:cNvPicPr preferRelativeResize="0"/>
          <p:nvPr/>
        </p:nvPicPr>
        <p:blipFill rotWithShape="1">
          <a:blip r:embed="rId2">
            <a:alphaModFix/>
          </a:blip>
          <a:srcRect b="30166" l="63306" r="0" t="0"/>
          <a:stretch/>
        </p:blipFill>
        <p:spPr>
          <a:xfrm flipH="1" rot="10800000">
            <a:off x="7000" y="17011"/>
            <a:ext cx="1243401" cy="3722974"/>
          </a:xfrm>
          <a:prstGeom prst="rect">
            <a:avLst/>
          </a:prstGeom>
          <a:noFill/>
          <a:ln>
            <a:noFill/>
          </a:ln>
        </p:spPr>
      </p:pic>
      <p:pic>
        <p:nvPicPr>
          <p:cNvPr id="237" name="Google Shape;237;p69"/>
          <p:cNvPicPr preferRelativeResize="0"/>
          <p:nvPr/>
        </p:nvPicPr>
        <p:blipFill rotWithShape="1">
          <a:blip r:embed="rId2">
            <a:alphaModFix/>
          </a:blip>
          <a:srcRect b="23059" l="63306" r="0" t="0"/>
          <a:stretch/>
        </p:blipFill>
        <p:spPr>
          <a:xfrm flipH="1">
            <a:off x="7758350" y="516197"/>
            <a:ext cx="1402650" cy="4627301"/>
          </a:xfrm>
          <a:prstGeom prst="rect">
            <a:avLst/>
          </a:prstGeom>
          <a:noFill/>
          <a:ln>
            <a:noFill/>
          </a:ln>
        </p:spPr>
      </p:pic>
      <p:sp>
        <p:nvSpPr>
          <p:cNvPr id="238" name="Google Shape;238;p69"/>
          <p:cNvSpPr/>
          <p:nvPr/>
        </p:nvSpPr>
        <p:spPr>
          <a:xfrm rot="2700000">
            <a:off x="6328650" y="-387989"/>
            <a:ext cx="305046" cy="1324977"/>
          </a:xfrm>
          <a:prstGeom prst="roundRect">
            <a:avLst>
              <a:gd fmla="val 50000" name="adj"/>
            </a:avLst>
          </a:prstGeom>
          <a:noFill/>
          <a:ln cap="flat" cmpd="sng" w="9525">
            <a:solidFill>
              <a:schemeClr val="lt1"/>
            </a:solidFill>
            <a:prstDash val="solid"/>
            <a:round/>
            <a:headEnd len="sm" w="sm" type="none"/>
            <a:tailEnd len="sm" w="sm" type="none"/>
          </a:ln>
          <a:effectLst>
            <a:outerShdw blurRad="142875" rotWithShape="0" algn="bl" dir="2400000" dist="47625">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69"/>
          <p:cNvSpPr/>
          <p:nvPr/>
        </p:nvSpPr>
        <p:spPr>
          <a:xfrm rot="2700000">
            <a:off x="7016764" y="717414"/>
            <a:ext cx="182858" cy="578696"/>
          </a:xfrm>
          <a:prstGeom prst="roundRect">
            <a:avLst>
              <a:gd fmla="val 50000" name="adj"/>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0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69"/>
          <p:cNvSpPr/>
          <p:nvPr/>
        </p:nvSpPr>
        <p:spPr>
          <a:xfrm rot="2700000">
            <a:off x="7049774" y="-112234"/>
            <a:ext cx="110309" cy="1032659"/>
          </a:xfrm>
          <a:prstGeom prst="roundRect">
            <a:avLst>
              <a:gd fmla="val 50000" name="adj"/>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0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69"/>
          <p:cNvSpPr/>
          <p:nvPr/>
        </p:nvSpPr>
        <p:spPr>
          <a:xfrm>
            <a:off x="4032850" y="174300"/>
            <a:ext cx="459600" cy="459600"/>
          </a:xfrm>
          <a:prstGeom prst="ellipse">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6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69"/>
          <p:cNvSpPr/>
          <p:nvPr/>
        </p:nvSpPr>
        <p:spPr>
          <a:xfrm rot="2700000">
            <a:off x="7009800" y="4513236"/>
            <a:ext cx="305046" cy="1324977"/>
          </a:xfrm>
          <a:prstGeom prst="roundRect">
            <a:avLst>
              <a:gd fmla="val 50000" name="adj"/>
            </a:avLst>
          </a:prstGeom>
          <a:noFill/>
          <a:ln cap="flat" cmpd="sng" w="9525">
            <a:solidFill>
              <a:schemeClr val="lt1"/>
            </a:solidFill>
            <a:prstDash val="solid"/>
            <a:round/>
            <a:headEnd len="sm" w="sm" type="none"/>
            <a:tailEnd len="sm" w="sm" type="none"/>
          </a:ln>
          <a:effectLst>
            <a:outerShdw blurRad="142875" rotWithShape="0" algn="bl" dir="2400000" dist="47625">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69"/>
          <p:cNvSpPr/>
          <p:nvPr/>
        </p:nvSpPr>
        <p:spPr>
          <a:xfrm rot="2700000">
            <a:off x="1312291" y="4533928"/>
            <a:ext cx="156129" cy="493843"/>
          </a:xfrm>
          <a:prstGeom prst="roundRect">
            <a:avLst>
              <a:gd fmla="val 50000" name="adj"/>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0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69"/>
          <p:cNvSpPr/>
          <p:nvPr/>
        </p:nvSpPr>
        <p:spPr>
          <a:xfrm rot="2700000">
            <a:off x="1643729" y="4644506"/>
            <a:ext cx="94187" cy="881196"/>
          </a:xfrm>
          <a:prstGeom prst="roundRect">
            <a:avLst>
              <a:gd fmla="val 50000" name="adj"/>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0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45" name="Google Shape;245;p69"/>
          <p:cNvGrpSpPr/>
          <p:nvPr/>
        </p:nvGrpSpPr>
        <p:grpSpPr>
          <a:xfrm>
            <a:off x="419825" y="4252350"/>
            <a:ext cx="586800" cy="586800"/>
            <a:chOff x="3589550" y="-1003725"/>
            <a:chExt cx="586800" cy="586800"/>
          </a:xfrm>
        </p:grpSpPr>
        <p:sp>
          <p:nvSpPr>
            <p:cNvPr id="246" name="Google Shape;246;p69"/>
            <p:cNvSpPr/>
            <p:nvPr/>
          </p:nvSpPr>
          <p:spPr>
            <a:xfrm>
              <a:off x="3589550" y="-1003725"/>
              <a:ext cx="586800" cy="586800"/>
            </a:xfrm>
            <a:prstGeom prst="ellips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69"/>
            <p:cNvSpPr/>
            <p:nvPr/>
          </p:nvSpPr>
          <p:spPr>
            <a:xfrm>
              <a:off x="3778700" y="-814575"/>
              <a:ext cx="208500" cy="208500"/>
            </a:xfrm>
            <a:prstGeom prst="mathPlus">
              <a:avLst>
                <a:gd fmla="val 23520" name="adj1"/>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8" name="Google Shape;248;p6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49" name="Shape 249"/>
        <p:cNvGrpSpPr/>
        <p:nvPr/>
      </p:nvGrpSpPr>
      <p:grpSpPr>
        <a:xfrm>
          <a:off x="0" y="0"/>
          <a:ext cx="0" cy="0"/>
          <a:chOff x="0" y="0"/>
          <a:chExt cx="0" cy="0"/>
        </a:xfrm>
      </p:grpSpPr>
      <p:sp>
        <p:nvSpPr>
          <p:cNvPr id="250" name="Google Shape;250;p70"/>
          <p:cNvSpPr txBox="1"/>
          <p:nvPr>
            <p:ph idx="1" type="body"/>
          </p:nvPr>
        </p:nvSpPr>
        <p:spPr>
          <a:xfrm>
            <a:off x="713225" y="539500"/>
            <a:ext cx="3203400" cy="19647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600"/>
              <a:buNone/>
              <a:defRPr sz="3200">
                <a:latin typeface="Montserrat Alternates ExtraBold"/>
                <a:ea typeface="Montserrat Alternates ExtraBold"/>
                <a:cs typeface="Montserrat Alternates ExtraBold"/>
                <a:sym typeface="Montserrat Alternates ExtraBold"/>
              </a:defRPr>
            </a:lvl1pPr>
          </a:lstStyle>
          <a:p/>
        </p:txBody>
      </p:sp>
      <p:pic>
        <p:nvPicPr>
          <p:cNvPr id="251" name="Google Shape;251;p70"/>
          <p:cNvPicPr preferRelativeResize="0"/>
          <p:nvPr/>
        </p:nvPicPr>
        <p:blipFill rotWithShape="1">
          <a:blip r:embed="rId2">
            <a:alphaModFix/>
          </a:blip>
          <a:srcRect b="0" l="57203" r="0" t="0"/>
          <a:stretch/>
        </p:blipFill>
        <p:spPr>
          <a:xfrm flipH="1">
            <a:off x="7827850" y="141725"/>
            <a:ext cx="1316150" cy="4838700"/>
          </a:xfrm>
          <a:prstGeom prst="rect">
            <a:avLst/>
          </a:prstGeom>
          <a:noFill/>
          <a:ln>
            <a:noFill/>
          </a:ln>
        </p:spPr>
      </p:pic>
      <p:pic>
        <p:nvPicPr>
          <p:cNvPr id="252" name="Google Shape;252;p70"/>
          <p:cNvPicPr preferRelativeResize="0"/>
          <p:nvPr/>
        </p:nvPicPr>
        <p:blipFill rotWithShape="1">
          <a:blip r:embed="rId3">
            <a:alphaModFix/>
          </a:blip>
          <a:srcRect b="27620" l="41468" r="0" t="0"/>
          <a:stretch/>
        </p:blipFill>
        <p:spPr>
          <a:xfrm>
            <a:off x="0" y="1733125"/>
            <a:ext cx="1752924" cy="3410374"/>
          </a:xfrm>
          <a:prstGeom prst="rect">
            <a:avLst/>
          </a:prstGeom>
          <a:noFill/>
          <a:ln>
            <a:noFill/>
          </a:ln>
        </p:spPr>
      </p:pic>
      <p:sp>
        <p:nvSpPr>
          <p:cNvPr id="253" name="Google Shape;253;p70"/>
          <p:cNvSpPr/>
          <p:nvPr/>
        </p:nvSpPr>
        <p:spPr>
          <a:xfrm>
            <a:off x="8200975" y="4843750"/>
            <a:ext cx="459600" cy="459600"/>
          </a:xfrm>
          <a:prstGeom prst="ellipse">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60000" dist="47625">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70"/>
          <p:cNvSpPr/>
          <p:nvPr/>
        </p:nvSpPr>
        <p:spPr>
          <a:xfrm>
            <a:off x="110475" y="3146950"/>
            <a:ext cx="459600" cy="459600"/>
          </a:xfrm>
          <a:prstGeom prst="ellipse">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60000" dist="47625">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70"/>
          <p:cNvSpPr/>
          <p:nvPr/>
        </p:nvSpPr>
        <p:spPr>
          <a:xfrm rot="2700000">
            <a:off x="3121800" y="4332511"/>
            <a:ext cx="305046" cy="1324977"/>
          </a:xfrm>
          <a:prstGeom prst="roundRect">
            <a:avLst>
              <a:gd fmla="val 50000" name="adj"/>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00000" dist="47625">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70"/>
          <p:cNvSpPr/>
          <p:nvPr/>
        </p:nvSpPr>
        <p:spPr>
          <a:xfrm rot="2700000">
            <a:off x="2496084" y="4341591"/>
            <a:ext cx="94187" cy="1621113"/>
          </a:xfrm>
          <a:prstGeom prst="roundRect">
            <a:avLst>
              <a:gd fmla="val 50000" name="adj"/>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00000" dist="47625">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70"/>
          <p:cNvSpPr/>
          <p:nvPr/>
        </p:nvSpPr>
        <p:spPr>
          <a:xfrm rot="2700000">
            <a:off x="7049774" y="-112234"/>
            <a:ext cx="110309" cy="1032659"/>
          </a:xfrm>
          <a:prstGeom prst="roundRect">
            <a:avLst>
              <a:gd fmla="val 50000" name="adj"/>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00000" dist="47625">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70"/>
          <p:cNvSpPr/>
          <p:nvPr/>
        </p:nvSpPr>
        <p:spPr>
          <a:xfrm rot="2700000">
            <a:off x="7686839" y="-167211"/>
            <a:ext cx="182858" cy="578696"/>
          </a:xfrm>
          <a:prstGeom prst="roundRect">
            <a:avLst>
              <a:gd fmla="val 50000" name="adj"/>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00000" dist="47625">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7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atin typeface="Montserrat Alternates ExtraBold"/>
                <a:ea typeface="Montserrat Alternates ExtraBold"/>
                <a:cs typeface="Montserrat Alternates ExtraBold"/>
                <a:sym typeface="Montserrat Alternates ExtraBold"/>
              </a:defRPr>
            </a:lvl1pPr>
            <a:lvl2pPr lvl="1">
              <a:buNone/>
              <a:defRPr>
                <a:latin typeface="Montserrat Alternates ExtraBold"/>
                <a:ea typeface="Montserrat Alternates ExtraBold"/>
                <a:cs typeface="Montserrat Alternates ExtraBold"/>
                <a:sym typeface="Montserrat Alternates ExtraBold"/>
              </a:defRPr>
            </a:lvl2pPr>
            <a:lvl3pPr lvl="2">
              <a:buNone/>
              <a:defRPr>
                <a:latin typeface="Montserrat Alternates ExtraBold"/>
                <a:ea typeface="Montserrat Alternates ExtraBold"/>
                <a:cs typeface="Montserrat Alternates ExtraBold"/>
                <a:sym typeface="Montserrat Alternates ExtraBold"/>
              </a:defRPr>
            </a:lvl3pPr>
            <a:lvl4pPr lvl="3">
              <a:buNone/>
              <a:defRPr>
                <a:latin typeface="Montserrat Alternates ExtraBold"/>
                <a:ea typeface="Montserrat Alternates ExtraBold"/>
                <a:cs typeface="Montserrat Alternates ExtraBold"/>
                <a:sym typeface="Montserrat Alternates ExtraBold"/>
              </a:defRPr>
            </a:lvl4pPr>
            <a:lvl5pPr lvl="4">
              <a:buNone/>
              <a:defRPr>
                <a:latin typeface="Montserrat Alternates ExtraBold"/>
                <a:ea typeface="Montserrat Alternates ExtraBold"/>
                <a:cs typeface="Montserrat Alternates ExtraBold"/>
                <a:sym typeface="Montserrat Alternates ExtraBold"/>
              </a:defRPr>
            </a:lvl5pPr>
            <a:lvl6pPr lvl="5">
              <a:buNone/>
              <a:defRPr>
                <a:latin typeface="Montserrat Alternates ExtraBold"/>
                <a:ea typeface="Montserrat Alternates ExtraBold"/>
                <a:cs typeface="Montserrat Alternates ExtraBold"/>
                <a:sym typeface="Montserrat Alternates ExtraBold"/>
              </a:defRPr>
            </a:lvl6pPr>
            <a:lvl7pPr lvl="6">
              <a:buNone/>
              <a:defRPr>
                <a:latin typeface="Montserrat Alternates ExtraBold"/>
                <a:ea typeface="Montserrat Alternates ExtraBold"/>
                <a:cs typeface="Montserrat Alternates ExtraBold"/>
                <a:sym typeface="Montserrat Alternates ExtraBold"/>
              </a:defRPr>
            </a:lvl7pPr>
            <a:lvl8pPr lvl="7">
              <a:buNone/>
              <a:defRPr>
                <a:latin typeface="Montserrat Alternates ExtraBold"/>
                <a:ea typeface="Montserrat Alternates ExtraBold"/>
                <a:cs typeface="Montserrat Alternates ExtraBold"/>
                <a:sym typeface="Montserrat Alternates ExtraBold"/>
              </a:defRPr>
            </a:lvl8pPr>
            <a:lvl9pPr lvl="8">
              <a:buNone/>
              <a:defRPr>
                <a:latin typeface="Montserrat Alternates ExtraBold"/>
                <a:ea typeface="Montserrat Alternates ExtraBold"/>
                <a:cs typeface="Montserrat Alternates ExtraBold"/>
                <a:sym typeface="Montserrat Alternates ExtraBold"/>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2_1">
    <p:spTree>
      <p:nvGrpSpPr>
        <p:cNvPr id="260" name="Shape 260"/>
        <p:cNvGrpSpPr/>
        <p:nvPr/>
      </p:nvGrpSpPr>
      <p:grpSpPr>
        <a:xfrm>
          <a:off x="0" y="0"/>
          <a:ext cx="0" cy="0"/>
          <a:chOff x="0" y="0"/>
          <a:chExt cx="0" cy="0"/>
        </a:xfrm>
      </p:grpSpPr>
      <p:sp>
        <p:nvSpPr>
          <p:cNvPr id="261" name="Google Shape;261;p71"/>
          <p:cNvSpPr txBox="1"/>
          <p:nvPr>
            <p:ph type="title"/>
          </p:nvPr>
        </p:nvSpPr>
        <p:spPr>
          <a:xfrm>
            <a:off x="2253450" y="3119100"/>
            <a:ext cx="4637100" cy="870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800"/>
              <a:buFont typeface="Dosis"/>
              <a:buNone/>
              <a:defRPr/>
            </a:lvl1pPr>
            <a:lvl2pPr lvl="1" algn="ctr">
              <a:lnSpc>
                <a:spcPct val="100000"/>
              </a:lnSpc>
              <a:spcBef>
                <a:spcPts val="0"/>
              </a:spcBef>
              <a:spcAft>
                <a:spcPts val="0"/>
              </a:spcAft>
              <a:buClr>
                <a:schemeClr val="dk1"/>
              </a:buClr>
              <a:buSzPts val="2800"/>
              <a:buNone/>
              <a:defRPr sz="2800">
                <a:solidFill>
                  <a:schemeClr val="dk1"/>
                </a:solidFill>
              </a:defRPr>
            </a:lvl2pPr>
            <a:lvl3pPr lvl="2" algn="ctr">
              <a:lnSpc>
                <a:spcPct val="100000"/>
              </a:lnSpc>
              <a:spcBef>
                <a:spcPts val="0"/>
              </a:spcBef>
              <a:spcAft>
                <a:spcPts val="0"/>
              </a:spcAft>
              <a:buClr>
                <a:schemeClr val="dk1"/>
              </a:buClr>
              <a:buSzPts val="2800"/>
              <a:buNone/>
              <a:defRPr sz="2800">
                <a:solidFill>
                  <a:schemeClr val="dk1"/>
                </a:solidFill>
              </a:defRPr>
            </a:lvl3pPr>
            <a:lvl4pPr lvl="3" algn="ctr">
              <a:lnSpc>
                <a:spcPct val="100000"/>
              </a:lnSpc>
              <a:spcBef>
                <a:spcPts val="0"/>
              </a:spcBef>
              <a:spcAft>
                <a:spcPts val="0"/>
              </a:spcAft>
              <a:buClr>
                <a:schemeClr val="dk1"/>
              </a:buClr>
              <a:buSzPts val="2800"/>
              <a:buNone/>
              <a:defRPr sz="2800">
                <a:solidFill>
                  <a:schemeClr val="dk1"/>
                </a:solidFill>
              </a:defRPr>
            </a:lvl4pPr>
            <a:lvl5pPr lvl="4" algn="ctr">
              <a:lnSpc>
                <a:spcPct val="100000"/>
              </a:lnSpc>
              <a:spcBef>
                <a:spcPts val="0"/>
              </a:spcBef>
              <a:spcAft>
                <a:spcPts val="0"/>
              </a:spcAft>
              <a:buClr>
                <a:schemeClr val="dk1"/>
              </a:buClr>
              <a:buSzPts val="2800"/>
              <a:buNone/>
              <a:defRPr sz="2800">
                <a:solidFill>
                  <a:schemeClr val="dk1"/>
                </a:solidFill>
              </a:defRPr>
            </a:lvl5pPr>
            <a:lvl6pPr lvl="5" algn="ctr">
              <a:lnSpc>
                <a:spcPct val="100000"/>
              </a:lnSpc>
              <a:spcBef>
                <a:spcPts val="0"/>
              </a:spcBef>
              <a:spcAft>
                <a:spcPts val="0"/>
              </a:spcAft>
              <a:buClr>
                <a:schemeClr val="dk1"/>
              </a:buClr>
              <a:buSzPts val="2800"/>
              <a:buNone/>
              <a:defRPr sz="2800">
                <a:solidFill>
                  <a:schemeClr val="dk1"/>
                </a:solidFill>
              </a:defRPr>
            </a:lvl6pPr>
            <a:lvl7pPr lvl="6" algn="ctr">
              <a:lnSpc>
                <a:spcPct val="100000"/>
              </a:lnSpc>
              <a:spcBef>
                <a:spcPts val="0"/>
              </a:spcBef>
              <a:spcAft>
                <a:spcPts val="0"/>
              </a:spcAft>
              <a:buClr>
                <a:schemeClr val="dk1"/>
              </a:buClr>
              <a:buSzPts val="2800"/>
              <a:buNone/>
              <a:defRPr sz="2800">
                <a:solidFill>
                  <a:schemeClr val="dk1"/>
                </a:solidFill>
              </a:defRPr>
            </a:lvl7pPr>
            <a:lvl8pPr lvl="7" algn="ctr">
              <a:lnSpc>
                <a:spcPct val="100000"/>
              </a:lnSpc>
              <a:spcBef>
                <a:spcPts val="0"/>
              </a:spcBef>
              <a:spcAft>
                <a:spcPts val="0"/>
              </a:spcAft>
              <a:buClr>
                <a:schemeClr val="dk1"/>
              </a:buClr>
              <a:buSzPts val="2800"/>
              <a:buNone/>
              <a:defRPr sz="2800">
                <a:solidFill>
                  <a:schemeClr val="dk1"/>
                </a:solidFill>
              </a:defRPr>
            </a:lvl8pPr>
            <a:lvl9pPr lvl="8" algn="ctr">
              <a:lnSpc>
                <a:spcPct val="100000"/>
              </a:lnSpc>
              <a:spcBef>
                <a:spcPts val="0"/>
              </a:spcBef>
              <a:spcAft>
                <a:spcPts val="0"/>
              </a:spcAft>
              <a:buClr>
                <a:schemeClr val="dk1"/>
              </a:buClr>
              <a:buSzPts val="2800"/>
              <a:buNone/>
              <a:defRPr sz="2800">
                <a:solidFill>
                  <a:schemeClr val="dk1"/>
                </a:solidFill>
              </a:defRPr>
            </a:lvl9pPr>
          </a:lstStyle>
          <a:p/>
        </p:txBody>
      </p:sp>
      <p:sp>
        <p:nvSpPr>
          <p:cNvPr id="262" name="Google Shape;262;p71"/>
          <p:cNvSpPr txBox="1"/>
          <p:nvPr>
            <p:ph idx="1" type="subTitle"/>
          </p:nvPr>
        </p:nvSpPr>
        <p:spPr>
          <a:xfrm>
            <a:off x="2214900" y="3898800"/>
            <a:ext cx="4714200" cy="731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p:txBody>
      </p:sp>
      <p:pic>
        <p:nvPicPr>
          <p:cNvPr id="263" name="Google Shape;263;p71"/>
          <p:cNvPicPr preferRelativeResize="0"/>
          <p:nvPr/>
        </p:nvPicPr>
        <p:blipFill rotWithShape="1">
          <a:blip r:embed="rId2">
            <a:alphaModFix/>
          </a:blip>
          <a:srcRect b="6995" l="63306" r="0" t="42087"/>
          <a:stretch/>
        </p:blipFill>
        <p:spPr>
          <a:xfrm flipH="1" rot="10800000">
            <a:off x="7000" y="2439098"/>
            <a:ext cx="1243401" cy="2714576"/>
          </a:xfrm>
          <a:prstGeom prst="rect">
            <a:avLst/>
          </a:prstGeom>
          <a:noFill/>
          <a:ln>
            <a:noFill/>
          </a:ln>
        </p:spPr>
      </p:pic>
      <p:sp>
        <p:nvSpPr>
          <p:cNvPr id="264" name="Google Shape;264;p71"/>
          <p:cNvSpPr/>
          <p:nvPr/>
        </p:nvSpPr>
        <p:spPr>
          <a:xfrm rot="2700000">
            <a:off x="566450" y="968974"/>
            <a:ext cx="305046" cy="1324977"/>
          </a:xfrm>
          <a:prstGeom prst="roundRect">
            <a:avLst>
              <a:gd fmla="val 50000" name="adj"/>
            </a:avLst>
          </a:prstGeom>
          <a:noFill/>
          <a:ln cap="flat" cmpd="sng" w="9525">
            <a:solidFill>
              <a:schemeClr val="lt1"/>
            </a:solidFill>
            <a:prstDash val="solid"/>
            <a:round/>
            <a:headEnd len="sm" w="sm" type="none"/>
            <a:tailEnd len="sm" w="sm" type="none"/>
          </a:ln>
          <a:effectLst>
            <a:outerShdw blurRad="142875" rotWithShape="0" algn="bl" dir="2400000" dist="47625">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71"/>
          <p:cNvSpPr/>
          <p:nvPr/>
        </p:nvSpPr>
        <p:spPr>
          <a:xfrm rot="2700000">
            <a:off x="8151550" y="4523961"/>
            <a:ext cx="305046" cy="1324977"/>
          </a:xfrm>
          <a:prstGeom prst="roundRect">
            <a:avLst>
              <a:gd fmla="val 50000" name="adj"/>
            </a:avLst>
          </a:prstGeom>
          <a:noFill/>
          <a:ln cap="flat" cmpd="sng" w="9525">
            <a:solidFill>
              <a:schemeClr val="lt1"/>
            </a:solidFill>
            <a:prstDash val="solid"/>
            <a:round/>
            <a:headEnd len="sm" w="sm" type="none"/>
            <a:tailEnd len="sm" w="sm" type="none"/>
          </a:ln>
          <a:effectLst>
            <a:outerShdw blurRad="142875" rotWithShape="0" algn="bl" dir="2400000" dist="47625">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71"/>
          <p:cNvSpPr/>
          <p:nvPr/>
        </p:nvSpPr>
        <p:spPr>
          <a:xfrm rot="2700000">
            <a:off x="8600989" y="3827952"/>
            <a:ext cx="182858" cy="578696"/>
          </a:xfrm>
          <a:prstGeom prst="roundRect">
            <a:avLst>
              <a:gd fmla="val 50000" name="adj"/>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0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71"/>
          <p:cNvSpPr/>
          <p:nvPr/>
        </p:nvSpPr>
        <p:spPr>
          <a:xfrm rot="2700000">
            <a:off x="7597999" y="4573203"/>
            <a:ext cx="110309" cy="1032659"/>
          </a:xfrm>
          <a:prstGeom prst="roundRect">
            <a:avLst>
              <a:gd fmla="val 50000" name="adj"/>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0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7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69" name="Shape 269"/>
        <p:cNvGrpSpPr/>
        <p:nvPr/>
      </p:nvGrpSpPr>
      <p:grpSpPr>
        <a:xfrm>
          <a:off x="0" y="0"/>
          <a:ext cx="0" cy="0"/>
          <a:chOff x="0" y="0"/>
          <a:chExt cx="0" cy="0"/>
        </a:xfrm>
      </p:grpSpPr>
      <p:sp>
        <p:nvSpPr>
          <p:cNvPr id="270" name="Google Shape;270;p72"/>
          <p:cNvSpPr txBox="1"/>
          <p:nvPr>
            <p:ph hasCustomPrompt="1" type="title"/>
          </p:nvPr>
        </p:nvSpPr>
        <p:spPr>
          <a:xfrm>
            <a:off x="1374450" y="1658475"/>
            <a:ext cx="6395100" cy="1371600"/>
          </a:xfrm>
          <a:prstGeom prst="rect">
            <a:avLst/>
          </a:prstGeom>
          <a:noFill/>
          <a:ln>
            <a:noFill/>
          </a:ln>
        </p:spPr>
        <p:txBody>
          <a:bodyPr anchorCtr="0" anchor="ctr" bIns="91425" lIns="91425" spcFirstLastPara="1" rIns="91425" wrap="square" tIns="91425">
            <a:noAutofit/>
          </a:bodyPr>
          <a:lstStyle>
            <a:lvl1pPr lvl="0" algn="ctr">
              <a:lnSpc>
                <a:spcPct val="115000"/>
              </a:lnSpc>
              <a:spcBef>
                <a:spcPts val="0"/>
              </a:spcBef>
              <a:spcAft>
                <a:spcPts val="0"/>
              </a:spcAft>
              <a:buSzPts val="12000"/>
              <a:buNone/>
              <a:defRPr sz="10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271" name="Google Shape;271;p72"/>
          <p:cNvSpPr txBox="1"/>
          <p:nvPr>
            <p:ph idx="1" type="body"/>
          </p:nvPr>
        </p:nvSpPr>
        <p:spPr>
          <a:xfrm>
            <a:off x="2034750" y="3119325"/>
            <a:ext cx="5074500" cy="365700"/>
          </a:xfrm>
          <a:prstGeom prst="rect">
            <a:avLst/>
          </a:prstGeom>
          <a:noFill/>
          <a:ln>
            <a:noFill/>
          </a:ln>
        </p:spPr>
        <p:txBody>
          <a:bodyPr anchorCtr="0" anchor="ctr" bIns="91425" lIns="91425" spcFirstLastPara="1" rIns="91425" wrap="square" tIns="91425">
            <a:noAutofit/>
          </a:bodyPr>
          <a:lstStyle>
            <a:lvl1pPr indent="-330200" lvl="0" marL="457200" algn="ctr">
              <a:lnSpc>
                <a:spcPct val="100000"/>
              </a:lnSpc>
              <a:spcBef>
                <a:spcPts val="0"/>
              </a:spcBef>
              <a:spcAft>
                <a:spcPts val="0"/>
              </a:spcAft>
              <a:buSzPts val="1600"/>
              <a:buChar char="●"/>
              <a:defRPr sz="1800"/>
            </a:lvl1pPr>
            <a:lvl2pPr indent="-330200" lvl="1" marL="914400" algn="ctr">
              <a:lnSpc>
                <a:spcPct val="100000"/>
              </a:lnSpc>
              <a:spcBef>
                <a:spcPts val="0"/>
              </a:spcBef>
              <a:spcAft>
                <a:spcPts val="0"/>
              </a:spcAft>
              <a:buSzPts val="1600"/>
              <a:buChar char="○"/>
              <a:defRPr/>
            </a:lvl2pPr>
            <a:lvl3pPr indent="-330200" lvl="2" marL="1371600" algn="ctr">
              <a:lnSpc>
                <a:spcPct val="100000"/>
              </a:lnSpc>
              <a:spcBef>
                <a:spcPts val="0"/>
              </a:spcBef>
              <a:spcAft>
                <a:spcPts val="0"/>
              </a:spcAft>
              <a:buSzPts val="1600"/>
              <a:buChar char="■"/>
              <a:defRPr/>
            </a:lvl3pPr>
            <a:lvl4pPr indent="-330200" lvl="3" marL="1828800" algn="ctr">
              <a:lnSpc>
                <a:spcPct val="100000"/>
              </a:lnSpc>
              <a:spcBef>
                <a:spcPts val="0"/>
              </a:spcBef>
              <a:spcAft>
                <a:spcPts val="0"/>
              </a:spcAft>
              <a:buSzPts val="1600"/>
              <a:buChar char="●"/>
              <a:defRPr/>
            </a:lvl4pPr>
            <a:lvl5pPr indent="-330200" lvl="4" marL="2286000" algn="ctr">
              <a:lnSpc>
                <a:spcPct val="100000"/>
              </a:lnSpc>
              <a:spcBef>
                <a:spcPts val="0"/>
              </a:spcBef>
              <a:spcAft>
                <a:spcPts val="0"/>
              </a:spcAft>
              <a:buSzPts val="1600"/>
              <a:buChar char="○"/>
              <a:defRPr/>
            </a:lvl5pPr>
            <a:lvl6pPr indent="-330200" lvl="5" marL="2743200" algn="ctr">
              <a:lnSpc>
                <a:spcPct val="100000"/>
              </a:lnSpc>
              <a:spcBef>
                <a:spcPts val="0"/>
              </a:spcBef>
              <a:spcAft>
                <a:spcPts val="0"/>
              </a:spcAft>
              <a:buSzPts val="1600"/>
              <a:buChar char="■"/>
              <a:defRPr/>
            </a:lvl6pPr>
            <a:lvl7pPr indent="-330200" lvl="6" marL="3200400" algn="ctr">
              <a:lnSpc>
                <a:spcPct val="100000"/>
              </a:lnSpc>
              <a:spcBef>
                <a:spcPts val="0"/>
              </a:spcBef>
              <a:spcAft>
                <a:spcPts val="0"/>
              </a:spcAft>
              <a:buSzPts val="1600"/>
              <a:buChar char="●"/>
              <a:defRPr/>
            </a:lvl7pPr>
            <a:lvl8pPr indent="-330200" lvl="7" marL="3657600" algn="ctr">
              <a:lnSpc>
                <a:spcPct val="100000"/>
              </a:lnSpc>
              <a:spcBef>
                <a:spcPts val="0"/>
              </a:spcBef>
              <a:spcAft>
                <a:spcPts val="0"/>
              </a:spcAft>
              <a:buSzPts val="1600"/>
              <a:buChar char="○"/>
              <a:defRPr/>
            </a:lvl8pPr>
            <a:lvl9pPr indent="-330200" lvl="8" marL="4114800" algn="ctr">
              <a:lnSpc>
                <a:spcPct val="100000"/>
              </a:lnSpc>
              <a:spcBef>
                <a:spcPts val="0"/>
              </a:spcBef>
              <a:spcAft>
                <a:spcPts val="0"/>
              </a:spcAft>
              <a:buSzPts val="1600"/>
              <a:buChar char="■"/>
              <a:defRPr/>
            </a:lvl9pPr>
          </a:lstStyle>
          <a:p/>
        </p:txBody>
      </p:sp>
      <p:pic>
        <p:nvPicPr>
          <p:cNvPr id="272" name="Google Shape;272;p72"/>
          <p:cNvPicPr preferRelativeResize="0"/>
          <p:nvPr/>
        </p:nvPicPr>
        <p:blipFill rotWithShape="1">
          <a:blip r:embed="rId2">
            <a:alphaModFix/>
          </a:blip>
          <a:srcRect b="30166" l="63306" r="0" t="0"/>
          <a:stretch/>
        </p:blipFill>
        <p:spPr>
          <a:xfrm>
            <a:off x="7000" y="1420525"/>
            <a:ext cx="1243401" cy="3722974"/>
          </a:xfrm>
          <a:prstGeom prst="rect">
            <a:avLst/>
          </a:prstGeom>
          <a:noFill/>
          <a:ln>
            <a:noFill/>
          </a:ln>
        </p:spPr>
      </p:pic>
      <p:pic>
        <p:nvPicPr>
          <p:cNvPr id="273" name="Google Shape;273;p72"/>
          <p:cNvPicPr preferRelativeResize="0"/>
          <p:nvPr/>
        </p:nvPicPr>
        <p:blipFill rotWithShape="1">
          <a:blip r:embed="rId2">
            <a:alphaModFix/>
          </a:blip>
          <a:srcRect b="23059" l="63306" r="0" t="0"/>
          <a:stretch/>
        </p:blipFill>
        <p:spPr>
          <a:xfrm rot="10800000">
            <a:off x="7758350" y="17011"/>
            <a:ext cx="1402650" cy="4627301"/>
          </a:xfrm>
          <a:prstGeom prst="rect">
            <a:avLst/>
          </a:prstGeom>
          <a:noFill/>
          <a:ln>
            <a:noFill/>
          </a:ln>
        </p:spPr>
      </p:pic>
      <p:sp>
        <p:nvSpPr>
          <p:cNvPr id="274" name="Google Shape;274;p72"/>
          <p:cNvSpPr/>
          <p:nvPr/>
        </p:nvSpPr>
        <p:spPr>
          <a:xfrm rot="2700000">
            <a:off x="-15600" y="155786"/>
            <a:ext cx="305046" cy="1324977"/>
          </a:xfrm>
          <a:prstGeom prst="roundRect">
            <a:avLst>
              <a:gd fmla="val 50000" name="adj"/>
            </a:avLst>
          </a:prstGeom>
          <a:noFill/>
          <a:ln cap="flat" cmpd="sng" w="9525">
            <a:solidFill>
              <a:schemeClr val="lt1"/>
            </a:solidFill>
            <a:prstDash val="solid"/>
            <a:round/>
            <a:headEnd len="sm" w="sm" type="none"/>
            <a:tailEnd len="sm" w="sm" type="none"/>
          </a:ln>
          <a:effectLst>
            <a:outerShdw blurRad="142875" rotWithShape="0" algn="bl" dir="2400000" dist="47625">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72"/>
          <p:cNvSpPr/>
          <p:nvPr/>
        </p:nvSpPr>
        <p:spPr>
          <a:xfrm rot="2700000">
            <a:off x="1319189" y="869814"/>
            <a:ext cx="182858" cy="578696"/>
          </a:xfrm>
          <a:prstGeom prst="roundRect">
            <a:avLst>
              <a:gd fmla="val 50000" name="adj"/>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0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72"/>
          <p:cNvSpPr/>
          <p:nvPr/>
        </p:nvSpPr>
        <p:spPr>
          <a:xfrm rot="2700000">
            <a:off x="1352199" y="40166"/>
            <a:ext cx="110309" cy="1032659"/>
          </a:xfrm>
          <a:prstGeom prst="roundRect">
            <a:avLst>
              <a:gd fmla="val 50000" name="adj"/>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0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72"/>
          <p:cNvSpPr/>
          <p:nvPr/>
        </p:nvSpPr>
        <p:spPr>
          <a:xfrm>
            <a:off x="7194300" y="79900"/>
            <a:ext cx="459600" cy="459600"/>
          </a:xfrm>
          <a:prstGeom prst="ellipse">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6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72"/>
          <p:cNvSpPr/>
          <p:nvPr/>
        </p:nvSpPr>
        <p:spPr>
          <a:xfrm rot="2700000">
            <a:off x="3819575" y="4513236"/>
            <a:ext cx="305046" cy="1324977"/>
          </a:xfrm>
          <a:prstGeom prst="roundRect">
            <a:avLst>
              <a:gd fmla="val 50000" name="adj"/>
            </a:avLst>
          </a:prstGeom>
          <a:noFill/>
          <a:ln cap="flat" cmpd="sng" w="9525">
            <a:solidFill>
              <a:schemeClr val="lt1"/>
            </a:solidFill>
            <a:prstDash val="solid"/>
            <a:round/>
            <a:headEnd len="sm" w="sm" type="none"/>
            <a:tailEnd len="sm" w="sm" type="none"/>
          </a:ln>
          <a:effectLst>
            <a:outerShdw blurRad="142875" rotWithShape="0" algn="bl" dir="2400000" dist="47625">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72"/>
          <p:cNvSpPr/>
          <p:nvPr/>
        </p:nvSpPr>
        <p:spPr>
          <a:xfrm rot="2700000">
            <a:off x="7921279" y="4142853"/>
            <a:ext cx="156129" cy="493843"/>
          </a:xfrm>
          <a:prstGeom prst="roundRect">
            <a:avLst>
              <a:gd fmla="val 50000" name="adj"/>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0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72"/>
          <p:cNvSpPr/>
          <p:nvPr/>
        </p:nvSpPr>
        <p:spPr>
          <a:xfrm rot="2700000">
            <a:off x="8252717" y="4253431"/>
            <a:ext cx="94187" cy="881196"/>
          </a:xfrm>
          <a:prstGeom prst="roundRect">
            <a:avLst>
              <a:gd fmla="val 50000" name="adj"/>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0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72"/>
          <p:cNvSpPr/>
          <p:nvPr/>
        </p:nvSpPr>
        <p:spPr>
          <a:xfrm>
            <a:off x="1490100" y="4439100"/>
            <a:ext cx="459600" cy="459600"/>
          </a:xfrm>
          <a:prstGeom prst="ellipse">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6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72"/>
          <p:cNvSpPr/>
          <p:nvPr/>
        </p:nvSpPr>
        <p:spPr>
          <a:xfrm>
            <a:off x="2177225" y="4593125"/>
            <a:ext cx="213900" cy="213900"/>
          </a:xfrm>
          <a:prstGeom prst="ellipse">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6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7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3_1">
    <p:spTree>
      <p:nvGrpSpPr>
        <p:cNvPr id="284" name="Shape 284"/>
        <p:cNvGrpSpPr/>
        <p:nvPr/>
      </p:nvGrpSpPr>
      <p:grpSpPr>
        <a:xfrm>
          <a:off x="0" y="0"/>
          <a:ext cx="0" cy="0"/>
          <a:chOff x="0" y="0"/>
          <a:chExt cx="0" cy="0"/>
        </a:xfrm>
      </p:grpSpPr>
      <p:sp>
        <p:nvSpPr>
          <p:cNvPr id="285" name="Google Shape;285;p73"/>
          <p:cNvSpPr txBox="1"/>
          <p:nvPr>
            <p:ph type="title"/>
          </p:nvPr>
        </p:nvSpPr>
        <p:spPr>
          <a:xfrm>
            <a:off x="2612400" y="1291748"/>
            <a:ext cx="3919200" cy="365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Font typeface="Arial"/>
              <a:buNone/>
              <a:defRPr b="0" sz="1600">
                <a:latin typeface="Saira"/>
                <a:ea typeface="Saira"/>
                <a:cs typeface="Saira"/>
                <a:sym typeface="Saira"/>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286" name="Google Shape;286;p73"/>
          <p:cNvSpPr txBox="1"/>
          <p:nvPr>
            <p:ph idx="2" type="title"/>
          </p:nvPr>
        </p:nvSpPr>
        <p:spPr>
          <a:xfrm>
            <a:off x="2244450" y="549639"/>
            <a:ext cx="4655100" cy="731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Font typeface="Arial"/>
              <a:buNone/>
              <a:defRPr sz="45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287" name="Google Shape;287;p73"/>
          <p:cNvSpPr txBox="1"/>
          <p:nvPr>
            <p:ph idx="1" type="subTitle"/>
          </p:nvPr>
        </p:nvSpPr>
        <p:spPr>
          <a:xfrm>
            <a:off x="1561500" y="4228161"/>
            <a:ext cx="6021000" cy="365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700"/>
            </a:lvl1pPr>
            <a:lvl2pPr lvl="1" algn="ctr">
              <a:lnSpc>
                <a:spcPct val="100000"/>
              </a:lnSpc>
              <a:spcBef>
                <a:spcPts val="0"/>
              </a:spcBef>
              <a:spcAft>
                <a:spcPts val="0"/>
              </a:spcAft>
              <a:buSzPts val="1600"/>
              <a:buNone/>
              <a:defRPr sz="1700"/>
            </a:lvl2pPr>
            <a:lvl3pPr lvl="2" algn="ctr">
              <a:lnSpc>
                <a:spcPct val="100000"/>
              </a:lnSpc>
              <a:spcBef>
                <a:spcPts val="0"/>
              </a:spcBef>
              <a:spcAft>
                <a:spcPts val="0"/>
              </a:spcAft>
              <a:buSzPts val="1600"/>
              <a:buNone/>
              <a:defRPr sz="1700"/>
            </a:lvl3pPr>
            <a:lvl4pPr lvl="3" algn="ctr">
              <a:lnSpc>
                <a:spcPct val="100000"/>
              </a:lnSpc>
              <a:spcBef>
                <a:spcPts val="0"/>
              </a:spcBef>
              <a:spcAft>
                <a:spcPts val="0"/>
              </a:spcAft>
              <a:buSzPts val="1600"/>
              <a:buNone/>
              <a:defRPr sz="1700"/>
            </a:lvl4pPr>
            <a:lvl5pPr lvl="4" algn="ctr">
              <a:lnSpc>
                <a:spcPct val="100000"/>
              </a:lnSpc>
              <a:spcBef>
                <a:spcPts val="0"/>
              </a:spcBef>
              <a:spcAft>
                <a:spcPts val="0"/>
              </a:spcAft>
              <a:buSzPts val="1600"/>
              <a:buNone/>
              <a:defRPr sz="1700"/>
            </a:lvl5pPr>
            <a:lvl6pPr lvl="5" algn="ctr">
              <a:lnSpc>
                <a:spcPct val="100000"/>
              </a:lnSpc>
              <a:spcBef>
                <a:spcPts val="0"/>
              </a:spcBef>
              <a:spcAft>
                <a:spcPts val="0"/>
              </a:spcAft>
              <a:buSzPts val="1600"/>
              <a:buNone/>
              <a:defRPr sz="1700"/>
            </a:lvl6pPr>
            <a:lvl7pPr lvl="6" algn="ctr">
              <a:lnSpc>
                <a:spcPct val="100000"/>
              </a:lnSpc>
              <a:spcBef>
                <a:spcPts val="0"/>
              </a:spcBef>
              <a:spcAft>
                <a:spcPts val="0"/>
              </a:spcAft>
              <a:buSzPts val="1600"/>
              <a:buNone/>
              <a:defRPr sz="1700"/>
            </a:lvl7pPr>
            <a:lvl8pPr lvl="7" algn="ctr">
              <a:lnSpc>
                <a:spcPct val="100000"/>
              </a:lnSpc>
              <a:spcBef>
                <a:spcPts val="0"/>
              </a:spcBef>
              <a:spcAft>
                <a:spcPts val="0"/>
              </a:spcAft>
              <a:buSzPts val="1600"/>
              <a:buNone/>
              <a:defRPr sz="1700"/>
            </a:lvl8pPr>
            <a:lvl9pPr lvl="8" algn="ctr">
              <a:lnSpc>
                <a:spcPct val="100000"/>
              </a:lnSpc>
              <a:spcBef>
                <a:spcPts val="0"/>
              </a:spcBef>
              <a:spcAft>
                <a:spcPts val="0"/>
              </a:spcAft>
              <a:buSzPts val="1600"/>
              <a:buNone/>
              <a:defRPr sz="1700"/>
            </a:lvl9pPr>
          </a:lstStyle>
          <a:p/>
        </p:txBody>
      </p:sp>
      <p:sp>
        <p:nvSpPr>
          <p:cNvPr id="288" name="Google Shape;288;p73"/>
          <p:cNvSpPr txBox="1"/>
          <p:nvPr>
            <p:ph idx="3" type="title"/>
          </p:nvPr>
        </p:nvSpPr>
        <p:spPr>
          <a:xfrm>
            <a:off x="2479350" y="3490261"/>
            <a:ext cx="4185300" cy="731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Font typeface="Arial"/>
              <a:buNone/>
              <a:defRPr sz="45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289" name="Google Shape;289;p73"/>
          <p:cNvSpPr txBox="1"/>
          <p:nvPr>
            <p:ph idx="4" type="subTitle"/>
          </p:nvPr>
        </p:nvSpPr>
        <p:spPr>
          <a:xfrm>
            <a:off x="2435700" y="2759950"/>
            <a:ext cx="4277700" cy="365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700"/>
            </a:lvl1pPr>
            <a:lvl2pPr lvl="1" algn="ctr">
              <a:lnSpc>
                <a:spcPct val="100000"/>
              </a:lnSpc>
              <a:spcBef>
                <a:spcPts val="0"/>
              </a:spcBef>
              <a:spcAft>
                <a:spcPts val="0"/>
              </a:spcAft>
              <a:buSzPts val="1600"/>
              <a:buNone/>
              <a:defRPr sz="1700"/>
            </a:lvl2pPr>
            <a:lvl3pPr lvl="2" algn="ctr">
              <a:lnSpc>
                <a:spcPct val="100000"/>
              </a:lnSpc>
              <a:spcBef>
                <a:spcPts val="0"/>
              </a:spcBef>
              <a:spcAft>
                <a:spcPts val="0"/>
              </a:spcAft>
              <a:buSzPts val="1600"/>
              <a:buNone/>
              <a:defRPr sz="1700"/>
            </a:lvl3pPr>
            <a:lvl4pPr lvl="3" algn="ctr">
              <a:lnSpc>
                <a:spcPct val="100000"/>
              </a:lnSpc>
              <a:spcBef>
                <a:spcPts val="0"/>
              </a:spcBef>
              <a:spcAft>
                <a:spcPts val="0"/>
              </a:spcAft>
              <a:buSzPts val="1600"/>
              <a:buNone/>
              <a:defRPr sz="1700"/>
            </a:lvl4pPr>
            <a:lvl5pPr lvl="4" algn="ctr">
              <a:lnSpc>
                <a:spcPct val="100000"/>
              </a:lnSpc>
              <a:spcBef>
                <a:spcPts val="0"/>
              </a:spcBef>
              <a:spcAft>
                <a:spcPts val="0"/>
              </a:spcAft>
              <a:buSzPts val="1600"/>
              <a:buNone/>
              <a:defRPr sz="1700"/>
            </a:lvl5pPr>
            <a:lvl6pPr lvl="5" algn="ctr">
              <a:lnSpc>
                <a:spcPct val="100000"/>
              </a:lnSpc>
              <a:spcBef>
                <a:spcPts val="0"/>
              </a:spcBef>
              <a:spcAft>
                <a:spcPts val="0"/>
              </a:spcAft>
              <a:buSzPts val="1600"/>
              <a:buNone/>
              <a:defRPr sz="1700"/>
            </a:lvl6pPr>
            <a:lvl7pPr lvl="6" algn="ctr">
              <a:lnSpc>
                <a:spcPct val="100000"/>
              </a:lnSpc>
              <a:spcBef>
                <a:spcPts val="0"/>
              </a:spcBef>
              <a:spcAft>
                <a:spcPts val="0"/>
              </a:spcAft>
              <a:buSzPts val="1600"/>
              <a:buNone/>
              <a:defRPr sz="1700"/>
            </a:lvl7pPr>
            <a:lvl8pPr lvl="7" algn="ctr">
              <a:lnSpc>
                <a:spcPct val="100000"/>
              </a:lnSpc>
              <a:spcBef>
                <a:spcPts val="0"/>
              </a:spcBef>
              <a:spcAft>
                <a:spcPts val="0"/>
              </a:spcAft>
              <a:buSzPts val="1600"/>
              <a:buNone/>
              <a:defRPr sz="1700"/>
            </a:lvl8pPr>
            <a:lvl9pPr lvl="8" algn="ctr">
              <a:lnSpc>
                <a:spcPct val="100000"/>
              </a:lnSpc>
              <a:spcBef>
                <a:spcPts val="0"/>
              </a:spcBef>
              <a:spcAft>
                <a:spcPts val="0"/>
              </a:spcAft>
              <a:buSzPts val="1600"/>
              <a:buNone/>
              <a:defRPr sz="1700"/>
            </a:lvl9pPr>
          </a:lstStyle>
          <a:p/>
        </p:txBody>
      </p:sp>
      <p:sp>
        <p:nvSpPr>
          <p:cNvPr id="290" name="Google Shape;290;p73"/>
          <p:cNvSpPr txBox="1"/>
          <p:nvPr>
            <p:ph idx="5" type="title"/>
          </p:nvPr>
        </p:nvSpPr>
        <p:spPr>
          <a:xfrm>
            <a:off x="2519100" y="2019950"/>
            <a:ext cx="4105800" cy="731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Font typeface="Arial"/>
              <a:buNone/>
              <a:defRPr sz="45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pic>
        <p:nvPicPr>
          <p:cNvPr id="291" name="Google Shape;291;p73"/>
          <p:cNvPicPr preferRelativeResize="0"/>
          <p:nvPr/>
        </p:nvPicPr>
        <p:blipFill rotWithShape="1">
          <a:blip r:embed="rId2">
            <a:alphaModFix/>
          </a:blip>
          <a:srcRect b="30166" l="63306" r="0" t="0"/>
          <a:stretch/>
        </p:blipFill>
        <p:spPr>
          <a:xfrm flipH="1" rot="10800000">
            <a:off x="7000" y="17011"/>
            <a:ext cx="1243401" cy="3722974"/>
          </a:xfrm>
          <a:prstGeom prst="rect">
            <a:avLst/>
          </a:prstGeom>
          <a:noFill/>
          <a:ln>
            <a:noFill/>
          </a:ln>
        </p:spPr>
      </p:pic>
      <p:pic>
        <p:nvPicPr>
          <p:cNvPr id="292" name="Google Shape;292;p73"/>
          <p:cNvPicPr preferRelativeResize="0"/>
          <p:nvPr/>
        </p:nvPicPr>
        <p:blipFill rotWithShape="1">
          <a:blip r:embed="rId2">
            <a:alphaModFix/>
          </a:blip>
          <a:srcRect b="23059" l="63306" r="0" t="0"/>
          <a:stretch/>
        </p:blipFill>
        <p:spPr>
          <a:xfrm flipH="1">
            <a:off x="7758350" y="516197"/>
            <a:ext cx="1402650" cy="4627301"/>
          </a:xfrm>
          <a:prstGeom prst="rect">
            <a:avLst/>
          </a:prstGeom>
          <a:noFill/>
          <a:ln>
            <a:noFill/>
          </a:ln>
        </p:spPr>
      </p:pic>
      <p:sp>
        <p:nvSpPr>
          <p:cNvPr id="293" name="Google Shape;293;p73"/>
          <p:cNvSpPr/>
          <p:nvPr/>
        </p:nvSpPr>
        <p:spPr>
          <a:xfrm rot="2700000">
            <a:off x="856075" y="4513236"/>
            <a:ext cx="305046" cy="1324977"/>
          </a:xfrm>
          <a:prstGeom prst="roundRect">
            <a:avLst>
              <a:gd fmla="val 50000" name="adj"/>
            </a:avLst>
          </a:prstGeom>
          <a:noFill/>
          <a:ln cap="flat" cmpd="sng" w="9525">
            <a:solidFill>
              <a:schemeClr val="lt1"/>
            </a:solidFill>
            <a:prstDash val="solid"/>
            <a:round/>
            <a:headEnd len="sm" w="sm" type="none"/>
            <a:tailEnd len="sm" w="sm" type="none"/>
          </a:ln>
          <a:effectLst>
            <a:outerShdw blurRad="142875" rotWithShape="0" algn="bl" dir="2400000" dist="47625">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73"/>
          <p:cNvSpPr/>
          <p:nvPr/>
        </p:nvSpPr>
        <p:spPr>
          <a:xfrm rot="2700000">
            <a:off x="-10159" y="3625053"/>
            <a:ext cx="156129" cy="493843"/>
          </a:xfrm>
          <a:prstGeom prst="roundRect">
            <a:avLst>
              <a:gd fmla="val 50000" name="adj"/>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0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73"/>
          <p:cNvSpPr/>
          <p:nvPr/>
        </p:nvSpPr>
        <p:spPr>
          <a:xfrm rot="2700000">
            <a:off x="321279" y="3735631"/>
            <a:ext cx="94187" cy="881196"/>
          </a:xfrm>
          <a:prstGeom prst="roundRect">
            <a:avLst>
              <a:gd fmla="val 50000" name="adj"/>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0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73"/>
          <p:cNvSpPr/>
          <p:nvPr/>
        </p:nvSpPr>
        <p:spPr>
          <a:xfrm>
            <a:off x="432300" y="4369625"/>
            <a:ext cx="459600" cy="459600"/>
          </a:xfrm>
          <a:prstGeom prst="ellipse">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6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73"/>
          <p:cNvSpPr/>
          <p:nvPr/>
        </p:nvSpPr>
        <p:spPr>
          <a:xfrm rot="2700000">
            <a:off x="8006275" y="-689139"/>
            <a:ext cx="305046" cy="1324977"/>
          </a:xfrm>
          <a:prstGeom prst="roundRect">
            <a:avLst>
              <a:gd fmla="val 50000" name="adj"/>
            </a:avLst>
          </a:prstGeom>
          <a:noFill/>
          <a:ln cap="flat" cmpd="sng" w="9525">
            <a:solidFill>
              <a:schemeClr val="lt1"/>
            </a:solidFill>
            <a:prstDash val="solid"/>
            <a:round/>
            <a:headEnd len="sm" w="sm" type="none"/>
            <a:tailEnd len="sm" w="sm" type="none"/>
          </a:ln>
          <a:effectLst>
            <a:outerShdw blurRad="142875" rotWithShape="0" algn="bl" dir="2400000" dist="47625">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73"/>
          <p:cNvSpPr/>
          <p:nvPr/>
        </p:nvSpPr>
        <p:spPr>
          <a:xfrm rot="2700000">
            <a:off x="8337039" y="793614"/>
            <a:ext cx="182858" cy="578696"/>
          </a:xfrm>
          <a:prstGeom prst="roundRect">
            <a:avLst>
              <a:gd fmla="val 50000" name="adj"/>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0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73"/>
          <p:cNvSpPr/>
          <p:nvPr/>
        </p:nvSpPr>
        <p:spPr>
          <a:xfrm rot="2700000">
            <a:off x="8370049" y="-36034"/>
            <a:ext cx="110309" cy="1032659"/>
          </a:xfrm>
          <a:prstGeom prst="roundRect">
            <a:avLst>
              <a:gd fmla="val 50000" name="adj"/>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0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7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3_1_1">
    <p:spTree>
      <p:nvGrpSpPr>
        <p:cNvPr id="301" name="Shape 301"/>
        <p:cNvGrpSpPr/>
        <p:nvPr/>
      </p:nvGrpSpPr>
      <p:grpSpPr>
        <a:xfrm>
          <a:off x="0" y="0"/>
          <a:ext cx="0" cy="0"/>
          <a:chOff x="0" y="0"/>
          <a:chExt cx="0" cy="0"/>
        </a:xfrm>
      </p:grpSpPr>
      <p:sp>
        <p:nvSpPr>
          <p:cNvPr id="302" name="Google Shape;302;p74"/>
          <p:cNvSpPr txBox="1"/>
          <p:nvPr>
            <p:ph type="title"/>
          </p:nvPr>
        </p:nvSpPr>
        <p:spPr>
          <a:xfrm>
            <a:off x="721627" y="3037194"/>
            <a:ext cx="2305500" cy="365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303" name="Google Shape;303;p74"/>
          <p:cNvSpPr txBox="1"/>
          <p:nvPr>
            <p:ph idx="1" type="subTitle"/>
          </p:nvPr>
        </p:nvSpPr>
        <p:spPr>
          <a:xfrm>
            <a:off x="670327" y="3412494"/>
            <a:ext cx="2408100" cy="914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304" name="Google Shape;304;p74"/>
          <p:cNvSpPr txBox="1"/>
          <p:nvPr>
            <p:ph idx="2" type="title"/>
          </p:nvPr>
        </p:nvSpPr>
        <p:spPr>
          <a:xfrm>
            <a:off x="3420075" y="3037194"/>
            <a:ext cx="2305500" cy="365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305" name="Google Shape;305;p74"/>
          <p:cNvSpPr txBox="1"/>
          <p:nvPr>
            <p:ph idx="3" type="subTitle"/>
          </p:nvPr>
        </p:nvSpPr>
        <p:spPr>
          <a:xfrm>
            <a:off x="3371250" y="3412494"/>
            <a:ext cx="2404800" cy="914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306" name="Google Shape;306;p74"/>
          <p:cNvSpPr txBox="1"/>
          <p:nvPr>
            <p:ph idx="4" type="title"/>
          </p:nvPr>
        </p:nvSpPr>
        <p:spPr>
          <a:xfrm>
            <a:off x="6118523" y="3037194"/>
            <a:ext cx="2305500" cy="365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307" name="Google Shape;307;p74"/>
          <p:cNvSpPr txBox="1"/>
          <p:nvPr>
            <p:ph idx="5" type="subTitle"/>
          </p:nvPr>
        </p:nvSpPr>
        <p:spPr>
          <a:xfrm>
            <a:off x="6068873" y="3412494"/>
            <a:ext cx="2404800" cy="914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308" name="Google Shape;308;p74"/>
          <p:cNvSpPr txBox="1"/>
          <p:nvPr>
            <p:ph idx="6" type="title"/>
          </p:nvPr>
        </p:nvSpPr>
        <p:spPr>
          <a:xfrm>
            <a:off x="1412977" y="1869436"/>
            <a:ext cx="922800" cy="447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25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309" name="Google Shape;309;p74"/>
          <p:cNvSpPr txBox="1"/>
          <p:nvPr>
            <p:ph idx="7" type="title"/>
          </p:nvPr>
        </p:nvSpPr>
        <p:spPr>
          <a:xfrm>
            <a:off x="4112250" y="1869436"/>
            <a:ext cx="922800" cy="447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25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310" name="Google Shape;310;p74"/>
          <p:cNvSpPr txBox="1"/>
          <p:nvPr>
            <p:ph idx="8" type="title"/>
          </p:nvPr>
        </p:nvSpPr>
        <p:spPr>
          <a:xfrm>
            <a:off x="6809873" y="1869436"/>
            <a:ext cx="922800" cy="447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25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311" name="Google Shape;311;p74"/>
          <p:cNvSpPr txBox="1"/>
          <p:nvPr>
            <p:ph idx="9" type="title"/>
          </p:nvPr>
        </p:nvSpPr>
        <p:spPr>
          <a:xfrm>
            <a:off x="720000" y="548640"/>
            <a:ext cx="7704000" cy="457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pic>
        <p:nvPicPr>
          <p:cNvPr id="312" name="Google Shape;312;p74"/>
          <p:cNvPicPr preferRelativeResize="0"/>
          <p:nvPr/>
        </p:nvPicPr>
        <p:blipFill rotWithShape="1">
          <a:blip r:embed="rId2">
            <a:alphaModFix/>
          </a:blip>
          <a:srcRect b="49758" l="63306" r="0" t="0"/>
          <a:stretch/>
        </p:blipFill>
        <p:spPr>
          <a:xfrm flipH="1" rot="10800000">
            <a:off x="-4194" y="-5322"/>
            <a:ext cx="1243401" cy="2678499"/>
          </a:xfrm>
          <a:prstGeom prst="rect">
            <a:avLst/>
          </a:prstGeom>
          <a:noFill/>
          <a:ln>
            <a:noFill/>
          </a:ln>
        </p:spPr>
      </p:pic>
      <p:pic>
        <p:nvPicPr>
          <p:cNvPr id="313" name="Google Shape;313;p74"/>
          <p:cNvPicPr preferRelativeResize="0"/>
          <p:nvPr/>
        </p:nvPicPr>
        <p:blipFill rotWithShape="1">
          <a:blip r:embed="rId2">
            <a:alphaModFix/>
          </a:blip>
          <a:srcRect b="9067" l="63306" r="0" t="62255"/>
          <a:stretch/>
        </p:blipFill>
        <p:spPr>
          <a:xfrm rot="5400000">
            <a:off x="7570587" y="-161012"/>
            <a:ext cx="1402650" cy="1724675"/>
          </a:xfrm>
          <a:prstGeom prst="rect">
            <a:avLst/>
          </a:prstGeom>
          <a:noFill/>
          <a:ln>
            <a:noFill/>
          </a:ln>
        </p:spPr>
      </p:pic>
      <p:sp>
        <p:nvSpPr>
          <p:cNvPr id="314" name="Google Shape;314;p74"/>
          <p:cNvSpPr/>
          <p:nvPr/>
        </p:nvSpPr>
        <p:spPr>
          <a:xfrm rot="2700000">
            <a:off x="47325" y="4435811"/>
            <a:ext cx="305046" cy="1324977"/>
          </a:xfrm>
          <a:prstGeom prst="roundRect">
            <a:avLst>
              <a:gd fmla="val 50000" name="adj"/>
            </a:avLst>
          </a:prstGeom>
          <a:noFill/>
          <a:ln cap="flat" cmpd="sng" w="9525">
            <a:solidFill>
              <a:schemeClr val="lt1"/>
            </a:solidFill>
            <a:prstDash val="solid"/>
            <a:round/>
            <a:headEnd len="sm" w="sm" type="none"/>
            <a:tailEnd len="sm" w="sm" type="none"/>
          </a:ln>
          <a:effectLst>
            <a:outerShdw blurRad="142875" rotWithShape="0" algn="bl" dir="2400000" dist="47625">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74"/>
          <p:cNvSpPr/>
          <p:nvPr/>
        </p:nvSpPr>
        <p:spPr>
          <a:xfrm rot="2700000">
            <a:off x="976466" y="4851378"/>
            <a:ext cx="156129" cy="493843"/>
          </a:xfrm>
          <a:prstGeom prst="roundRect">
            <a:avLst>
              <a:gd fmla="val 50000" name="adj"/>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0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74"/>
          <p:cNvSpPr/>
          <p:nvPr/>
        </p:nvSpPr>
        <p:spPr>
          <a:xfrm rot="2700000">
            <a:off x="-14446" y="4158831"/>
            <a:ext cx="94187" cy="881196"/>
          </a:xfrm>
          <a:prstGeom prst="roundRect">
            <a:avLst>
              <a:gd fmla="val 50000" name="adj"/>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0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74"/>
          <p:cNvSpPr/>
          <p:nvPr/>
        </p:nvSpPr>
        <p:spPr>
          <a:xfrm rot="2700000">
            <a:off x="8793825" y="1430736"/>
            <a:ext cx="305046" cy="1324977"/>
          </a:xfrm>
          <a:prstGeom prst="roundRect">
            <a:avLst>
              <a:gd fmla="val 50000" name="adj"/>
            </a:avLst>
          </a:prstGeom>
          <a:noFill/>
          <a:ln cap="flat" cmpd="sng" w="9525">
            <a:solidFill>
              <a:schemeClr val="lt1"/>
            </a:solidFill>
            <a:prstDash val="solid"/>
            <a:round/>
            <a:headEnd len="sm" w="sm" type="none"/>
            <a:tailEnd len="sm" w="sm" type="none"/>
          </a:ln>
          <a:effectLst>
            <a:outerShdw blurRad="142875" rotWithShape="0" algn="bl" dir="2400000" dist="47625">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74"/>
          <p:cNvSpPr/>
          <p:nvPr/>
        </p:nvSpPr>
        <p:spPr>
          <a:xfrm rot="2700000">
            <a:off x="8817714" y="3017089"/>
            <a:ext cx="182858" cy="578696"/>
          </a:xfrm>
          <a:prstGeom prst="roundRect">
            <a:avLst>
              <a:gd fmla="val 50000" name="adj"/>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0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74"/>
          <p:cNvSpPr/>
          <p:nvPr/>
        </p:nvSpPr>
        <p:spPr>
          <a:xfrm rot="2700000">
            <a:off x="8988849" y="2052391"/>
            <a:ext cx="110309" cy="1032659"/>
          </a:xfrm>
          <a:prstGeom prst="roundRect">
            <a:avLst>
              <a:gd fmla="val 50000" name="adj"/>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0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74"/>
          <p:cNvSpPr/>
          <p:nvPr/>
        </p:nvSpPr>
        <p:spPr>
          <a:xfrm>
            <a:off x="8890925" y="3767475"/>
            <a:ext cx="459600" cy="459600"/>
          </a:xfrm>
          <a:prstGeom prst="ellipse">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6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7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6">
    <p:spTree>
      <p:nvGrpSpPr>
        <p:cNvPr id="322" name="Shape 322"/>
        <p:cNvGrpSpPr/>
        <p:nvPr/>
      </p:nvGrpSpPr>
      <p:grpSpPr>
        <a:xfrm>
          <a:off x="0" y="0"/>
          <a:ext cx="0" cy="0"/>
          <a:chOff x="0" y="0"/>
          <a:chExt cx="0" cy="0"/>
        </a:xfrm>
      </p:grpSpPr>
      <p:sp>
        <p:nvSpPr>
          <p:cNvPr id="323" name="Google Shape;323;p75"/>
          <p:cNvSpPr txBox="1"/>
          <p:nvPr>
            <p:ph idx="1" type="subTitle"/>
          </p:nvPr>
        </p:nvSpPr>
        <p:spPr>
          <a:xfrm>
            <a:off x="713225" y="2214066"/>
            <a:ext cx="3969900" cy="13716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600"/>
              <a:buNone/>
              <a:defRPr sz="1600"/>
            </a:lvl1pPr>
            <a:lvl2pPr lvl="1" algn="r">
              <a:lnSpc>
                <a:spcPct val="100000"/>
              </a:lnSpc>
              <a:spcBef>
                <a:spcPts val="0"/>
              </a:spcBef>
              <a:spcAft>
                <a:spcPts val="0"/>
              </a:spcAft>
              <a:buSzPts val="1600"/>
              <a:buNone/>
              <a:defRPr sz="1600"/>
            </a:lvl2pPr>
            <a:lvl3pPr lvl="2" algn="r">
              <a:lnSpc>
                <a:spcPct val="100000"/>
              </a:lnSpc>
              <a:spcBef>
                <a:spcPts val="0"/>
              </a:spcBef>
              <a:spcAft>
                <a:spcPts val="0"/>
              </a:spcAft>
              <a:buSzPts val="1600"/>
              <a:buNone/>
              <a:defRPr sz="1600"/>
            </a:lvl3pPr>
            <a:lvl4pPr lvl="3" algn="r">
              <a:lnSpc>
                <a:spcPct val="100000"/>
              </a:lnSpc>
              <a:spcBef>
                <a:spcPts val="0"/>
              </a:spcBef>
              <a:spcAft>
                <a:spcPts val="0"/>
              </a:spcAft>
              <a:buSzPts val="1600"/>
              <a:buNone/>
              <a:defRPr sz="1600"/>
            </a:lvl4pPr>
            <a:lvl5pPr lvl="4" algn="r">
              <a:lnSpc>
                <a:spcPct val="100000"/>
              </a:lnSpc>
              <a:spcBef>
                <a:spcPts val="0"/>
              </a:spcBef>
              <a:spcAft>
                <a:spcPts val="0"/>
              </a:spcAft>
              <a:buSzPts val="1600"/>
              <a:buNone/>
              <a:defRPr sz="1600"/>
            </a:lvl5pPr>
            <a:lvl6pPr lvl="5" algn="r">
              <a:lnSpc>
                <a:spcPct val="100000"/>
              </a:lnSpc>
              <a:spcBef>
                <a:spcPts val="0"/>
              </a:spcBef>
              <a:spcAft>
                <a:spcPts val="0"/>
              </a:spcAft>
              <a:buSzPts val="1600"/>
              <a:buNone/>
              <a:defRPr sz="1600"/>
            </a:lvl6pPr>
            <a:lvl7pPr lvl="6" algn="r">
              <a:lnSpc>
                <a:spcPct val="100000"/>
              </a:lnSpc>
              <a:spcBef>
                <a:spcPts val="0"/>
              </a:spcBef>
              <a:spcAft>
                <a:spcPts val="0"/>
              </a:spcAft>
              <a:buSzPts val="1600"/>
              <a:buNone/>
              <a:defRPr sz="1600"/>
            </a:lvl7pPr>
            <a:lvl8pPr lvl="7" algn="r">
              <a:lnSpc>
                <a:spcPct val="100000"/>
              </a:lnSpc>
              <a:spcBef>
                <a:spcPts val="0"/>
              </a:spcBef>
              <a:spcAft>
                <a:spcPts val="0"/>
              </a:spcAft>
              <a:buSzPts val="1600"/>
              <a:buNone/>
              <a:defRPr sz="1600"/>
            </a:lvl8pPr>
            <a:lvl9pPr lvl="8" algn="r">
              <a:lnSpc>
                <a:spcPct val="100000"/>
              </a:lnSpc>
              <a:spcBef>
                <a:spcPts val="0"/>
              </a:spcBef>
              <a:spcAft>
                <a:spcPts val="0"/>
              </a:spcAft>
              <a:buSzPts val="1600"/>
              <a:buNone/>
              <a:defRPr sz="1600"/>
            </a:lvl9pPr>
          </a:lstStyle>
          <a:p/>
        </p:txBody>
      </p:sp>
      <p:sp>
        <p:nvSpPr>
          <p:cNvPr id="324" name="Google Shape;324;p75"/>
          <p:cNvSpPr txBox="1"/>
          <p:nvPr>
            <p:ph type="title"/>
          </p:nvPr>
        </p:nvSpPr>
        <p:spPr>
          <a:xfrm>
            <a:off x="713975" y="1623234"/>
            <a:ext cx="3968400" cy="365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pic>
        <p:nvPicPr>
          <p:cNvPr id="325" name="Google Shape;325;p75"/>
          <p:cNvPicPr preferRelativeResize="0"/>
          <p:nvPr/>
        </p:nvPicPr>
        <p:blipFill rotWithShape="1">
          <a:blip r:embed="rId2">
            <a:alphaModFix/>
          </a:blip>
          <a:srcRect b="9526" l="63306" r="0" t="0"/>
          <a:stretch/>
        </p:blipFill>
        <p:spPr>
          <a:xfrm flipH="1" rot="-5400000">
            <a:off x="1790016" y="-1788763"/>
            <a:ext cx="1243401" cy="4823426"/>
          </a:xfrm>
          <a:prstGeom prst="rect">
            <a:avLst/>
          </a:prstGeom>
          <a:noFill/>
          <a:ln>
            <a:noFill/>
          </a:ln>
        </p:spPr>
      </p:pic>
      <p:sp>
        <p:nvSpPr>
          <p:cNvPr id="326" name="Google Shape;326;p75"/>
          <p:cNvSpPr/>
          <p:nvPr/>
        </p:nvSpPr>
        <p:spPr>
          <a:xfrm rot="2700000">
            <a:off x="-120575" y="2724911"/>
            <a:ext cx="305046" cy="1324977"/>
          </a:xfrm>
          <a:prstGeom prst="roundRect">
            <a:avLst>
              <a:gd fmla="val 50000" name="adj"/>
            </a:avLst>
          </a:prstGeom>
          <a:noFill/>
          <a:ln cap="flat" cmpd="sng" w="9525">
            <a:solidFill>
              <a:schemeClr val="lt1"/>
            </a:solidFill>
            <a:prstDash val="solid"/>
            <a:round/>
            <a:headEnd len="sm" w="sm" type="none"/>
            <a:tailEnd len="sm" w="sm" type="none"/>
          </a:ln>
          <a:effectLst>
            <a:outerShdw blurRad="142875" rotWithShape="0" algn="bl" dir="2400000" dist="47625">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75"/>
          <p:cNvSpPr/>
          <p:nvPr/>
        </p:nvSpPr>
        <p:spPr>
          <a:xfrm rot="2700000">
            <a:off x="249316" y="784003"/>
            <a:ext cx="156129" cy="493843"/>
          </a:xfrm>
          <a:prstGeom prst="roundRect">
            <a:avLst>
              <a:gd fmla="val 50000" name="adj"/>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0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75"/>
          <p:cNvSpPr/>
          <p:nvPr/>
        </p:nvSpPr>
        <p:spPr>
          <a:xfrm rot="2700000">
            <a:off x="580754" y="894581"/>
            <a:ext cx="94187" cy="881196"/>
          </a:xfrm>
          <a:prstGeom prst="roundRect">
            <a:avLst>
              <a:gd fmla="val 50000" name="adj"/>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0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9" name="Google Shape;329;p75"/>
          <p:cNvGrpSpPr/>
          <p:nvPr/>
        </p:nvGrpSpPr>
        <p:grpSpPr>
          <a:xfrm>
            <a:off x="97575" y="1971075"/>
            <a:ext cx="586800" cy="586800"/>
            <a:chOff x="3589550" y="-1003725"/>
            <a:chExt cx="586800" cy="586800"/>
          </a:xfrm>
        </p:grpSpPr>
        <p:sp>
          <p:nvSpPr>
            <p:cNvPr id="330" name="Google Shape;330;p75"/>
            <p:cNvSpPr/>
            <p:nvPr/>
          </p:nvSpPr>
          <p:spPr>
            <a:xfrm>
              <a:off x="3589550" y="-1003725"/>
              <a:ext cx="586800" cy="586800"/>
            </a:xfrm>
            <a:prstGeom prst="ellips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75"/>
            <p:cNvSpPr/>
            <p:nvPr/>
          </p:nvSpPr>
          <p:spPr>
            <a:xfrm>
              <a:off x="3778700" y="-814575"/>
              <a:ext cx="208500" cy="208500"/>
            </a:xfrm>
            <a:prstGeom prst="mathPlus">
              <a:avLst>
                <a:gd fmla="val 23520" name="adj1"/>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32" name="Google Shape;332;p75"/>
          <p:cNvSpPr/>
          <p:nvPr/>
        </p:nvSpPr>
        <p:spPr>
          <a:xfrm rot="2700000">
            <a:off x="8384964" y="4400689"/>
            <a:ext cx="182858" cy="578696"/>
          </a:xfrm>
          <a:prstGeom prst="roundRect">
            <a:avLst>
              <a:gd fmla="val 50000" name="adj"/>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0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75"/>
          <p:cNvSpPr/>
          <p:nvPr/>
        </p:nvSpPr>
        <p:spPr>
          <a:xfrm rot="2700000">
            <a:off x="8417974" y="3571041"/>
            <a:ext cx="110309" cy="1032659"/>
          </a:xfrm>
          <a:prstGeom prst="roundRect">
            <a:avLst>
              <a:gd fmla="val 50000" name="adj"/>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0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75"/>
          <p:cNvSpPr/>
          <p:nvPr/>
        </p:nvSpPr>
        <p:spPr>
          <a:xfrm>
            <a:off x="8745650" y="4909625"/>
            <a:ext cx="459600" cy="459600"/>
          </a:xfrm>
          <a:prstGeom prst="ellipse">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6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7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7">
    <p:spTree>
      <p:nvGrpSpPr>
        <p:cNvPr id="336" name="Shape 336"/>
        <p:cNvGrpSpPr/>
        <p:nvPr/>
      </p:nvGrpSpPr>
      <p:grpSpPr>
        <a:xfrm>
          <a:off x="0" y="0"/>
          <a:ext cx="0" cy="0"/>
          <a:chOff x="0" y="0"/>
          <a:chExt cx="0" cy="0"/>
        </a:xfrm>
      </p:grpSpPr>
      <p:sp>
        <p:nvSpPr>
          <p:cNvPr id="337" name="Google Shape;337;p76"/>
          <p:cNvSpPr txBox="1"/>
          <p:nvPr>
            <p:ph idx="1" type="subTitle"/>
          </p:nvPr>
        </p:nvSpPr>
        <p:spPr>
          <a:xfrm>
            <a:off x="4040715" y="2212848"/>
            <a:ext cx="3968400" cy="1371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338" name="Google Shape;338;p76"/>
          <p:cNvSpPr txBox="1"/>
          <p:nvPr>
            <p:ph type="title"/>
          </p:nvPr>
        </p:nvSpPr>
        <p:spPr>
          <a:xfrm>
            <a:off x="4556958" y="1623234"/>
            <a:ext cx="2880300" cy="365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pic>
        <p:nvPicPr>
          <p:cNvPr id="339" name="Google Shape;339;p76"/>
          <p:cNvPicPr preferRelativeResize="0"/>
          <p:nvPr/>
        </p:nvPicPr>
        <p:blipFill rotWithShape="1">
          <a:blip r:embed="rId2">
            <a:alphaModFix/>
          </a:blip>
          <a:srcRect b="23059" l="63306" r="0" t="0"/>
          <a:stretch/>
        </p:blipFill>
        <p:spPr>
          <a:xfrm flipH="1" rot="-5400000">
            <a:off x="6122844" y="-1615678"/>
            <a:ext cx="1402650" cy="4627301"/>
          </a:xfrm>
          <a:prstGeom prst="rect">
            <a:avLst/>
          </a:prstGeom>
          <a:noFill/>
          <a:ln>
            <a:noFill/>
          </a:ln>
        </p:spPr>
      </p:pic>
      <p:sp>
        <p:nvSpPr>
          <p:cNvPr id="340" name="Google Shape;340;p76"/>
          <p:cNvSpPr/>
          <p:nvPr/>
        </p:nvSpPr>
        <p:spPr>
          <a:xfrm rot="2700000">
            <a:off x="316066" y="82928"/>
            <a:ext cx="156129" cy="493843"/>
          </a:xfrm>
          <a:prstGeom prst="roundRect">
            <a:avLst>
              <a:gd fmla="val 50000" name="adj"/>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0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76"/>
          <p:cNvSpPr/>
          <p:nvPr/>
        </p:nvSpPr>
        <p:spPr>
          <a:xfrm rot="2700000">
            <a:off x="647504" y="193506"/>
            <a:ext cx="94187" cy="881196"/>
          </a:xfrm>
          <a:prstGeom prst="roundRect">
            <a:avLst>
              <a:gd fmla="val 50000" name="adj"/>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0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76"/>
          <p:cNvSpPr/>
          <p:nvPr/>
        </p:nvSpPr>
        <p:spPr>
          <a:xfrm rot="2700000">
            <a:off x="302689" y="2034214"/>
            <a:ext cx="182858" cy="578696"/>
          </a:xfrm>
          <a:prstGeom prst="roundRect">
            <a:avLst>
              <a:gd fmla="val 50000" name="adj"/>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0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76"/>
          <p:cNvSpPr/>
          <p:nvPr/>
        </p:nvSpPr>
        <p:spPr>
          <a:xfrm>
            <a:off x="164325" y="1324325"/>
            <a:ext cx="459600" cy="459600"/>
          </a:xfrm>
          <a:prstGeom prst="ellipse">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6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44" name="Google Shape;344;p76"/>
          <p:cNvGrpSpPr/>
          <p:nvPr/>
        </p:nvGrpSpPr>
        <p:grpSpPr>
          <a:xfrm>
            <a:off x="8492025" y="3584450"/>
            <a:ext cx="586800" cy="586800"/>
            <a:chOff x="3589550" y="-1003725"/>
            <a:chExt cx="586800" cy="586800"/>
          </a:xfrm>
        </p:grpSpPr>
        <p:sp>
          <p:nvSpPr>
            <p:cNvPr id="345" name="Google Shape;345;p76"/>
            <p:cNvSpPr/>
            <p:nvPr/>
          </p:nvSpPr>
          <p:spPr>
            <a:xfrm>
              <a:off x="3589550" y="-1003725"/>
              <a:ext cx="586800" cy="586800"/>
            </a:xfrm>
            <a:prstGeom prst="ellips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76"/>
            <p:cNvSpPr/>
            <p:nvPr/>
          </p:nvSpPr>
          <p:spPr>
            <a:xfrm>
              <a:off x="3778700" y="-814575"/>
              <a:ext cx="208500" cy="208500"/>
            </a:xfrm>
            <a:prstGeom prst="mathPlus">
              <a:avLst>
                <a:gd fmla="val 23520" name="adj1"/>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7" name="Google Shape;347;p76"/>
          <p:cNvSpPr/>
          <p:nvPr/>
        </p:nvSpPr>
        <p:spPr>
          <a:xfrm rot="2700000">
            <a:off x="7763200" y="4297886"/>
            <a:ext cx="305046" cy="1324977"/>
          </a:xfrm>
          <a:prstGeom prst="roundRect">
            <a:avLst>
              <a:gd fmla="val 50000" name="adj"/>
            </a:avLst>
          </a:prstGeom>
          <a:noFill/>
          <a:ln cap="flat" cmpd="sng" w="9525">
            <a:solidFill>
              <a:schemeClr val="lt1"/>
            </a:solidFill>
            <a:prstDash val="solid"/>
            <a:round/>
            <a:headEnd len="sm" w="sm" type="none"/>
            <a:tailEnd len="sm" w="sm" type="none"/>
          </a:ln>
          <a:effectLst>
            <a:outerShdw blurRad="142875" rotWithShape="0" algn="bl" dir="2400000" dist="47625">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76"/>
          <p:cNvSpPr/>
          <p:nvPr/>
        </p:nvSpPr>
        <p:spPr>
          <a:xfrm rot="2700000">
            <a:off x="8484324" y="4573641"/>
            <a:ext cx="110309" cy="1032659"/>
          </a:xfrm>
          <a:prstGeom prst="roundRect">
            <a:avLst>
              <a:gd fmla="val 50000" name="adj"/>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0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7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1" name="Shape 31"/>
        <p:cNvGrpSpPr/>
        <p:nvPr/>
      </p:nvGrpSpPr>
      <p:grpSpPr>
        <a:xfrm>
          <a:off x="0" y="0"/>
          <a:ext cx="0" cy="0"/>
          <a:chOff x="0" y="0"/>
          <a:chExt cx="0" cy="0"/>
        </a:xfrm>
      </p:grpSpPr>
      <p:sp>
        <p:nvSpPr>
          <p:cNvPr id="32" name="Google Shape;32;p59"/>
          <p:cNvSpPr txBox="1"/>
          <p:nvPr>
            <p:ph type="title"/>
          </p:nvPr>
        </p:nvSpPr>
        <p:spPr>
          <a:xfrm>
            <a:off x="713225" y="548640"/>
            <a:ext cx="7717500" cy="457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Clr>
                <a:schemeClr val="accent1"/>
              </a:buClr>
              <a:buSzPts val="2800"/>
              <a:buNone/>
              <a:defRPr>
                <a:solidFill>
                  <a:schemeClr val="accent1"/>
                </a:solidFill>
              </a:defRPr>
            </a:lvl2pPr>
            <a:lvl3pPr lvl="2" algn="ctr">
              <a:lnSpc>
                <a:spcPct val="100000"/>
              </a:lnSpc>
              <a:spcBef>
                <a:spcPts val="0"/>
              </a:spcBef>
              <a:spcAft>
                <a:spcPts val="0"/>
              </a:spcAft>
              <a:buClr>
                <a:schemeClr val="accent1"/>
              </a:buClr>
              <a:buSzPts val="2800"/>
              <a:buNone/>
              <a:defRPr>
                <a:solidFill>
                  <a:schemeClr val="accent1"/>
                </a:solidFill>
              </a:defRPr>
            </a:lvl3pPr>
            <a:lvl4pPr lvl="3" algn="ctr">
              <a:lnSpc>
                <a:spcPct val="100000"/>
              </a:lnSpc>
              <a:spcBef>
                <a:spcPts val="0"/>
              </a:spcBef>
              <a:spcAft>
                <a:spcPts val="0"/>
              </a:spcAft>
              <a:buClr>
                <a:schemeClr val="accent1"/>
              </a:buClr>
              <a:buSzPts val="2800"/>
              <a:buNone/>
              <a:defRPr>
                <a:solidFill>
                  <a:schemeClr val="accent1"/>
                </a:solidFill>
              </a:defRPr>
            </a:lvl4pPr>
            <a:lvl5pPr lvl="4" algn="ctr">
              <a:lnSpc>
                <a:spcPct val="100000"/>
              </a:lnSpc>
              <a:spcBef>
                <a:spcPts val="0"/>
              </a:spcBef>
              <a:spcAft>
                <a:spcPts val="0"/>
              </a:spcAft>
              <a:buClr>
                <a:schemeClr val="accent1"/>
              </a:buClr>
              <a:buSzPts val="2800"/>
              <a:buNone/>
              <a:defRPr>
                <a:solidFill>
                  <a:schemeClr val="accent1"/>
                </a:solidFill>
              </a:defRPr>
            </a:lvl5pPr>
            <a:lvl6pPr lvl="5" algn="ctr">
              <a:lnSpc>
                <a:spcPct val="100000"/>
              </a:lnSpc>
              <a:spcBef>
                <a:spcPts val="0"/>
              </a:spcBef>
              <a:spcAft>
                <a:spcPts val="0"/>
              </a:spcAft>
              <a:buClr>
                <a:schemeClr val="accent1"/>
              </a:buClr>
              <a:buSzPts val="2800"/>
              <a:buNone/>
              <a:defRPr>
                <a:solidFill>
                  <a:schemeClr val="accent1"/>
                </a:solidFill>
              </a:defRPr>
            </a:lvl6pPr>
            <a:lvl7pPr lvl="6" algn="ctr">
              <a:lnSpc>
                <a:spcPct val="100000"/>
              </a:lnSpc>
              <a:spcBef>
                <a:spcPts val="0"/>
              </a:spcBef>
              <a:spcAft>
                <a:spcPts val="0"/>
              </a:spcAft>
              <a:buClr>
                <a:schemeClr val="accent1"/>
              </a:buClr>
              <a:buSzPts val="2800"/>
              <a:buNone/>
              <a:defRPr>
                <a:solidFill>
                  <a:schemeClr val="accent1"/>
                </a:solidFill>
              </a:defRPr>
            </a:lvl7pPr>
            <a:lvl8pPr lvl="7" algn="ctr">
              <a:lnSpc>
                <a:spcPct val="100000"/>
              </a:lnSpc>
              <a:spcBef>
                <a:spcPts val="0"/>
              </a:spcBef>
              <a:spcAft>
                <a:spcPts val="0"/>
              </a:spcAft>
              <a:buClr>
                <a:schemeClr val="accent1"/>
              </a:buClr>
              <a:buSzPts val="2800"/>
              <a:buNone/>
              <a:defRPr>
                <a:solidFill>
                  <a:schemeClr val="accent1"/>
                </a:solidFill>
              </a:defRPr>
            </a:lvl8pPr>
            <a:lvl9pPr lvl="8" algn="ctr">
              <a:lnSpc>
                <a:spcPct val="100000"/>
              </a:lnSpc>
              <a:spcBef>
                <a:spcPts val="0"/>
              </a:spcBef>
              <a:spcAft>
                <a:spcPts val="0"/>
              </a:spcAft>
              <a:buClr>
                <a:schemeClr val="accent1"/>
              </a:buClr>
              <a:buSzPts val="2800"/>
              <a:buNone/>
              <a:defRPr>
                <a:solidFill>
                  <a:schemeClr val="accent1"/>
                </a:solidFill>
              </a:defRPr>
            </a:lvl9pPr>
          </a:lstStyle>
          <a:p/>
        </p:txBody>
      </p:sp>
      <p:sp>
        <p:nvSpPr>
          <p:cNvPr id="33" name="Google Shape;33;p59"/>
          <p:cNvSpPr txBox="1"/>
          <p:nvPr>
            <p:ph idx="1" type="body"/>
          </p:nvPr>
        </p:nvSpPr>
        <p:spPr>
          <a:xfrm>
            <a:off x="713250" y="1203400"/>
            <a:ext cx="7717500" cy="3386100"/>
          </a:xfrm>
          <a:prstGeom prst="rect">
            <a:avLst/>
          </a:prstGeom>
          <a:noFill/>
          <a:ln>
            <a:noFill/>
          </a:ln>
        </p:spPr>
        <p:txBody>
          <a:bodyPr anchorCtr="0" anchor="t" bIns="91425" lIns="91425" spcFirstLastPara="1" rIns="91425" wrap="square" tIns="91425">
            <a:noAutofit/>
          </a:bodyPr>
          <a:lstStyle>
            <a:lvl1pPr indent="-330200" lvl="0" marL="457200" algn="l">
              <a:lnSpc>
                <a:spcPct val="100000"/>
              </a:lnSpc>
              <a:spcBef>
                <a:spcPts val="0"/>
              </a:spcBef>
              <a:spcAft>
                <a:spcPts val="0"/>
              </a:spcAft>
              <a:buSzPts val="1600"/>
              <a:buAutoNum type="arabicPeriod"/>
              <a:defRPr sz="1200"/>
            </a:lvl1pPr>
            <a:lvl2pPr indent="-330200" lvl="1" marL="914400" algn="l">
              <a:lnSpc>
                <a:spcPct val="100000"/>
              </a:lnSpc>
              <a:spcBef>
                <a:spcPts val="0"/>
              </a:spcBef>
              <a:spcAft>
                <a:spcPts val="0"/>
              </a:spcAft>
              <a:buSzPts val="1600"/>
              <a:buAutoNum type="alphaLcPeriod"/>
              <a:defRPr/>
            </a:lvl2pPr>
            <a:lvl3pPr indent="-330200" lvl="2" marL="1371600" algn="l">
              <a:lnSpc>
                <a:spcPct val="100000"/>
              </a:lnSpc>
              <a:spcBef>
                <a:spcPts val="0"/>
              </a:spcBef>
              <a:spcAft>
                <a:spcPts val="0"/>
              </a:spcAft>
              <a:buSzPts val="1600"/>
              <a:buAutoNum type="romanLcPeriod"/>
              <a:defRPr/>
            </a:lvl3pPr>
            <a:lvl4pPr indent="-330200" lvl="3" marL="1828800" algn="l">
              <a:lnSpc>
                <a:spcPct val="100000"/>
              </a:lnSpc>
              <a:spcBef>
                <a:spcPts val="0"/>
              </a:spcBef>
              <a:spcAft>
                <a:spcPts val="0"/>
              </a:spcAft>
              <a:buSzPts val="1600"/>
              <a:buAutoNum type="arabicPeriod"/>
              <a:defRPr/>
            </a:lvl4pPr>
            <a:lvl5pPr indent="-330200" lvl="4" marL="2286000" algn="l">
              <a:lnSpc>
                <a:spcPct val="100000"/>
              </a:lnSpc>
              <a:spcBef>
                <a:spcPts val="0"/>
              </a:spcBef>
              <a:spcAft>
                <a:spcPts val="0"/>
              </a:spcAft>
              <a:buSzPts val="1600"/>
              <a:buAutoNum type="alphaLcPeriod"/>
              <a:defRPr/>
            </a:lvl5pPr>
            <a:lvl6pPr indent="-330200" lvl="5" marL="2743200" algn="l">
              <a:lnSpc>
                <a:spcPct val="100000"/>
              </a:lnSpc>
              <a:spcBef>
                <a:spcPts val="0"/>
              </a:spcBef>
              <a:spcAft>
                <a:spcPts val="0"/>
              </a:spcAft>
              <a:buSzPts val="1600"/>
              <a:buAutoNum type="romanLcPeriod"/>
              <a:defRPr/>
            </a:lvl6pPr>
            <a:lvl7pPr indent="-330200" lvl="6" marL="3200400" algn="l">
              <a:lnSpc>
                <a:spcPct val="100000"/>
              </a:lnSpc>
              <a:spcBef>
                <a:spcPts val="0"/>
              </a:spcBef>
              <a:spcAft>
                <a:spcPts val="0"/>
              </a:spcAft>
              <a:buSzPts val="1600"/>
              <a:buAutoNum type="arabicPeriod"/>
              <a:defRPr/>
            </a:lvl7pPr>
            <a:lvl8pPr indent="-330200" lvl="7" marL="3657600" algn="l">
              <a:lnSpc>
                <a:spcPct val="100000"/>
              </a:lnSpc>
              <a:spcBef>
                <a:spcPts val="0"/>
              </a:spcBef>
              <a:spcAft>
                <a:spcPts val="0"/>
              </a:spcAft>
              <a:buSzPts val="1600"/>
              <a:buAutoNum type="alphaLcPeriod"/>
              <a:defRPr/>
            </a:lvl8pPr>
            <a:lvl9pPr indent="-330200" lvl="8" marL="4114800" algn="l">
              <a:lnSpc>
                <a:spcPct val="100000"/>
              </a:lnSpc>
              <a:spcBef>
                <a:spcPts val="0"/>
              </a:spcBef>
              <a:spcAft>
                <a:spcPts val="0"/>
              </a:spcAft>
              <a:buSzPts val="1600"/>
              <a:buAutoNum type="romanLcPeriod"/>
              <a:defRPr/>
            </a:lvl9pPr>
          </a:lstStyle>
          <a:p/>
        </p:txBody>
      </p:sp>
      <p:pic>
        <p:nvPicPr>
          <p:cNvPr id="34" name="Google Shape;34;p59"/>
          <p:cNvPicPr preferRelativeResize="0"/>
          <p:nvPr/>
        </p:nvPicPr>
        <p:blipFill rotWithShape="1">
          <a:blip r:embed="rId2">
            <a:alphaModFix/>
          </a:blip>
          <a:srcRect b="30166" l="72343" r="0" t="0"/>
          <a:stretch/>
        </p:blipFill>
        <p:spPr>
          <a:xfrm flipH="1">
            <a:off x="8206825" y="1420525"/>
            <a:ext cx="937175" cy="3722974"/>
          </a:xfrm>
          <a:prstGeom prst="rect">
            <a:avLst/>
          </a:prstGeom>
          <a:noFill/>
          <a:ln>
            <a:noFill/>
          </a:ln>
        </p:spPr>
      </p:pic>
      <p:sp>
        <p:nvSpPr>
          <p:cNvPr id="35" name="Google Shape;35;p59"/>
          <p:cNvSpPr/>
          <p:nvPr/>
        </p:nvSpPr>
        <p:spPr>
          <a:xfrm rot="2700000">
            <a:off x="9054400" y="462461"/>
            <a:ext cx="305046" cy="1324977"/>
          </a:xfrm>
          <a:prstGeom prst="roundRect">
            <a:avLst>
              <a:gd fmla="val 50000" name="adj"/>
            </a:avLst>
          </a:prstGeom>
          <a:noFill/>
          <a:ln cap="flat" cmpd="sng" w="9525">
            <a:solidFill>
              <a:schemeClr val="lt1"/>
            </a:solidFill>
            <a:prstDash val="solid"/>
            <a:round/>
            <a:headEnd len="sm" w="sm" type="none"/>
            <a:tailEnd len="sm" w="sm" type="none"/>
          </a:ln>
          <a:effectLst>
            <a:outerShdw blurRad="142875" rotWithShape="0" algn="bl" dir="2400000" dist="47625">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59"/>
          <p:cNvSpPr/>
          <p:nvPr/>
        </p:nvSpPr>
        <p:spPr>
          <a:xfrm rot="2700000">
            <a:off x="8522764" y="447239"/>
            <a:ext cx="182858" cy="578696"/>
          </a:xfrm>
          <a:prstGeom prst="roundRect">
            <a:avLst>
              <a:gd fmla="val 50000" name="adj"/>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0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59"/>
          <p:cNvSpPr/>
          <p:nvPr/>
        </p:nvSpPr>
        <p:spPr>
          <a:xfrm rot="2700000">
            <a:off x="8555774" y="-382409"/>
            <a:ext cx="110309" cy="1032659"/>
          </a:xfrm>
          <a:prstGeom prst="roundRect">
            <a:avLst>
              <a:gd fmla="val 50000" name="adj"/>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0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59"/>
          <p:cNvSpPr/>
          <p:nvPr/>
        </p:nvSpPr>
        <p:spPr>
          <a:xfrm rot="2700000">
            <a:off x="6406189" y="4747289"/>
            <a:ext cx="182858" cy="578696"/>
          </a:xfrm>
          <a:prstGeom prst="roundRect">
            <a:avLst>
              <a:gd fmla="val 50000" name="adj"/>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0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59"/>
          <p:cNvSpPr/>
          <p:nvPr/>
        </p:nvSpPr>
        <p:spPr>
          <a:xfrm rot="2700000">
            <a:off x="6757316" y="4166316"/>
            <a:ext cx="110309" cy="2089076"/>
          </a:xfrm>
          <a:prstGeom prst="roundRect">
            <a:avLst>
              <a:gd fmla="val 50000" name="adj"/>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0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59"/>
          <p:cNvSpPr/>
          <p:nvPr/>
        </p:nvSpPr>
        <p:spPr>
          <a:xfrm>
            <a:off x="269200" y="4433250"/>
            <a:ext cx="459600" cy="459600"/>
          </a:xfrm>
          <a:prstGeom prst="ellipse">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6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1" name="Google Shape;41;p59"/>
          <p:cNvGrpSpPr/>
          <p:nvPr/>
        </p:nvGrpSpPr>
        <p:grpSpPr>
          <a:xfrm>
            <a:off x="212250" y="246100"/>
            <a:ext cx="586800" cy="586800"/>
            <a:chOff x="3589550" y="-1003725"/>
            <a:chExt cx="586800" cy="586800"/>
          </a:xfrm>
        </p:grpSpPr>
        <p:sp>
          <p:nvSpPr>
            <p:cNvPr id="42" name="Google Shape;42;p59"/>
            <p:cNvSpPr/>
            <p:nvPr/>
          </p:nvSpPr>
          <p:spPr>
            <a:xfrm>
              <a:off x="3589550" y="-1003725"/>
              <a:ext cx="586800" cy="586800"/>
            </a:xfrm>
            <a:prstGeom prst="ellips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59"/>
            <p:cNvSpPr/>
            <p:nvPr/>
          </p:nvSpPr>
          <p:spPr>
            <a:xfrm>
              <a:off x="3778700" y="-814575"/>
              <a:ext cx="208500" cy="208500"/>
            </a:xfrm>
            <a:prstGeom prst="mathPlus">
              <a:avLst>
                <a:gd fmla="val 23520" name="adj1"/>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4" name="Google Shape;44;p5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2_1_1_1">
    <p:spTree>
      <p:nvGrpSpPr>
        <p:cNvPr id="350" name="Shape 350"/>
        <p:cNvGrpSpPr/>
        <p:nvPr/>
      </p:nvGrpSpPr>
      <p:grpSpPr>
        <a:xfrm>
          <a:off x="0" y="0"/>
          <a:ext cx="0" cy="0"/>
          <a:chOff x="0" y="0"/>
          <a:chExt cx="0" cy="0"/>
        </a:xfrm>
      </p:grpSpPr>
      <p:sp>
        <p:nvSpPr>
          <p:cNvPr id="351" name="Google Shape;351;p77"/>
          <p:cNvSpPr txBox="1"/>
          <p:nvPr>
            <p:ph idx="1" type="subTitle"/>
          </p:nvPr>
        </p:nvSpPr>
        <p:spPr>
          <a:xfrm>
            <a:off x="3474479" y="1485168"/>
            <a:ext cx="2011800" cy="365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600"/>
              <a:buNone/>
              <a:defRPr sz="2000">
                <a:latin typeface="Montserrat Alternates ExtraBold"/>
                <a:ea typeface="Montserrat Alternates ExtraBold"/>
                <a:cs typeface="Montserrat Alternates ExtraBold"/>
                <a:sym typeface="Montserrat Alternates ExtraBold"/>
              </a:defRPr>
            </a:lvl1pPr>
            <a:lvl2pPr lvl="1" algn="l">
              <a:lnSpc>
                <a:spcPct val="100000"/>
              </a:lnSpc>
              <a:spcBef>
                <a:spcPts val="0"/>
              </a:spcBef>
              <a:spcAft>
                <a:spcPts val="0"/>
              </a:spcAft>
              <a:buSzPts val="1600"/>
              <a:buNone/>
              <a:defRPr sz="2000">
                <a:latin typeface="Montserrat Alternates ExtraBold"/>
                <a:ea typeface="Montserrat Alternates ExtraBold"/>
                <a:cs typeface="Montserrat Alternates ExtraBold"/>
                <a:sym typeface="Montserrat Alternates ExtraBold"/>
              </a:defRPr>
            </a:lvl2pPr>
            <a:lvl3pPr lvl="2" algn="l">
              <a:lnSpc>
                <a:spcPct val="100000"/>
              </a:lnSpc>
              <a:spcBef>
                <a:spcPts val="0"/>
              </a:spcBef>
              <a:spcAft>
                <a:spcPts val="0"/>
              </a:spcAft>
              <a:buSzPts val="1600"/>
              <a:buNone/>
              <a:defRPr sz="2000">
                <a:latin typeface="Montserrat Alternates ExtraBold"/>
                <a:ea typeface="Montserrat Alternates ExtraBold"/>
                <a:cs typeface="Montserrat Alternates ExtraBold"/>
                <a:sym typeface="Montserrat Alternates ExtraBold"/>
              </a:defRPr>
            </a:lvl3pPr>
            <a:lvl4pPr lvl="3" algn="l">
              <a:lnSpc>
                <a:spcPct val="100000"/>
              </a:lnSpc>
              <a:spcBef>
                <a:spcPts val="0"/>
              </a:spcBef>
              <a:spcAft>
                <a:spcPts val="0"/>
              </a:spcAft>
              <a:buSzPts val="1600"/>
              <a:buNone/>
              <a:defRPr sz="2000">
                <a:latin typeface="Montserrat Alternates ExtraBold"/>
                <a:ea typeface="Montserrat Alternates ExtraBold"/>
                <a:cs typeface="Montserrat Alternates ExtraBold"/>
                <a:sym typeface="Montserrat Alternates ExtraBold"/>
              </a:defRPr>
            </a:lvl4pPr>
            <a:lvl5pPr lvl="4" algn="l">
              <a:lnSpc>
                <a:spcPct val="100000"/>
              </a:lnSpc>
              <a:spcBef>
                <a:spcPts val="0"/>
              </a:spcBef>
              <a:spcAft>
                <a:spcPts val="0"/>
              </a:spcAft>
              <a:buSzPts val="1600"/>
              <a:buNone/>
              <a:defRPr sz="2000">
                <a:latin typeface="Montserrat Alternates ExtraBold"/>
                <a:ea typeface="Montserrat Alternates ExtraBold"/>
                <a:cs typeface="Montserrat Alternates ExtraBold"/>
                <a:sym typeface="Montserrat Alternates ExtraBold"/>
              </a:defRPr>
            </a:lvl5pPr>
            <a:lvl6pPr lvl="5" algn="l">
              <a:lnSpc>
                <a:spcPct val="100000"/>
              </a:lnSpc>
              <a:spcBef>
                <a:spcPts val="0"/>
              </a:spcBef>
              <a:spcAft>
                <a:spcPts val="0"/>
              </a:spcAft>
              <a:buSzPts val="1600"/>
              <a:buNone/>
              <a:defRPr sz="2000">
                <a:latin typeface="Montserrat Alternates ExtraBold"/>
                <a:ea typeface="Montserrat Alternates ExtraBold"/>
                <a:cs typeface="Montserrat Alternates ExtraBold"/>
                <a:sym typeface="Montserrat Alternates ExtraBold"/>
              </a:defRPr>
            </a:lvl6pPr>
            <a:lvl7pPr lvl="6" algn="l">
              <a:lnSpc>
                <a:spcPct val="100000"/>
              </a:lnSpc>
              <a:spcBef>
                <a:spcPts val="0"/>
              </a:spcBef>
              <a:spcAft>
                <a:spcPts val="0"/>
              </a:spcAft>
              <a:buSzPts val="1600"/>
              <a:buNone/>
              <a:defRPr sz="2000">
                <a:latin typeface="Montserrat Alternates ExtraBold"/>
                <a:ea typeface="Montserrat Alternates ExtraBold"/>
                <a:cs typeface="Montserrat Alternates ExtraBold"/>
                <a:sym typeface="Montserrat Alternates ExtraBold"/>
              </a:defRPr>
            </a:lvl7pPr>
            <a:lvl8pPr lvl="7" algn="l">
              <a:lnSpc>
                <a:spcPct val="100000"/>
              </a:lnSpc>
              <a:spcBef>
                <a:spcPts val="0"/>
              </a:spcBef>
              <a:spcAft>
                <a:spcPts val="0"/>
              </a:spcAft>
              <a:buSzPts val="1600"/>
              <a:buNone/>
              <a:defRPr sz="2000">
                <a:latin typeface="Montserrat Alternates ExtraBold"/>
                <a:ea typeface="Montserrat Alternates ExtraBold"/>
                <a:cs typeface="Montserrat Alternates ExtraBold"/>
                <a:sym typeface="Montserrat Alternates ExtraBold"/>
              </a:defRPr>
            </a:lvl8pPr>
            <a:lvl9pPr lvl="8" algn="l">
              <a:lnSpc>
                <a:spcPct val="100000"/>
              </a:lnSpc>
              <a:spcBef>
                <a:spcPts val="0"/>
              </a:spcBef>
              <a:spcAft>
                <a:spcPts val="0"/>
              </a:spcAft>
              <a:buSzPts val="1600"/>
              <a:buNone/>
              <a:defRPr sz="2000">
                <a:latin typeface="Montserrat Alternates ExtraBold"/>
                <a:ea typeface="Montserrat Alternates ExtraBold"/>
                <a:cs typeface="Montserrat Alternates ExtraBold"/>
                <a:sym typeface="Montserrat Alternates ExtraBold"/>
              </a:defRPr>
            </a:lvl9pPr>
          </a:lstStyle>
          <a:p/>
        </p:txBody>
      </p:sp>
      <p:sp>
        <p:nvSpPr>
          <p:cNvPr id="352" name="Google Shape;352;p77"/>
          <p:cNvSpPr txBox="1"/>
          <p:nvPr>
            <p:ph idx="2" type="subTitle"/>
          </p:nvPr>
        </p:nvSpPr>
        <p:spPr>
          <a:xfrm>
            <a:off x="3474477" y="1840947"/>
            <a:ext cx="2631000" cy="548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353" name="Google Shape;353;p77"/>
          <p:cNvSpPr txBox="1"/>
          <p:nvPr>
            <p:ph idx="3" type="subTitle"/>
          </p:nvPr>
        </p:nvSpPr>
        <p:spPr>
          <a:xfrm>
            <a:off x="3647502" y="3242150"/>
            <a:ext cx="2011800" cy="3657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600"/>
              <a:buNone/>
              <a:defRPr sz="2000">
                <a:latin typeface="Montserrat Alternates ExtraBold"/>
                <a:ea typeface="Montserrat Alternates ExtraBold"/>
                <a:cs typeface="Montserrat Alternates ExtraBold"/>
                <a:sym typeface="Montserrat Alternates ExtraBold"/>
              </a:defRPr>
            </a:lvl1pPr>
            <a:lvl2pPr lvl="1" algn="r">
              <a:lnSpc>
                <a:spcPct val="100000"/>
              </a:lnSpc>
              <a:spcBef>
                <a:spcPts val="0"/>
              </a:spcBef>
              <a:spcAft>
                <a:spcPts val="0"/>
              </a:spcAft>
              <a:buSzPts val="1600"/>
              <a:buNone/>
              <a:defRPr sz="2000">
                <a:latin typeface="Montserrat Alternates ExtraBold"/>
                <a:ea typeface="Montserrat Alternates ExtraBold"/>
                <a:cs typeface="Montserrat Alternates ExtraBold"/>
                <a:sym typeface="Montserrat Alternates ExtraBold"/>
              </a:defRPr>
            </a:lvl2pPr>
            <a:lvl3pPr lvl="2" algn="r">
              <a:lnSpc>
                <a:spcPct val="100000"/>
              </a:lnSpc>
              <a:spcBef>
                <a:spcPts val="0"/>
              </a:spcBef>
              <a:spcAft>
                <a:spcPts val="0"/>
              </a:spcAft>
              <a:buSzPts val="1600"/>
              <a:buNone/>
              <a:defRPr sz="2000">
                <a:latin typeface="Montserrat Alternates ExtraBold"/>
                <a:ea typeface="Montserrat Alternates ExtraBold"/>
                <a:cs typeface="Montserrat Alternates ExtraBold"/>
                <a:sym typeface="Montserrat Alternates ExtraBold"/>
              </a:defRPr>
            </a:lvl3pPr>
            <a:lvl4pPr lvl="3" algn="r">
              <a:lnSpc>
                <a:spcPct val="100000"/>
              </a:lnSpc>
              <a:spcBef>
                <a:spcPts val="0"/>
              </a:spcBef>
              <a:spcAft>
                <a:spcPts val="0"/>
              </a:spcAft>
              <a:buSzPts val="1600"/>
              <a:buNone/>
              <a:defRPr sz="2000">
                <a:latin typeface="Montserrat Alternates ExtraBold"/>
                <a:ea typeface="Montserrat Alternates ExtraBold"/>
                <a:cs typeface="Montserrat Alternates ExtraBold"/>
                <a:sym typeface="Montserrat Alternates ExtraBold"/>
              </a:defRPr>
            </a:lvl4pPr>
            <a:lvl5pPr lvl="4" algn="r">
              <a:lnSpc>
                <a:spcPct val="100000"/>
              </a:lnSpc>
              <a:spcBef>
                <a:spcPts val="0"/>
              </a:spcBef>
              <a:spcAft>
                <a:spcPts val="0"/>
              </a:spcAft>
              <a:buSzPts val="1600"/>
              <a:buNone/>
              <a:defRPr sz="2000">
                <a:latin typeface="Montserrat Alternates ExtraBold"/>
                <a:ea typeface="Montserrat Alternates ExtraBold"/>
                <a:cs typeface="Montserrat Alternates ExtraBold"/>
                <a:sym typeface="Montserrat Alternates ExtraBold"/>
              </a:defRPr>
            </a:lvl5pPr>
            <a:lvl6pPr lvl="5" algn="r">
              <a:lnSpc>
                <a:spcPct val="100000"/>
              </a:lnSpc>
              <a:spcBef>
                <a:spcPts val="0"/>
              </a:spcBef>
              <a:spcAft>
                <a:spcPts val="0"/>
              </a:spcAft>
              <a:buSzPts val="1600"/>
              <a:buNone/>
              <a:defRPr sz="2000">
                <a:latin typeface="Montserrat Alternates ExtraBold"/>
                <a:ea typeface="Montserrat Alternates ExtraBold"/>
                <a:cs typeface="Montserrat Alternates ExtraBold"/>
                <a:sym typeface="Montserrat Alternates ExtraBold"/>
              </a:defRPr>
            </a:lvl6pPr>
            <a:lvl7pPr lvl="6" algn="r">
              <a:lnSpc>
                <a:spcPct val="100000"/>
              </a:lnSpc>
              <a:spcBef>
                <a:spcPts val="0"/>
              </a:spcBef>
              <a:spcAft>
                <a:spcPts val="0"/>
              </a:spcAft>
              <a:buSzPts val="1600"/>
              <a:buNone/>
              <a:defRPr sz="2000">
                <a:latin typeface="Montserrat Alternates ExtraBold"/>
                <a:ea typeface="Montserrat Alternates ExtraBold"/>
                <a:cs typeface="Montserrat Alternates ExtraBold"/>
                <a:sym typeface="Montserrat Alternates ExtraBold"/>
              </a:defRPr>
            </a:lvl7pPr>
            <a:lvl8pPr lvl="7" algn="r">
              <a:lnSpc>
                <a:spcPct val="100000"/>
              </a:lnSpc>
              <a:spcBef>
                <a:spcPts val="0"/>
              </a:spcBef>
              <a:spcAft>
                <a:spcPts val="0"/>
              </a:spcAft>
              <a:buSzPts val="1600"/>
              <a:buNone/>
              <a:defRPr sz="2000">
                <a:latin typeface="Montserrat Alternates ExtraBold"/>
                <a:ea typeface="Montserrat Alternates ExtraBold"/>
                <a:cs typeface="Montserrat Alternates ExtraBold"/>
                <a:sym typeface="Montserrat Alternates ExtraBold"/>
              </a:defRPr>
            </a:lvl8pPr>
            <a:lvl9pPr lvl="8" algn="r">
              <a:lnSpc>
                <a:spcPct val="100000"/>
              </a:lnSpc>
              <a:spcBef>
                <a:spcPts val="0"/>
              </a:spcBef>
              <a:spcAft>
                <a:spcPts val="0"/>
              </a:spcAft>
              <a:buSzPts val="1600"/>
              <a:buNone/>
              <a:defRPr sz="2000">
                <a:latin typeface="Montserrat Alternates ExtraBold"/>
                <a:ea typeface="Montserrat Alternates ExtraBold"/>
                <a:cs typeface="Montserrat Alternates ExtraBold"/>
                <a:sym typeface="Montserrat Alternates ExtraBold"/>
              </a:defRPr>
            </a:lvl9pPr>
          </a:lstStyle>
          <a:p/>
        </p:txBody>
      </p:sp>
      <p:sp>
        <p:nvSpPr>
          <p:cNvPr id="354" name="Google Shape;354;p77"/>
          <p:cNvSpPr txBox="1"/>
          <p:nvPr>
            <p:ph idx="4" type="subTitle"/>
          </p:nvPr>
        </p:nvSpPr>
        <p:spPr>
          <a:xfrm>
            <a:off x="3025902" y="3597941"/>
            <a:ext cx="2633400" cy="5487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600"/>
              <a:buNone/>
              <a:defRPr sz="1600"/>
            </a:lvl1pPr>
            <a:lvl2pPr lvl="1" algn="r">
              <a:lnSpc>
                <a:spcPct val="100000"/>
              </a:lnSpc>
              <a:spcBef>
                <a:spcPts val="0"/>
              </a:spcBef>
              <a:spcAft>
                <a:spcPts val="0"/>
              </a:spcAft>
              <a:buSzPts val="1600"/>
              <a:buNone/>
              <a:defRPr sz="1600"/>
            </a:lvl2pPr>
            <a:lvl3pPr lvl="2" algn="r">
              <a:lnSpc>
                <a:spcPct val="100000"/>
              </a:lnSpc>
              <a:spcBef>
                <a:spcPts val="0"/>
              </a:spcBef>
              <a:spcAft>
                <a:spcPts val="0"/>
              </a:spcAft>
              <a:buSzPts val="1600"/>
              <a:buNone/>
              <a:defRPr sz="1600"/>
            </a:lvl3pPr>
            <a:lvl4pPr lvl="3" algn="r">
              <a:lnSpc>
                <a:spcPct val="100000"/>
              </a:lnSpc>
              <a:spcBef>
                <a:spcPts val="0"/>
              </a:spcBef>
              <a:spcAft>
                <a:spcPts val="0"/>
              </a:spcAft>
              <a:buSzPts val="1600"/>
              <a:buNone/>
              <a:defRPr sz="1600"/>
            </a:lvl4pPr>
            <a:lvl5pPr lvl="4" algn="r">
              <a:lnSpc>
                <a:spcPct val="100000"/>
              </a:lnSpc>
              <a:spcBef>
                <a:spcPts val="0"/>
              </a:spcBef>
              <a:spcAft>
                <a:spcPts val="0"/>
              </a:spcAft>
              <a:buSzPts val="1600"/>
              <a:buNone/>
              <a:defRPr sz="1600"/>
            </a:lvl5pPr>
            <a:lvl6pPr lvl="5" algn="r">
              <a:lnSpc>
                <a:spcPct val="100000"/>
              </a:lnSpc>
              <a:spcBef>
                <a:spcPts val="0"/>
              </a:spcBef>
              <a:spcAft>
                <a:spcPts val="0"/>
              </a:spcAft>
              <a:buSzPts val="1600"/>
              <a:buNone/>
              <a:defRPr sz="1600"/>
            </a:lvl6pPr>
            <a:lvl7pPr lvl="6" algn="r">
              <a:lnSpc>
                <a:spcPct val="100000"/>
              </a:lnSpc>
              <a:spcBef>
                <a:spcPts val="0"/>
              </a:spcBef>
              <a:spcAft>
                <a:spcPts val="0"/>
              </a:spcAft>
              <a:buSzPts val="1600"/>
              <a:buNone/>
              <a:defRPr sz="1600"/>
            </a:lvl7pPr>
            <a:lvl8pPr lvl="7" algn="r">
              <a:lnSpc>
                <a:spcPct val="100000"/>
              </a:lnSpc>
              <a:spcBef>
                <a:spcPts val="0"/>
              </a:spcBef>
              <a:spcAft>
                <a:spcPts val="0"/>
              </a:spcAft>
              <a:buSzPts val="1600"/>
              <a:buNone/>
              <a:defRPr sz="1600"/>
            </a:lvl8pPr>
            <a:lvl9pPr lvl="8" algn="r">
              <a:lnSpc>
                <a:spcPct val="100000"/>
              </a:lnSpc>
              <a:spcBef>
                <a:spcPts val="0"/>
              </a:spcBef>
              <a:spcAft>
                <a:spcPts val="0"/>
              </a:spcAft>
              <a:buSzPts val="1600"/>
              <a:buNone/>
              <a:defRPr sz="1600"/>
            </a:lvl9pPr>
          </a:lstStyle>
          <a:p/>
        </p:txBody>
      </p:sp>
      <p:sp>
        <p:nvSpPr>
          <p:cNvPr id="355" name="Google Shape;355;p77"/>
          <p:cNvSpPr txBox="1"/>
          <p:nvPr>
            <p:ph type="title"/>
          </p:nvPr>
        </p:nvSpPr>
        <p:spPr>
          <a:xfrm>
            <a:off x="713225" y="548640"/>
            <a:ext cx="7717500" cy="457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800"/>
              <a:buNone/>
              <a:defRPr/>
            </a:lvl1pPr>
            <a:lvl2pPr lvl="1" algn="ctr">
              <a:lnSpc>
                <a:spcPct val="100000"/>
              </a:lnSpc>
              <a:spcBef>
                <a:spcPts val="0"/>
              </a:spcBef>
              <a:spcAft>
                <a:spcPts val="0"/>
              </a:spcAft>
              <a:buClr>
                <a:schemeClr val="dk1"/>
              </a:buClr>
              <a:buSzPts val="2800"/>
              <a:buNone/>
              <a:defRPr sz="2800">
                <a:solidFill>
                  <a:schemeClr val="dk1"/>
                </a:solidFill>
              </a:defRPr>
            </a:lvl2pPr>
            <a:lvl3pPr lvl="2" algn="ctr">
              <a:lnSpc>
                <a:spcPct val="100000"/>
              </a:lnSpc>
              <a:spcBef>
                <a:spcPts val="0"/>
              </a:spcBef>
              <a:spcAft>
                <a:spcPts val="0"/>
              </a:spcAft>
              <a:buClr>
                <a:schemeClr val="dk1"/>
              </a:buClr>
              <a:buSzPts val="2800"/>
              <a:buNone/>
              <a:defRPr sz="2800">
                <a:solidFill>
                  <a:schemeClr val="dk1"/>
                </a:solidFill>
              </a:defRPr>
            </a:lvl3pPr>
            <a:lvl4pPr lvl="3" algn="ctr">
              <a:lnSpc>
                <a:spcPct val="100000"/>
              </a:lnSpc>
              <a:spcBef>
                <a:spcPts val="0"/>
              </a:spcBef>
              <a:spcAft>
                <a:spcPts val="0"/>
              </a:spcAft>
              <a:buClr>
                <a:schemeClr val="dk1"/>
              </a:buClr>
              <a:buSzPts val="2800"/>
              <a:buNone/>
              <a:defRPr sz="2800">
                <a:solidFill>
                  <a:schemeClr val="dk1"/>
                </a:solidFill>
              </a:defRPr>
            </a:lvl4pPr>
            <a:lvl5pPr lvl="4" algn="ctr">
              <a:lnSpc>
                <a:spcPct val="100000"/>
              </a:lnSpc>
              <a:spcBef>
                <a:spcPts val="0"/>
              </a:spcBef>
              <a:spcAft>
                <a:spcPts val="0"/>
              </a:spcAft>
              <a:buClr>
                <a:schemeClr val="dk1"/>
              </a:buClr>
              <a:buSzPts val="2800"/>
              <a:buNone/>
              <a:defRPr sz="2800">
                <a:solidFill>
                  <a:schemeClr val="dk1"/>
                </a:solidFill>
              </a:defRPr>
            </a:lvl5pPr>
            <a:lvl6pPr lvl="5" algn="ctr">
              <a:lnSpc>
                <a:spcPct val="100000"/>
              </a:lnSpc>
              <a:spcBef>
                <a:spcPts val="0"/>
              </a:spcBef>
              <a:spcAft>
                <a:spcPts val="0"/>
              </a:spcAft>
              <a:buClr>
                <a:schemeClr val="dk1"/>
              </a:buClr>
              <a:buSzPts val="2800"/>
              <a:buNone/>
              <a:defRPr sz="2800">
                <a:solidFill>
                  <a:schemeClr val="dk1"/>
                </a:solidFill>
              </a:defRPr>
            </a:lvl6pPr>
            <a:lvl7pPr lvl="6" algn="ctr">
              <a:lnSpc>
                <a:spcPct val="100000"/>
              </a:lnSpc>
              <a:spcBef>
                <a:spcPts val="0"/>
              </a:spcBef>
              <a:spcAft>
                <a:spcPts val="0"/>
              </a:spcAft>
              <a:buClr>
                <a:schemeClr val="dk1"/>
              </a:buClr>
              <a:buSzPts val="2800"/>
              <a:buNone/>
              <a:defRPr sz="2800">
                <a:solidFill>
                  <a:schemeClr val="dk1"/>
                </a:solidFill>
              </a:defRPr>
            </a:lvl7pPr>
            <a:lvl8pPr lvl="7" algn="ctr">
              <a:lnSpc>
                <a:spcPct val="100000"/>
              </a:lnSpc>
              <a:spcBef>
                <a:spcPts val="0"/>
              </a:spcBef>
              <a:spcAft>
                <a:spcPts val="0"/>
              </a:spcAft>
              <a:buClr>
                <a:schemeClr val="dk1"/>
              </a:buClr>
              <a:buSzPts val="2800"/>
              <a:buNone/>
              <a:defRPr sz="2800">
                <a:solidFill>
                  <a:schemeClr val="dk1"/>
                </a:solidFill>
              </a:defRPr>
            </a:lvl8pPr>
            <a:lvl9pPr lvl="8" algn="ctr">
              <a:lnSpc>
                <a:spcPct val="100000"/>
              </a:lnSpc>
              <a:spcBef>
                <a:spcPts val="0"/>
              </a:spcBef>
              <a:spcAft>
                <a:spcPts val="0"/>
              </a:spcAft>
              <a:buClr>
                <a:schemeClr val="dk1"/>
              </a:buClr>
              <a:buSzPts val="2800"/>
              <a:buNone/>
              <a:defRPr sz="2800">
                <a:solidFill>
                  <a:schemeClr val="dk1"/>
                </a:solidFill>
              </a:defRPr>
            </a:lvl9pPr>
          </a:lstStyle>
          <a:p/>
        </p:txBody>
      </p:sp>
      <p:pic>
        <p:nvPicPr>
          <p:cNvPr id="356" name="Google Shape;356;p77"/>
          <p:cNvPicPr preferRelativeResize="0"/>
          <p:nvPr/>
        </p:nvPicPr>
        <p:blipFill rotWithShape="1">
          <a:blip r:embed="rId2">
            <a:alphaModFix/>
          </a:blip>
          <a:srcRect b="8025" l="63306" r="0" t="52237"/>
          <a:stretch/>
        </p:blipFill>
        <p:spPr>
          <a:xfrm flipH="1">
            <a:off x="7758350" y="0"/>
            <a:ext cx="1402650" cy="2389649"/>
          </a:xfrm>
          <a:prstGeom prst="rect">
            <a:avLst/>
          </a:prstGeom>
          <a:noFill/>
          <a:ln>
            <a:noFill/>
          </a:ln>
        </p:spPr>
      </p:pic>
      <p:pic>
        <p:nvPicPr>
          <p:cNvPr id="357" name="Google Shape;357;p77"/>
          <p:cNvPicPr preferRelativeResize="0"/>
          <p:nvPr/>
        </p:nvPicPr>
        <p:blipFill rotWithShape="1">
          <a:blip r:embed="rId2">
            <a:alphaModFix/>
          </a:blip>
          <a:srcRect b="7754" l="63306" r="0" t="40756"/>
          <a:stretch/>
        </p:blipFill>
        <p:spPr>
          <a:xfrm flipH="1" rot="10800000">
            <a:off x="7000" y="2403698"/>
            <a:ext cx="1243401" cy="2744925"/>
          </a:xfrm>
          <a:prstGeom prst="rect">
            <a:avLst/>
          </a:prstGeom>
          <a:noFill/>
          <a:ln>
            <a:noFill/>
          </a:ln>
        </p:spPr>
      </p:pic>
      <p:sp>
        <p:nvSpPr>
          <p:cNvPr id="358" name="Google Shape;358;p77"/>
          <p:cNvSpPr/>
          <p:nvPr/>
        </p:nvSpPr>
        <p:spPr>
          <a:xfrm rot="2700000">
            <a:off x="1435350" y="4558961"/>
            <a:ext cx="305046" cy="1324977"/>
          </a:xfrm>
          <a:prstGeom prst="roundRect">
            <a:avLst>
              <a:gd fmla="val 50000" name="adj"/>
            </a:avLst>
          </a:prstGeom>
          <a:noFill/>
          <a:ln cap="flat" cmpd="sng" w="9525">
            <a:solidFill>
              <a:schemeClr val="lt1"/>
            </a:solidFill>
            <a:prstDash val="solid"/>
            <a:round/>
            <a:headEnd len="sm" w="sm" type="none"/>
            <a:tailEnd len="sm" w="sm" type="none"/>
          </a:ln>
          <a:effectLst>
            <a:outerShdw blurRad="142875" rotWithShape="0" algn="bl" dir="2400000" dist="47625">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77"/>
          <p:cNvSpPr/>
          <p:nvPr/>
        </p:nvSpPr>
        <p:spPr>
          <a:xfrm rot="2700000">
            <a:off x="8606425" y="2291636"/>
            <a:ext cx="305046" cy="1324977"/>
          </a:xfrm>
          <a:prstGeom prst="roundRect">
            <a:avLst>
              <a:gd fmla="val 50000" name="adj"/>
            </a:avLst>
          </a:prstGeom>
          <a:noFill/>
          <a:ln cap="flat" cmpd="sng" w="9525">
            <a:solidFill>
              <a:schemeClr val="lt1"/>
            </a:solidFill>
            <a:prstDash val="solid"/>
            <a:round/>
            <a:headEnd len="sm" w="sm" type="none"/>
            <a:tailEnd len="sm" w="sm" type="none"/>
          </a:ln>
          <a:effectLst>
            <a:outerShdw blurRad="142875" rotWithShape="0" algn="bl" dir="2400000" dist="47625">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77"/>
          <p:cNvSpPr/>
          <p:nvPr/>
        </p:nvSpPr>
        <p:spPr>
          <a:xfrm rot="2700000">
            <a:off x="8783314" y="3683739"/>
            <a:ext cx="182858" cy="578696"/>
          </a:xfrm>
          <a:prstGeom prst="roundRect">
            <a:avLst>
              <a:gd fmla="val 50000" name="adj"/>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0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77"/>
          <p:cNvSpPr/>
          <p:nvPr/>
        </p:nvSpPr>
        <p:spPr>
          <a:xfrm rot="2700000">
            <a:off x="8893149" y="2853691"/>
            <a:ext cx="110309" cy="1032659"/>
          </a:xfrm>
          <a:prstGeom prst="roundRect">
            <a:avLst>
              <a:gd fmla="val 50000" name="adj"/>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0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77"/>
          <p:cNvSpPr/>
          <p:nvPr/>
        </p:nvSpPr>
        <p:spPr>
          <a:xfrm rot="2700000">
            <a:off x="-659" y="1025203"/>
            <a:ext cx="156129" cy="493843"/>
          </a:xfrm>
          <a:prstGeom prst="roundRect">
            <a:avLst>
              <a:gd fmla="val 50000" name="adj"/>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0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77"/>
          <p:cNvSpPr/>
          <p:nvPr/>
        </p:nvSpPr>
        <p:spPr>
          <a:xfrm rot="2700000">
            <a:off x="330779" y="1135781"/>
            <a:ext cx="94187" cy="881196"/>
          </a:xfrm>
          <a:prstGeom prst="roundRect">
            <a:avLst>
              <a:gd fmla="val 50000" name="adj"/>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0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77"/>
          <p:cNvSpPr/>
          <p:nvPr/>
        </p:nvSpPr>
        <p:spPr>
          <a:xfrm>
            <a:off x="253625" y="0"/>
            <a:ext cx="459600" cy="459600"/>
          </a:xfrm>
          <a:prstGeom prst="ellipse">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6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7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6" name="Shape 366"/>
        <p:cNvGrpSpPr/>
        <p:nvPr/>
      </p:nvGrpSpPr>
      <p:grpSpPr>
        <a:xfrm>
          <a:off x="0" y="0"/>
          <a:ext cx="0" cy="0"/>
          <a:chOff x="0" y="0"/>
          <a:chExt cx="0" cy="0"/>
        </a:xfrm>
      </p:grpSpPr>
      <p:sp>
        <p:nvSpPr>
          <p:cNvPr id="367" name="Google Shape;367;p78"/>
          <p:cNvSpPr txBox="1"/>
          <p:nvPr>
            <p:ph type="title"/>
          </p:nvPr>
        </p:nvSpPr>
        <p:spPr>
          <a:xfrm>
            <a:off x="713225" y="548640"/>
            <a:ext cx="7717500" cy="457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pic>
        <p:nvPicPr>
          <p:cNvPr id="368" name="Google Shape;368;p78"/>
          <p:cNvPicPr preferRelativeResize="0"/>
          <p:nvPr/>
        </p:nvPicPr>
        <p:blipFill rotWithShape="1">
          <a:blip r:embed="rId2">
            <a:alphaModFix/>
          </a:blip>
          <a:srcRect b="72837" l="63306" r="0" t="0"/>
          <a:stretch/>
        </p:blipFill>
        <p:spPr>
          <a:xfrm flipH="1" rot="5400000">
            <a:off x="91175" y="3797724"/>
            <a:ext cx="1243401" cy="1448151"/>
          </a:xfrm>
          <a:prstGeom prst="rect">
            <a:avLst/>
          </a:prstGeom>
          <a:noFill/>
          <a:ln>
            <a:noFill/>
          </a:ln>
        </p:spPr>
      </p:pic>
      <p:pic>
        <p:nvPicPr>
          <p:cNvPr id="369" name="Google Shape;369;p78"/>
          <p:cNvPicPr preferRelativeResize="0"/>
          <p:nvPr/>
        </p:nvPicPr>
        <p:blipFill rotWithShape="1">
          <a:blip r:embed="rId2">
            <a:alphaModFix/>
          </a:blip>
          <a:srcRect b="61788" l="63306" r="0" t="0"/>
          <a:stretch/>
        </p:blipFill>
        <p:spPr>
          <a:xfrm flipH="1" rot="-5400000">
            <a:off x="7293824" y="-447724"/>
            <a:ext cx="1402650" cy="2298099"/>
          </a:xfrm>
          <a:prstGeom prst="rect">
            <a:avLst/>
          </a:prstGeom>
          <a:noFill/>
          <a:ln>
            <a:noFill/>
          </a:ln>
        </p:spPr>
      </p:pic>
      <p:sp>
        <p:nvSpPr>
          <p:cNvPr id="370" name="Google Shape;370;p78"/>
          <p:cNvSpPr/>
          <p:nvPr/>
        </p:nvSpPr>
        <p:spPr>
          <a:xfrm rot="2700000">
            <a:off x="7666900" y="4453661"/>
            <a:ext cx="305046" cy="1324977"/>
          </a:xfrm>
          <a:prstGeom prst="roundRect">
            <a:avLst>
              <a:gd fmla="val 50000" name="adj"/>
            </a:avLst>
          </a:prstGeom>
          <a:noFill/>
          <a:ln cap="flat" cmpd="sng" w="9525">
            <a:solidFill>
              <a:schemeClr val="lt1"/>
            </a:solidFill>
            <a:prstDash val="solid"/>
            <a:round/>
            <a:headEnd len="sm" w="sm" type="none"/>
            <a:tailEnd len="sm" w="sm" type="none"/>
          </a:ln>
          <a:effectLst>
            <a:outerShdw blurRad="142875" rotWithShape="0" algn="bl" dir="2400000" dist="47625">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78"/>
          <p:cNvSpPr/>
          <p:nvPr/>
        </p:nvSpPr>
        <p:spPr>
          <a:xfrm rot="2700000">
            <a:off x="8626289" y="3594189"/>
            <a:ext cx="182858" cy="578696"/>
          </a:xfrm>
          <a:prstGeom prst="roundRect">
            <a:avLst>
              <a:gd fmla="val 50000" name="adj"/>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0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78"/>
          <p:cNvSpPr/>
          <p:nvPr/>
        </p:nvSpPr>
        <p:spPr>
          <a:xfrm>
            <a:off x="8487925" y="4369625"/>
            <a:ext cx="459600" cy="459600"/>
          </a:xfrm>
          <a:prstGeom prst="ellipse">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6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78"/>
          <p:cNvSpPr/>
          <p:nvPr/>
        </p:nvSpPr>
        <p:spPr>
          <a:xfrm rot="2700000">
            <a:off x="151741" y="1450253"/>
            <a:ext cx="156129" cy="493843"/>
          </a:xfrm>
          <a:prstGeom prst="roundRect">
            <a:avLst>
              <a:gd fmla="val 50000" name="adj"/>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0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78"/>
          <p:cNvSpPr/>
          <p:nvPr/>
        </p:nvSpPr>
        <p:spPr>
          <a:xfrm rot="2700000">
            <a:off x="124604" y="1995206"/>
            <a:ext cx="94187" cy="881196"/>
          </a:xfrm>
          <a:prstGeom prst="roundRect">
            <a:avLst>
              <a:gd fmla="val 50000" name="adj"/>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0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78"/>
          <p:cNvSpPr/>
          <p:nvPr/>
        </p:nvSpPr>
        <p:spPr>
          <a:xfrm rot="2700000">
            <a:off x="-212275" y="-29789"/>
            <a:ext cx="305046" cy="1324977"/>
          </a:xfrm>
          <a:prstGeom prst="roundRect">
            <a:avLst>
              <a:gd fmla="val 50000" name="adj"/>
            </a:avLst>
          </a:prstGeom>
          <a:noFill/>
          <a:ln cap="flat" cmpd="sng" w="9525">
            <a:solidFill>
              <a:schemeClr val="lt1"/>
            </a:solidFill>
            <a:prstDash val="solid"/>
            <a:round/>
            <a:headEnd len="sm" w="sm" type="none"/>
            <a:tailEnd len="sm" w="sm" type="none"/>
          </a:ln>
          <a:effectLst>
            <a:outerShdw blurRad="142875" rotWithShape="0" algn="bl" dir="2400000" dist="47625">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78"/>
          <p:cNvSpPr/>
          <p:nvPr/>
        </p:nvSpPr>
        <p:spPr>
          <a:xfrm rot="2700000">
            <a:off x="508849" y="245966"/>
            <a:ext cx="110309" cy="1032659"/>
          </a:xfrm>
          <a:prstGeom prst="roundRect">
            <a:avLst>
              <a:gd fmla="val 50000" name="adj"/>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0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77" name="Google Shape;377;p78"/>
          <p:cNvGrpSpPr/>
          <p:nvPr/>
        </p:nvGrpSpPr>
        <p:grpSpPr>
          <a:xfrm>
            <a:off x="8506975" y="2827975"/>
            <a:ext cx="586800" cy="586800"/>
            <a:chOff x="3589550" y="-1003725"/>
            <a:chExt cx="586800" cy="586800"/>
          </a:xfrm>
        </p:grpSpPr>
        <p:sp>
          <p:nvSpPr>
            <p:cNvPr id="378" name="Google Shape;378;p78"/>
            <p:cNvSpPr/>
            <p:nvPr/>
          </p:nvSpPr>
          <p:spPr>
            <a:xfrm>
              <a:off x="3589550" y="-1003725"/>
              <a:ext cx="586800" cy="586800"/>
            </a:xfrm>
            <a:prstGeom prst="ellips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78"/>
            <p:cNvSpPr/>
            <p:nvPr/>
          </p:nvSpPr>
          <p:spPr>
            <a:xfrm>
              <a:off x="3778700" y="-814575"/>
              <a:ext cx="208500" cy="208500"/>
            </a:xfrm>
            <a:prstGeom prst="mathPlus">
              <a:avLst>
                <a:gd fmla="val 23520" name="adj1"/>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80" name="Google Shape;380;p7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9">
    <p:spTree>
      <p:nvGrpSpPr>
        <p:cNvPr id="381" name="Shape 381"/>
        <p:cNvGrpSpPr/>
        <p:nvPr/>
      </p:nvGrpSpPr>
      <p:grpSpPr>
        <a:xfrm>
          <a:off x="0" y="0"/>
          <a:ext cx="0" cy="0"/>
          <a:chOff x="0" y="0"/>
          <a:chExt cx="0" cy="0"/>
        </a:xfrm>
      </p:grpSpPr>
      <p:sp>
        <p:nvSpPr>
          <p:cNvPr id="382" name="Google Shape;382;p79"/>
          <p:cNvSpPr txBox="1"/>
          <p:nvPr>
            <p:ph type="title"/>
          </p:nvPr>
        </p:nvSpPr>
        <p:spPr>
          <a:xfrm>
            <a:off x="713225" y="548640"/>
            <a:ext cx="7717500" cy="457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atin typeface="Comfortaa Medium"/>
                <a:ea typeface="Comfortaa Medium"/>
                <a:cs typeface="Comfortaa Medium"/>
                <a:sym typeface="Comfortaa Medium"/>
              </a:defRPr>
            </a:lvl2pPr>
            <a:lvl3pPr lvl="2" algn="ctr">
              <a:lnSpc>
                <a:spcPct val="100000"/>
              </a:lnSpc>
              <a:spcBef>
                <a:spcPts val="0"/>
              </a:spcBef>
              <a:spcAft>
                <a:spcPts val="0"/>
              </a:spcAft>
              <a:buSzPts val="2800"/>
              <a:buNone/>
              <a:defRPr>
                <a:latin typeface="Comfortaa Medium"/>
                <a:ea typeface="Comfortaa Medium"/>
                <a:cs typeface="Comfortaa Medium"/>
                <a:sym typeface="Comfortaa Medium"/>
              </a:defRPr>
            </a:lvl3pPr>
            <a:lvl4pPr lvl="3" algn="ctr">
              <a:lnSpc>
                <a:spcPct val="100000"/>
              </a:lnSpc>
              <a:spcBef>
                <a:spcPts val="0"/>
              </a:spcBef>
              <a:spcAft>
                <a:spcPts val="0"/>
              </a:spcAft>
              <a:buSzPts val="2800"/>
              <a:buNone/>
              <a:defRPr>
                <a:latin typeface="Comfortaa Medium"/>
                <a:ea typeface="Comfortaa Medium"/>
                <a:cs typeface="Comfortaa Medium"/>
                <a:sym typeface="Comfortaa Medium"/>
              </a:defRPr>
            </a:lvl4pPr>
            <a:lvl5pPr lvl="4" algn="ctr">
              <a:lnSpc>
                <a:spcPct val="100000"/>
              </a:lnSpc>
              <a:spcBef>
                <a:spcPts val="0"/>
              </a:spcBef>
              <a:spcAft>
                <a:spcPts val="0"/>
              </a:spcAft>
              <a:buSzPts val="2800"/>
              <a:buNone/>
              <a:defRPr>
                <a:latin typeface="Comfortaa Medium"/>
                <a:ea typeface="Comfortaa Medium"/>
                <a:cs typeface="Comfortaa Medium"/>
                <a:sym typeface="Comfortaa Medium"/>
              </a:defRPr>
            </a:lvl5pPr>
            <a:lvl6pPr lvl="5" algn="ctr">
              <a:lnSpc>
                <a:spcPct val="100000"/>
              </a:lnSpc>
              <a:spcBef>
                <a:spcPts val="0"/>
              </a:spcBef>
              <a:spcAft>
                <a:spcPts val="0"/>
              </a:spcAft>
              <a:buSzPts val="2800"/>
              <a:buNone/>
              <a:defRPr>
                <a:latin typeface="Comfortaa Medium"/>
                <a:ea typeface="Comfortaa Medium"/>
                <a:cs typeface="Comfortaa Medium"/>
                <a:sym typeface="Comfortaa Medium"/>
              </a:defRPr>
            </a:lvl6pPr>
            <a:lvl7pPr lvl="6" algn="ctr">
              <a:lnSpc>
                <a:spcPct val="100000"/>
              </a:lnSpc>
              <a:spcBef>
                <a:spcPts val="0"/>
              </a:spcBef>
              <a:spcAft>
                <a:spcPts val="0"/>
              </a:spcAft>
              <a:buSzPts val="2800"/>
              <a:buNone/>
              <a:defRPr>
                <a:latin typeface="Comfortaa Medium"/>
                <a:ea typeface="Comfortaa Medium"/>
                <a:cs typeface="Comfortaa Medium"/>
                <a:sym typeface="Comfortaa Medium"/>
              </a:defRPr>
            </a:lvl7pPr>
            <a:lvl8pPr lvl="7" algn="ctr">
              <a:lnSpc>
                <a:spcPct val="100000"/>
              </a:lnSpc>
              <a:spcBef>
                <a:spcPts val="0"/>
              </a:spcBef>
              <a:spcAft>
                <a:spcPts val="0"/>
              </a:spcAft>
              <a:buSzPts val="2800"/>
              <a:buNone/>
              <a:defRPr>
                <a:latin typeface="Comfortaa Medium"/>
                <a:ea typeface="Comfortaa Medium"/>
                <a:cs typeface="Comfortaa Medium"/>
                <a:sym typeface="Comfortaa Medium"/>
              </a:defRPr>
            </a:lvl8pPr>
            <a:lvl9pPr lvl="8" algn="ctr">
              <a:lnSpc>
                <a:spcPct val="100000"/>
              </a:lnSpc>
              <a:spcBef>
                <a:spcPts val="0"/>
              </a:spcBef>
              <a:spcAft>
                <a:spcPts val="0"/>
              </a:spcAft>
              <a:buSzPts val="2800"/>
              <a:buNone/>
              <a:defRPr>
                <a:latin typeface="Comfortaa Medium"/>
                <a:ea typeface="Comfortaa Medium"/>
                <a:cs typeface="Comfortaa Medium"/>
                <a:sym typeface="Comfortaa Medium"/>
              </a:defRPr>
            </a:lvl9pPr>
          </a:lstStyle>
          <a:p/>
        </p:txBody>
      </p:sp>
      <p:pic>
        <p:nvPicPr>
          <p:cNvPr id="383" name="Google Shape;383;p79"/>
          <p:cNvPicPr preferRelativeResize="0"/>
          <p:nvPr/>
        </p:nvPicPr>
        <p:blipFill rotWithShape="1">
          <a:blip r:embed="rId2">
            <a:alphaModFix/>
          </a:blip>
          <a:srcRect b="7475" l="67610" r="0" t="54942"/>
          <a:stretch/>
        </p:blipFill>
        <p:spPr>
          <a:xfrm flipH="1" rot="-5400000">
            <a:off x="452000" y="-459625"/>
            <a:ext cx="1097575" cy="2003675"/>
          </a:xfrm>
          <a:prstGeom prst="rect">
            <a:avLst/>
          </a:prstGeom>
          <a:noFill/>
          <a:ln>
            <a:noFill/>
          </a:ln>
        </p:spPr>
      </p:pic>
      <p:pic>
        <p:nvPicPr>
          <p:cNvPr id="384" name="Google Shape;384;p79"/>
          <p:cNvPicPr preferRelativeResize="0"/>
          <p:nvPr/>
        </p:nvPicPr>
        <p:blipFill rotWithShape="1">
          <a:blip r:embed="rId2">
            <a:alphaModFix/>
          </a:blip>
          <a:srcRect b="69923" l="63306" r="0" t="1672"/>
          <a:stretch/>
        </p:blipFill>
        <p:spPr>
          <a:xfrm flipH="1">
            <a:off x="7758350" y="3435325"/>
            <a:ext cx="1402650" cy="1708174"/>
          </a:xfrm>
          <a:prstGeom prst="rect">
            <a:avLst/>
          </a:prstGeom>
          <a:noFill/>
          <a:ln>
            <a:noFill/>
          </a:ln>
        </p:spPr>
      </p:pic>
      <p:sp>
        <p:nvSpPr>
          <p:cNvPr id="385" name="Google Shape;385;p79"/>
          <p:cNvSpPr/>
          <p:nvPr/>
        </p:nvSpPr>
        <p:spPr>
          <a:xfrm rot="2700000">
            <a:off x="178791" y="3015853"/>
            <a:ext cx="156129" cy="493843"/>
          </a:xfrm>
          <a:prstGeom prst="roundRect">
            <a:avLst>
              <a:gd fmla="val 50000" name="adj"/>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0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79"/>
          <p:cNvSpPr/>
          <p:nvPr/>
        </p:nvSpPr>
        <p:spPr>
          <a:xfrm rot="2700000">
            <a:off x="-24146" y="3670631"/>
            <a:ext cx="94187" cy="881196"/>
          </a:xfrm>
          <a:prstGeom prst="roundRect">
            <a:avLst>
              <a:gd fmla="val 50000" name="adj"/>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0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79"/>
          <p:cNvSpPr/>
          <p:nvPr/>
        </p:nvSpPr>
        <p:spPr>
          <a:xfrm rot="2700000">
            <a:off x="-242175" y="4246186"/>
            <a:ext cx="305046" cy="1324977"/>
          </a:xfrm>
          <a:prstGeom prst="roundRect">
            <a:avLst>
              <a:gd fmla="val 50000" name="adj"/>
            </a:avLst>
          </a:prstGeom>
          <a:noFill/>
          <a:ln cap="flat" cmpd="sng" w="9525">
            <a:solidFill>
              <a:schemeClr val="lt1"/>
            </a:solidFill>
            <a:prstDash val="solid"/>
            <a:round/>
            <a:headEnd len="sm" w="sm" type="none"/>
            <a:tailEnd len="sm" w="sm" type="none"/>
          </a:ln>
          <a:effectLst>
            <a:outerShdw blurRad="142875" rotWithShape="0" algn="bl" dir="2400000" dist="47625">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79"/>
          <p:cNvSpPr/>
          <p:nvPr/>
        </p:nvSpPr>
        <p:spPr>
          <a:xfrm rot="2700000">
            <a:off x="402749" y="4674341"/>
            <a:ext cx="110309" cy="1032659"/>
          </a:xfrm>
          <a:prstGeom prst="roundRect">
            <a:avLst>
              <a:gd fmla="val 50000" name="adj"/>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0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79"/>
          <p:cNvSpPr/>
          <p:nvPr/>
        </p:nvSpPr>
        <p:spPr>
          <a:xfrm rot="2700000">
            <a:off x="8858175" y="2409761"/>
            <a:ext cx="305046" cy="1324977"/>
          </a:xfrm>
          <a:prstGeom prst="roundRect">
            <a:avLst>
              <a:gd fmla="val 50000" name="adj"/>
            </a:avLst>
          </a:prstGeom>
          <a:noFill/>
          <a:ln cap="flat" cmpd="sng" w="9525">
            <a:solidFill>
              <a:schemeClr val="lt1"/>
            </a:solidFill>
            <a:prstDash val="solid"/>
            <a:round/>
            <a:headEnd len="sm" w="sm" type="none"/>
            <a:tailEnd len="sm" w="sm" type="none"/>
          </a:ln>
          <a:effectLst>
            <a:outerShdw blurRad="142875" rotWithShape="0" algn="bl" dir="2400000" dist="47625">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79"/>
          <p:cNvSpPr/>
          <p:nvPr/>
        </p:nvSpPr>
        <p:spPr>
          <a:xfrm rot="2700000">
            <a:off x="8695814" y="2282389"/>
            <a:ext cx="182858" cy="578696"/>
          </a:xfrm>
          <a:prstGeom prst="roundRect">
            <a:avLst>
              <a:gd fmla="val 50000" name="adj"/>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0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79"/>
          <p:cNvSpPr/>
          <p:nvPr/>
        </p:nvSpPr>
        <p:spPr>
          <a:xfrm>
            <a:off x="8557450" y="1786200"/>
            <a:ext cx="459600" cy="459600"/>
          </a:xfrm>
          <a:prstGeom prst="ellipse">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6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92" name="Google Shape;392;p79"/>
          <p:cNvGrpSpPr/>
          <p:nvPr/>
        </p:nvGrpSpPr>
        <p:grpSpPr>
          <a:xfrm>
            <a:off x="-8425" y="1946425"/>
            <a:ext cx="586800" cy="586800"/>
            <a:chOff x="3589550" y="-1003725"/>
            <a:chExt cx="586800" cy="586800"/>
          </a:xfrm>
        </p:grpSpPr>
        <p:sp>
          <p:nvSpPr>
            <p:cNvPr id="393" name="Google Shape;393;p79"/>
            <p:cNvSpPr/>
            <p:nvPr/>
          </p:nvSpPr>
          <p:spPr>
            <a:xfrm>
              <a:off x="3589550" y="-1003725"/>
              <a:ext cx="586800" cy="586800"/>
            </a:xfrm>
            <a:prstGeom prst="ellips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79"/>
            <p:cNvSpPr/>
            <p:nvPr/>
          </p:nvSpPr>
          <p:spPr>
            <a:xfrm>
              <a:off x="3778700" y="-814575"/>
              <a:ext cx="208500" cy="208500"/>
            </a:xfrm>
            <a:prstGeom prst="mathPlus">
              <a:avLst>
                <a:gd fmla="val 23520" name="adj1"/>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95" name="Google Shape;395;p7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0">
    <p:spTree>
      <p:nvGrpSpPr>
        <p:cNvPr id="396" name="Shape 396"/>
        <p:cNvGrpSpPr/>
        <p:nvPr/>
      </p:nvGrpSpPr>
      <p:grpSpPr>
        <a:xfrm>
          <a:off x="0" y="0"/>
          <a:ext cx="0" cy="0"/>
          <a:chOff x="0" y="0"/>
          <a:chExt cx="0" cy="0"/>
        </a:xfrm>
      </p:grpSpPr>
      <p:sp>
        <p:nvSpPr>
          <p:cNvPr id="397" name="Google Shape;397;p80"/>
          <p:cNvSpPr txBox="1"/>
          <p:nvPr>
            <p:ph type="title"/>
          </p:nvPr>
        </p:nvSpPr>
        <p:spPr>
          <a:xfrm>
            <a:off x="2872202" y="1880669"/>
            <a:ext cx="4632900" cy="731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98" name="Google Shape;398;p80"/>
          <p:cNvSpPr txBox="1"/>
          <p:nvPr>
            <p:ph idx="1" type="subTitle"/>
          </p:nvPr>
        </p:nvSpPr>
        <p:spPr>
          <a:xfrm>
            <a:off x="2929090" y="2833531"/>
            <a:ext cx="4208700" cy="362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p:txBody>
      </p:sp>
      <p:sp>
        <p:nvSpPr>
          <p:cNvPr id="399" name="Google Shape;399;p80"/>
          <p:cNvSpPr txBox="1"/>
          <p:nvPr>
            <p:ph idx="2" type="title"/>
          </p:nvPr>
        </p:nvSpPr>
        <p:spPr>
          <a:xfrm>
            <a:off x="1638898" y="2023050"/>
            <a:ext cx="1097400" cy="109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4500"/>
            </a:lvl1pPr>
            <a:lvl2pPr lvl="1" algn="ctr">
              <a:lnSpc>
                <a:spcPct val="100000"/>
              </a:lnSpc>
              <a:spcBef>
                <a:spcPts val="0"/>
              </a:spcBef>
              <a:spcAft>
                <a:spcPts val="0"/>
              </a:spcAft>
              <a:buClr>
                <a:schemeClr val="dk2"/>
              </a:buClr>
              <a:buSzPts val="6000"/>
              <a:buNone/>
              <a:defRPr sz="6000">
                <a:solidFill>
                  <a:schemeClr val="dk2"/>
                </a:solidFill>
              </a:defRPr>
            </a:lvl2pPr>
            <a:lvl3pPr lvl="2" algn="ctr">
              <a:lnSpc>
                <a:spcPct val="100000"/>
              </a:lnSpc>
              <a:spcBef>
                <a:spcPts val="0"/>
              </a:spcBef>
              <a:spcAft>
                <a:spcPts val="0"/>
              </a:spcAft>
              <a:buClr>
                <a:schemeClr val="dk2"/>
              </a:buClr>
              <a:buSzPts val="6000"/>
              <a:buNone/>
              <a:defRPr sz="6000">
                <a:solidFill>
                  <a:schemeClr val="dk2"/>
                </a:solidFill>
              </a:defRPr>
            </a:lvl3pPr>
            <a:lvl4pPr lvl="3" algn="ctr">
              <a:lnSpc>
                <a:spcPct val="100000"/>
              </a:lnSpc>
              <a:spcBef>
                <a:spcPts val="0"/>
              </a:spcBef>
              <a:spcAft>
                <a:spcPts val="0"/>
              </a:spcAft>
              <a:buClr>
                <a:schemeClr val="dk2"/>
              </a:buClr>
              <a:buSzPts val="6000"/>
              <a:buNone/>
              <a:defRPr sz="6000">
                <a:solidFill>
                  <a:schemeClr val="dk2"/>
                </a:solidFill>
              </a:defRPr>
            </a:lvl4pPr>
            <a:lvl5pPr lvl="4" algn="ctr">
              <a:lnSpc>
                <a:spcPct val="100000"/>
              </a:lnSpc>
              <a:spcBef>
                <a:spcPts val="0"/>
              </a:spcBef>
              <a:spcAft>
                <a:spcPts val="0"/>
              </a:spcAft>
              <a:buClr>
                <a:schemeClr val="dk2"/>
              </a:buClr>
              <a:buSzPts val="6000"/>
              <a:buNone/>
              <a:defRPr sz="6000">
                <a:solidFill>
                  <a:schemeClr val="dk2"/>
                </a:solidFill>
              </a:defRPr>
            </a:lvl5pPr>
            <a:lvl6pPr lvl="5" algn="ctr">
              <a:lnSpc>
                <a:spcPct val="100000"/>
              </a:lnSpc>
              <a:spcBef>
                <a:spcPts val="0"/>
              </a:spcBef>
              <a:spcAft>
                <a:spcPts val="0"/>
              </a:spcAft>
              <a:buClr>
                <a:schemeClr val="dk2"/>
              </a:buClr>
              <a:buSzPts val="6000"/>
              <a:buNone/>
              <a:defRPr sz="6000">
                <a:solidFill>
                  <a:schemeClr val="dk2"/>
                </a:solidFill>
              </a:defRPr>
            </a:lvl6pPr>
            <a:lvl7pPr lvl="6" algn="ctr">
              <a:lnSpc>
                <a:spcPct val="100000"/>
              </a:lnSpc>
              <a:spcBef>
                <a:spcPts val="0"/>
              </a:spcBef>
              <a:spcAft>
                <a:spcPts val="0"/>
              </a:spcAft>
              <a:buClr>
                <a:schemeClr val="dk2"/>
              </a:buClr>
              <a:buSzPts val="6000"/>
              <a:buNone/>
              <a:defRPr sz="6000">
                <a:solidFill>
                  <a:schemeClr val="dk2"/>
                </a:solidFill>
              </a:defRPr>
            </a:lvl7pPr>
            <a:lvl8pPr lvl="7" algn="ctr">
              <a:lnSpc>
                <a:spcPct val="100000"/>
              </a:lnSpc>
              <a:spcBef>
                <a:spcPts val="0"/>
              </a:spcBef>
              <a:spcAft>
                <a:spcPts val="0"/>
              </a:spcAft>
              <a:buClr>
                <a:schemeClr val="dk2"/>
              </a:buClr>
              <a:buSzPts val="6000"/>
              <a:buNone/>
              <a:defRPr sz="6000">
                <a:solidFill>
                  <a:schemeClr val="dk2"/>
                </a:solidFill>
              </a:defRPr>
            </a:lvl8pPr>
            <a:lvl9pPr lvl="8" algn="ctr">
              <a:lnSpc>
                <a:spcPct val="100000"/>
              </a:lnSpc>
              <a:spcBef>
                <a:spcPts val="0"/>
              </a:spcBef>
              <a:spcAft>
                <a:spcPts val="0"/>
              </a:spcAft>
              <a:buClr>
                <a:schemeClr val="dk2"/>
              </a:buClr>
              <a:buSzPts val="6000"/>
              <a:buNone/>
              <a:defRPr sz="6000">
                <a:solidFill>
                  <a:schemeClr val="dk2"/>
                </a:solidFill>
              </a:defRPr>
            </a:lvl9pPr>
          </a:lstStyle>
          <a:p/>
        </p:txBody>
      </p:sp>
      <p:pic>
        <p:nvPicPr>
          <p:cNvPr id="400" name="Google Shape;400;p80"/>
          <p:cNvPicPr preferRelativeResize="0"/>
          <p:nvPr/>
        </p:nvPicPr>
        <p:blipFill rotWithShape="1">
          <a:blip r:embed="rId2">
            <a:alphaModFix/>
          </a:blip>
          <a:srcRect b="6544" l="66983" r="0" t="1670"/>
          <a:stretch/>
        </p:blipFill>
        <p:spPr>
          <a:xfrm flipH="1" rot="5400000">
            <a:off x="2134537" y="1763850"/>
            <a:ext cx="1262100" cy="5520151"/>
          </a:xfrm>
          <a:prstGeom prst="rect">
            <a:avLst/>
          </a:prstGeom>
          <a:noFill/>
          <a:ln>
            <a:noFill/>
          </a:ln>
        </p:spPr>
      </p:pic>
      <p:pic>
        <p:nvPicPr>
          <p:cNvPr id="401" name="Google Shape;401;p80"/>
          <p:cNvPicPr preferRelativeResize="0"/>
          <p:nvPr/>
        </p:nvPicPr>
        <p:blipFill rotWithShape="1">
          <a:blip r:embed="rId2">
            <a:alphaModFix/>
          </a:blip>
          <a:srcRect b="327" l="63306" r="0" t="149"/>
          <a:stretch/>
        </p:blipFill>
        <p:spPr>
          <a:xfrm flipH="1" rot="-5400000">
            <a:off x="5869400" y="-2031200"/>
            <a:ext cx="1243401" cy="5305800"/>
          </a:xfrm>
          <a:prstGeom prst="rect">
            <a:avLst/>
          </a:prstGeom>
          <a:noFill/>
          <a:ln>
            <a:noFill/>
          </a:ln>
        </p:spPr>
      </p:pic>
      <p:sp>
        <p:nvSpPr>
          <p:cNvPr id="402" name="Google Shape;402;p80"/>
          <p:cNvSpPr/>
          <p:nvPr/>
        </p:nvSpPr>
        <p:spPr>
          <a:xfrm rot="2700000">
            <a:off x="8592914" y="4753614"/>
            <a:ext cx="182858" cy="578696"/>
          </a:xfrm>
          <a:prstGeom prst="roundRect">
            <a:avLst>
              <a:gd fmla="val 50000" name="adj"/>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0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80"/>
          <p:cNvSpPr/>
          <p:nvPr/>
        </p:nvSpPr>
        <p:spPr>
          <a:xfrm rot="2700000">
            <a:off x="8625924" y="3923966"/>
            <a:ext cx="110309" cy="1032659"/>
          </a:xfrm>
          <a:prstGeom prst="roundRect">
            <a:avLst>
              <a:gd fmla="val 50000" name="adj"/>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0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80"/>
          <p:cNvSpPr/>
          <p:nvPr/>
        </p:nvSpPr>
        <p:spPr>
          <a:xfrm>
            <a:off x="8494000" y="3409275"/>
            <a:ext cx="459600" cy="459600"/>
          </a:xfrm>
          <a:prstGeom prst="ellipse">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6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80"/>
          <p:cNvSpPr/>
          <p:nvPr/>
        </p:nvSpPr>
        <p:spPr>
          <a:xfrm rot="2700000">
            <a:off x="7468250" y="4454161"/>
            <a:ext cx="305046" cy="1324977"/>
          </a:xfrm>
          <a:prstGeom prst="roundRect">
            <a:avLst>
              <a:gd fmla="val 50000" name="adj"/>
            </a:avLst>
          </a:prstGeom>
          <a:noFill/>
          <a:ln cap="flat" cmpd="sng" w="9525">
            <a:solidFill>
              <a:schemeClr val="lt1"/>
            </a:solidFill>
            <a:prstDash val="solid"/>
            <a:round/>
            <a:headEnd len="sm" w="sm" type="none"/>
            <a:tailEnd len="sm" w="sm" type="none"/>
          </a:ln>
          <a:effectLst>
            <a:outerShdw blurRad="142875" rotWithShape="0" algn="bl" dir="2400000" dist="47625">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80"/>
          <p:cNvSpPr/>
          <p:nvPr/>
        </p:nvSpPr>
        <p:spPr>
          <a:xfrm rot="2700000">
            <a:off x="427404" y="246728"/>
            <a:ext cx="156129" cy="493843"/>
          </a:xfrm>
          <a:prstGeom prst="roundRect">
            <a:avLst>
              <a:gd fmla="val 50000" name="adj"/>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0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80"/>
          <p:cNvSpPr/>
          <p:nvPr/>
        </p:nvSpPr>
        <p:spPr>
          <a:xfrm rot="2700000">
            <a:off x="758842" y="357306"/>
            <a:ext cx="94187" cy="881196"/>
          </a:xfrm>
          <a:prstGeom prst="roundRect">
            <a:avLst>
              <a:gd fmla="val 50000" name="adj"/>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0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80"/>
          <p:cNvSpPr/>
          <p:nvPr/>
        </p:nvSpPr>
        <p:spPr>
          <a:xfrm rot="2700000">
            <a:off x="-154150" y="1088911"/>
            <a:ext cx="305046" cy="1324977"/>
          </a:xfrm>
          <a:prstGeom prst="roundRect">
            <a:avLst>
              <a:gd fmla="val 50000" name="adj"/>
            </a:avLst>
          </a:prstGeom>
          <a:noFill/>
          <a:ln cap="flat" cmpd="sng" w="9525">
            <a:solidFill>
              <a:schemeClr val="lt1"/>
            </a:solidFill>
            <a:prstDash val="solid"/>
            <a:round/>
            <a:headEnd len="sm" w="sm" type="none"/>
            <a:tailEnd len="sm" w="sm" type="none"/>
          </a:ln>
          <a:effectLst>
            <a:outerShdw blurRad="142875" rotWithShape="0" algn="bl" dir="2400000" dist="47625">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8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2">
    <p:spTree>
      <p:nvGrpSpPr>
        <p:cNvPr id="410" name="Shape 410"/>
        <p:cNvGrpSpPr/>
        <p:nvPr/>
      </p:nvGrpSpPr>
      <p:grpSpPr>
        <a:xfrm>
          <a:off x="0" y="0"/>
          <a:ext cx="0" cy="0"/>
          <a:chOff x="0" y="0"/>
          <a:chExt cx="0" cy="0"/>
        </a:xfrm>
      </p:grpSpPr>
      <p:sp>
        <p:nvSpPr>
          <p:cNvPr id="411" name="Google Shape;411;p81"/>
          <p:cNvSpPr txBox="1"/>
          <p:nvPr>
            <p:ph type="title"/>
          </p:nvPr>
        </p:nvSpPr>
        <p:spPr>
          <a:xfrm>
            <a:off x="713225" y="548640"/>
            <a:ext cx="7717800" cy="457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800"/>
              <a:buFont typeface="Dosis"/>
              <a:buNone/>
              <a:defRPr/>
            </a:lvl1pPr>
            <a:lvl2pPr lvl="1" algn="ctr">
              <a:lnSpc>
                <a:spcPct val="100000"/>
              </a:lnSpc>
              <a:spcBef>
                <a:spcPts val="0"/>
              </a:spcBef>
              <a:spcAft>
                <a:spcPts val="0"/>
              </a:spcAft>
              <a:buClr>
                <a:schemeClr val="dk1"/>
              </a:buClr>
              <a:buSzPts val="2800"/>
              <a:buNone/>
              <a:defRPr sz="2800">
                <a:solidFill>
                  <a:schemeClr val="dk1"/>
                </a:solidFill>
              </a:defRPr>
            </a:lvl2pPr>
            <a:lvl3pPr lvl="2" algn="ctr">
              <a:lnSpc>
                <a:spcPct val="100000"/>
              </a:lnSpc>
              <a:spcBef>
                <a:spcPts val="0"/>
              </a:spcBef>
              <a:spcAft>
                <a:spcPts val="0"/>
              </a:spcAft>
              <a:buClr>
                <a:schemeClr val="dk1"/>
              </a:buClr>
              <a:buSzPts val="2800"/>
              <a:buNone/>
              <a:defRPr sz="2800">
                <a:solidFill>
                  <a:schemeClr val="dk1"/>
                </a:solidFill>
              </a:defRPr>
            </a:lvl3pPr>
            <a:lvl4pPr lvl="3" algn="ctr">
              <a:lnSpc>
                <a:spcPct val="100000"/>
              </a:lnSpc>
              <a:spcBef>
                <a:spcPts val="0"/>
              </a:spcBef>
              <a:spcAft>
                <a:spcPts val="0"/>
              </a:spcAft>
              <a:buClr>
                <a:schemeClr val="dk1"/>
              </a:buClr>
              <a:buSzPts val="2800"/>
              <a:buNone/>
              <a:defRPr sz="2800">
                <a:solidFill>
                  <a:schemeClr val="dk1"/>
                </a:solidFill>
              </a:defRPr>
            </a:lvl4pPr>
            <a:lvl5pPr lvl="4" algn="ctr">
              <a:lnSpc>
                <a:spcPct val="100000"/>
              </a:lnSpc>
              <a:spcBef>
                <a:spcPts val="0"/>
              </a:spcBef>
              <a:spcAft>
                <a:spcPts val="0"/>
              </a:spcAft>
              <a:buClr>
                <a:schemeClr val="dk1"/>
              </a:buClr>
              <a:buSzPts val="2800"/>
              <a:buNone/>
              <a:defRPr sz="2800">
                <a:solidFill>
                  <a:schemeClr val="dk1"/>
                </a:solidFill>
              </a:defRPr>
            </a:lvl5pPr>
            <a:lvl6pPr lvl="5" algn="ctr">
              <a:lnSpc>
                <a:spcPct val="100000"/>
              </a:lnSpc>
              <a:spcBef>
                <a:spcPts val="0"/>
              </a:spcBef>
              <a:spcAft>
                <a:spcPts val="0"/>
              </a:spcAft>
              <a:buClr>
                <a:schemeClr val="dk1"/>
              </a:buClr>
              <a:buSzPts val="2800"/>
              <a:buNone/>
              <a:defRPr sz="2800">
                <a:solidFill>
                  <a:schemeClr val="dk1"/>
                </a:solidFill>
              </a:defRPr>
            </a:lvl6pPr>
            <a:lvl7pPr lvl="6" algn="ctr">
              <a:lnSpc>
                <a:spcPct val="100000"/>
              </a:lnSpc>
              <a:spcBef>
                <a:spcPts val="0"/>
              </a:spcBef>
              <a:spcAft>
                <a:spcPts val="0"/>
              </a:spcAft>
              <a:buClr>
                <a:schemeClr val="dk1"/>
              </a:buClr>
              <a:buSzPts val="2800"/>
              <a:buNone/>
              <a:defRPr sz="2800">
                <a:solidFill>
                  <a:schemeClr val="dk1"/>
                </a:solidFill>
              </a:defRPr>
            </a:lvl7pPr>
            <a:lvl8pPr lvl="7" algn="ctr">
              <a:lnSpc>
                <a:spcPct val="100000"/>
              </a:lnSpc>
              <a:spcBef>
                <a:spcPts val="0"/>
              </a:spcBef>
              <a:spcAft>
                <a:spcPts val="0"/>
              </a:spcAft>
              <a:buClr>
                <a:schemeClr val="dk1"/>
              </a:buClr>
              <a:buSzPts val="2800"/>
              <a:buNone/>
              <a:defRPr sz="2800">
                <a:solidFill>
                  <a:schemeClr val="dk1"/>
                </a:solidFill>
              </a:defRPr>
            </a:lvl8pPr>
            <a:lvl9pPr lvl="8" algn="ctr">
              <a:lnSpc>
                <a:spcPct val="100000"/>
              </a:lnSpc>
              <a:spcBef>
                <a:spcPts val="0"/>
              </a:spcBef>
              <a:spcAft>
                <a:spcPts val="0"/>
              </a:spcAft>
              <a:buClr>
                <a:schemeClr val="dk1"/>
              </a:buClr>
              <a:buSzPts val="2800"/>
              <a:buNone/>
              <a:defRPr sz="2800">
                <a:solidFill>
                  <a:schemeClr val="dk1"/>
                </a:solidFill>
              </a:defRPr>
            </a:lvl9pPr>
          </a:lstStyle>
          <a:p/>
        </p:txBody>
      </p:sp>
      <p:sp>
        <p:nvSpPr>
          <p:cNvPr id="412" name="Google Shape;412;p81"/>
          <p:cNvSpPr txBox="1"/>
          <p:nvPr>
            <p:ph idx="1" type="body"/>
          </p:nvPr>
        </p:nvSpPr>
        <p:spPr>
          <a:xfrm>
            <a:off x="2667750" y="1385950"/>
            <a:ext cx="3808500" cy="2860200"/>
          </a:xfrm>
          <a:prstGeom prst="rect">
            <a:avLst/>
          </a:prstGeom>
          <a:noFill/>
          <a:ln>
            <a:noFill/>
          </a:ln>
        </p:spPr>
        <p:txBody>
          <a:bodyPr anchorCtr="0" anchor="ctr" bIns="91425" lIns="91425" spcFirstLastPara="1" rIns="91425" wrap="square" tIns="91425">
            <a:noAutofit/>
          </a:bodyPr>
          <a:lstStyle>
            <a:lvl1pPr indent="-317500" lvl="0" marL="457200" algn="l">
              <a:lnSpc>
                <a:spcPct val="100000"/>
              </a:lnSpc>
              <a:spcBef>
                <a:spcPts val="0"/>
              </a:spcBef>
              <a:spcAft>
                <a:spcPts val="0"/>
              </a:spcAft>
              <a:buClr>
                <a:srgbClr val="2A2828"/>
              </a:buClr>
              <a:buSzPts val="1400"/>
              <a:buFont typeface="Open Sans"/>
              <a:buChar char="●"/>
              <a:defRPr/>
            </a:lvl1pPr>
            <a:lvl2pPr indent="-317500" lvl="1" marL="914400" algn="l">
              <a:lnSpc>
                <a:spcPct val="100000"/>
              </a:lnSpc>
              <a:spcBef>
                <a:spcPts val="1000"/>
              </a:spcBef>
              <a:spcAft>
                <a:spcPts val="0"/>
              </a:spcAft>
              <a:buClr>
                <a:srgbClr val="2A2828"/>
              </a:buClr>
              <a:buSzPts val="1400"/>
              <a:buFont typeface="Open Sans"/>
              <a:buChar char="○"/>
              <a:defRPr/>
            </a:lvl2pPr>
            <a:lvl3pPr indent="-317500" lvl="2" marL="1371600" algn="l">
              <a:lnSpc>
                <a:spcPct val="100000"/>
              </a:lnSpc>
              <a:spcBef>
                <a:spcPts val="0"/>
              </a:spcBef>
              <a:spcAft>
                <a:spcPts val="0"/>
              </a:spcAft>
              <a:buClr>
                <a:srgbClr val="2A2828"/>
              </a:buClr>
              <a:buSzPts val="1400"/>
              <a:buFont typeface="Open Sans"/>
              <a:buChar char="■"/>
              <a:defRPr/>
            </a:lvl3pPr>
            <a:lvl4pPr indent="-317500" lvl="3" marL="1828800" algn="l">
              <a:lnSpc>
                <a:spcPct val="100000"/>
              </a:lnSpc>
              <a:spcBef>
                <a:spcPts val="0"/>
              </a:spcBef>
              <a:spcAft>
                <a:spcPts val="0"/>
              </a:spcAft>
              <a:buClr>
                <a:srgbClr val="2A2828"/>
              </a:buClr>
              <a:buSzPts val="1400"/>
              <a:buFont typeface="Open Sans"/>
              <a:buChar char="●"/>
              <a:defRPr/>
            </a:lvl4pPr>
            <a:lvl5pPr indent="-317500" lvl="4" marL="2286000" algn="l">
              <a:lnSpc>
                <a:spcPct val="100000"/>
              </a:lnSpc>
              <a:spcBef>
                <a:spcPts val="0"/>
              </a:spcBef>
              <a:spcAft>
                <a:spcPts val="0"/>
              </a:spcAft>
              <a:buClr>
                <a:srgbClr val="2A2828"/>
              </a:buClr>
              <a:buSzPts val="1400"/>
              <a:buFont typeface="Open Sans"/>
              <a:buChar char="○"/>
              <a:defRPr/>
            </a:lvl5pPr>
            <a:lvl6pPr indent="-317500" lvl="5" marL="2743200" algn="l">
              <a:lnSpc>
                <a:spcPct val="100000"/>
              </a:lnSpc>
              <a:spcBef>
                <a:spcPts val="0"/>
              </a:spcBef>
              <a:spcAft>
                <a:spcPts val="0"/>
              </a:spcAft>
              <a:buClr>
                <a:srgbClr val="2A2828"/>
              </a:buClr>
              <a:buSzPts val="1400"/>
              <a:buFont typeface="Open Sans"/>
              <a:buChar char="■"/>
              <a:defRPr/>
            </a:lvl6pPr>
            <a:lvl7pPr indent="-317500" lvl="6" marL="3200400" algn="l">
              <a:lnSpc>
                <a:spcPct val="100000"/>
              </a:lnSpc>
              <a:spcBef>
                <a:spcPts val="0"/>
              </a:spcBef>
              <a:spcAft>
                <a:spcPts val="0"/>
              </a:spcAft>
              <a:buClr>
                <a:srgbClr val="2A2828"/>
              </a:buClr>
              <a:buSzPts val="1400"/>
              <a:buFont typeface="Open Sans"/>
              <a:buChar char="●"/>
              <a:defRPr/>
            </a:lvl7pPr>
            <a:lvl8pPr indent="-317500" lvl="7" marL="3657600" algn="l">
              <a:lnSpc>
                <a:spcPct val="100000"/>
              </a:lnSpc>
              <a:spcBef>
                <a:spcPts val="0"/>
              </a:spcBef>
              <a:spcAft>
                <a:spcPts val="0"/>
              </a:spcAft>
              <a:buClr>
                <a:srgbClr val="2A2828"/>
              </a:buClr>
              <a:buSzPts val="1400"/>
              <a:buFont typeface="Open Sans"/>
              <a:buChar char="○"/>
              <a:defRPr/>
            </a:lvl8pPr>
            <a:lvl9pPr indent="-317500" lvl="8" marL="4114800" algn="l">
              <a:lnSpc>
                <a:spcPct val="100000"/>
              </a:lnSpc>
              <a:spcBef>
                <a:spcPts val="0"/>
              </a:spcBef>
              <a:spcAft>
                <a:spcPts val="0"/>
              </a:spcAft>
              <a:buClr>
                <a:srgbClr val="2A2828"/>
              </a:buClr>
              <a:buSzPts val="1400"/>
              <a:buFont typeface="Open Sans"/>
              <a:buChar char="■"/>
              <a:defRPr/>
            </a:lvl9pPr>
          </a:lstStyle>
          <a:p/>
        </p:txBody>
      </p:sp>
      <p:pic>
        <p:nvPicPr>
          <p:cNvPr id="413" name="Google Shape;413;p81"/>
          <p:cNvPicPr preferRelativeResize="0"/>
          <p:nvPr/>
        </p:nvPicPr>
        <p:blipFill rotWithShape="1">
          <a:blip r:embed="rId2">
            <a:alphaModFix/>
          </a:blip>
          <a:srcRect b="36011" l="63306" r="0" t="1670"/>
          <a:stretch/>
        </p:blipFill>
        <p:spPr>
          <a:xfrm flipH="1">
            <a:off x="7870275" y="1395800"/>
            <a:ext cx="1402650" cy="3747700"/>
          </a:xfrm>
          <a:prstGeom prst="rect">
            <a:avLst/>
          </a:prstGeom>
          <a:noFill/>
          <a:ln>
            <a:noFill/>
          </a:ln>
        </p:spPr>
      </p:pic>
      <p:pic>
        <p:nvPicPr>
          <p:cNvPr id="414" name="Google Shape;414;p81"/>
          <p:cNvPicPr preferRelativeResize="0"/>
          <p:nvPr/>
        </p:nvPicPr>
        <p:blipFill rotWithShape="1">
          <a:blip r:embed="rId2">
            <a:alphaModFix/>
          </a:blip>
          <a:srcRect b="37392" l="63306" r="0" t="348"/>
          <a:stretch/>
        </p:blipFill>
        <p:spPr>
          <a:xfrm flipH="1" rot="10800000">
            <a:off x="0" y="-5330"/>
            <a:ext cx="1243401" cy="3319151"/>
          </a:xfrm>
          <a:prstGeom prst="rect">
            <a:avLst/>
          </a:prstGeom>
          <a:noFill/>
          <a:ln>
            <a:noFill/>
          </a:ln>
        </p:spPr>
      </p:pic>
      <p:sp>
        <p:nvSpPr>
          <p:cNvPr id="415" name="Google Shape;415;p81"/>
          <p:cNvSpPr/>
          <p:nvPr/>
        </p:nvSpPr>
        <p:spPr>
          <a:xfrm rot="2700000">
            <a:off x="560700" y="4626111"/>
            <a:ext cx="305046" cy="1324977"/>
          </a:xfrm>
          <a:prstGeom prst="roundRect">
            <a:avLst>
              <a:gd fmla="val 50000" name="adj"/>
            </a:avLst>
          </a:prstGeom>
          <a:noFill/>
          <a:ln cap="flat" cmpd="sng" w="9525">
            <a:solidFill>
              <a:schemeClr val="lt1"/>
            </a:solidFill>
            <a:prstDash val="solid"/>
            <a:round/>
            <a:headEnd len="sm" w="sm" type="none"/>
            <a:tailEnd len="sm" w="sm" type="none"/>
          </a:ln>
          <a:effectLst>
            <a:outerShdw blurRad="142875" rotWithShape="0" algn="bl" dir="2400000" dist="47625">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81"/>
          <p:cNvSpPr/>
          <p:nvPr/>
        </p:nvSpPr>
        <p:spPr>
          <a:xfrm rot="2700000">
            <a:off x="-10709" y="4039253"/>
            <a:ext cx="156129" cy="493843"/>
          </a:xfrm>
          <a:prstGeom prst="roundRect">
            <a:avLst>
              <a:gd fmla="val 50000" name="adj"/>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0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81"/>
          <p:cNvSpPr/>
          <p:nvPr/>
        </p:nvSpPr>
        <p:spPr>
          <a:xfrm rot="2700000">
            <a:off x="320729" y="4149831"/>
            <a:ext cx="94187" cy="881196"/>
          </a:xfrm>
          <a:prstGeom prst="roundRect">
            <a:avLst>
              <a:gd fmla="val 50000" name="adj"/>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0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81"/>
          <p:cNvSpPr/>
          <p:nvPr/>
        </p:nvSpPr>
        <p:spPr>
          <a:xfrm>
            <a:off x="47900" y="3319725"/>
            <a:ext cx="459600" cy="459600"/>
          </a:xfrm>
          <a:prstGeom prst="ellipse">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6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19" name="Google Shape;419;p81"/>
          <p:cNvGrpSpPr/>
          <p:nvPr/>
        </p:nvGrpSpPr>
        <p:grpSpPr>
          <a:xfrm>
            <a:off x="8772575" y="4382225"/>
            <a:ext cx="586800" cy="586800"/>
            <a:chOff x="3589550" y="-1003725"/>
            <a:chExt cx="586800" cy="586800"/>
          </a:xfrm>
        </p:grpSpPr>
        <p:sp>
          <p:nvSpPr>
            <p:cNvPr id="420" name="Google Shape;420;p81"/>
            <p:cNvSpPr/>
            <p:nvPr/>
          </p:nvSpPr>
          <p:spPr>
            <a:xfrm>
              <a:off x="3589550" y="-1003725"/>
              <a:ext cx="586800" cy="586800"/>
            </a:xfrm>
            <a:prstGeom prst="ellips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81"/>
            <p:cNvSpPr/>
            <p:nvPr/>
          </p:nvSpPr>
          <p:spPr>
            <a:xfrm>
              <a:off x="3778700" y="-814575"/>
              <a:ext cx="208500" cy="208500"/>
            </a:xfrm>
            <a:prstGeom prst="mathPlus">
              <a:avLst>
                <a:gd fmla="val 23520" name="adj1"/>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22" name="Google Shape;422;p81"/>
          <p:cNvSpPr/>
          <p:nvPr/>
        </p:nvSpPr>
        <p:spPr>
          <a:xfrm rot="2700000">
            <a:off x="8365900" y="-258389"/>
            <a:ext cx="305046" cy="1324977"/>
          </a:xfrm>
          <a:prstGeom prst="roundRect">
            <a:avLst>
              <a:gd fmla="val 50000" name="adj"/>
            </a:avLst>
          </a:prstGeom>
          <a:noFill/>
          <a:ln cap="flat" cmpd="sng" w="9525">
            <a:solidFill>
              <a:schemeClr val="lt1"/>
            </a:solidFill>
            <a:prstDash val="solid"/>
            <a:round/>
            <a:headEnd len="sm" w="sm" type="none"/>
            <a:tailEnd len="sm" w="sm" type="none"/>
          </a:ln>
          <a:effectLst>
            <a:outerShdw blurRad="142875" rotWithShape="0" algn="bl" dir="2400000" dist="47625">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81"/>
          <p:cNvSpPr/>
          <p:nvPr/>
        </p:nvSpPr>
        <p:spPr>
          <a:xfrm rot="2700000">
            <a:off x="8783314" y="1086814"/>
            <a:ext cx="182858" cy="578696"/>
          </a:xfrm>
          <a:prstGeom prst="roundRect">
            <a:avLst>
              <a:gd fmla="val 50000" name="adj"/>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0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81"/>
          <p:cNvSpPr/>
          <p:nvPr/>
        </p:nvSpPr>
        <p:spPr>
          <a:xfrm rot="2700000">
            <a:off x="9087024" y="17366"/>
            <a:ext cx="110309" cy="1032659"/>
          </a:xfrm>
          <a:prstGeom prst="roundRect">
            <a:avLst>
              <a:gd fmla="val 50000" name="adj"/>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0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8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26" name="Shape 426"/>
        <p:cNvGrpSpPr/>
        <p:nvPr/>
      </p:nvGrpSpPr>
      <p:grpSpPr>
        <a:xfrm>
          <a:off x="0" y="0"/>
          <a:ext cx="0" cy="0"/>
          <a:chOff x="0" y="0"/>
          <a:chExt cx="0" cy="0"/>
        </a:xfrm>
      </p:grpSpPr>
      <p:sp>
        <p:nvSpPr>
          <p:cNvPr id="427" name="Google Shape;427;p82"/>
          <p:cNvSpPr txBox="1"/>
          <p:nvPr>
            <p:ph idx="1" type="subTitle"/>
          </p:nvPr>
        </p:nvSpPr>
        <p:spPr>
          <a:xfrm>
            <a:off x="2295750" y="2935022"/>
            <a:ext cx="4552500" cy="822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8" name="Google Shape;428;p82"/>
          <p:cNvSpPr txBox="1"/>
          <p:nvPr>
            <p:ph type="title"/>
          </p:nvPr>
        </p:nvSpPr>
        <p:spPr>
          <a:xfrm>
            <a:off x="713225" y="548640"/>
            <a:ext cx="7717500" cy="457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pic>
        <p:nvPicPr>
          <p:cNvPr id="429" name="Google Shape;429;p82"/>
          <p:cNvPicPr preferRelativeResize="0"/>
          <p:nvPr/>
        </p:nvPicPr>
        <p:blipFill rotWithShape="1">
          <a:blip r:embed="rId2">
            <a:alphaModFix/>
          </a:blip>
          <a:srcRect b="19695" l="73257" r="0" t="1674"/>
          <a:stretch/>
        </p:blipFill>
        <p:spPr>
          <a:xfrm rot="-5400000">
            <a:off x="6258475" y="2268226"/>
            <a:ext cx="1022299" cy="4728799"/>
          </a:xfrm>
          <a:prstGeom prst="rect">
            <a:avLst/>
          </a:prstGeom>
          <a:noFill/>
          <a:ln>
            <a:noFill/>
          </a:ln>
        </p:spPr>
      </p:pic>
      <p:pic>
        <p:nvPicPr>
          <p:cNvPr id="430" name="Google Shape;430;p82"/>
          <p:cNvPicPr preferRelativeResize="0"/>
          <p:nvPr/>
        </p:nvPicPr>
        <p:blipFill rotWithShape="1">
          <a:blip r:embed="rId2">
            <a:alphaModFix/>
          </a:blip>
          <a:srcRect b="7475" l="63306" r="0" t="54942"/>
          <a:stretch/>
        </p:blipFill>
        <p:spPr>
          <a:xfrm>
            <a:off x="-1913" y="863"/>
            <a:ext cx="1243401" cy="2003675"/>
          </a:xfrm>
          <a:prstGeom prst="rect">
            <a:avLst/>
          </a:prstGeom>
          <a:noFill/>
          <a:ln>
            <a:noFill/>
          </a:ln>
        </p:spPr>
      </p:pic>
      <p:sp>
        <p:nvSpPr>
          <p:cNvPr id="431" name="Google Shape;431;p82"/>
          <p:cNvSpPr/>
          <p:nvPr/>
        </p:nvSpPr>
        <p:spPr>
          <a:xfrm rot="2700000">
            <a:off x="6525" y="4072661"/>
            <a:ext cx="305046" cy="1324977"/>
          </a:xfrm>
          <a:prstGeom prst="roundRect">
            <a:avLst>
              <a:gd fmla="val 50000" name="adj"/>
            </a:avLst>
          </a:prstGeom>
          <a:noFill/>
          <a:ln cap="flat" cmpd="sng" w="9525">
            <a:solidFill>
              <a:schemeClr val="lt1"/>
            </a:solidFill>
            <a:prstDash val="solid"/>
            <a:round/>
            <a:headEnd len="sm" w="sm" type="none"/>
            <a:tailEnd len="sm" w="sm" type="none"/>
          </a:ln>
          <a:effectLst>
            <a:outerShdw blurRad="142875" rotWithShape="0" algn="bl" dir="2400000" dist="47625">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82"/>
          <p:cNvSpPr/>
          <p:nvPr/>
        </p:nvSpPr>
        <p:spPr>
          <a:xfrm rot="2700000">
            <a:off x="80991" y="3528853"/>
            <a:ext cx="156129" cy="493843"/>
          </a:xfrm>
          <a:prstGeom prst="roundRect">
            <a:avLst>
              <a:gd fmla="val 50000" name="adj"/>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0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82"/>
          <p:cNvSpPr/>
          <p:nvPr/>
        </p:nvSpPr>
        <p:spPr>
          <a:xfrm rot="2700000">
            <a:off x="468779" y="2607256"/>
            <a:ext cx="94187" cy="881196"/>
          </a:xfrm>
          <a:prstGeom prst="roundRect">
            <a:avLst>
              <a:gd fmla="val 50000" name="adj"/>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0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34" name="Google Shape;434;p82"/>
          <p:cNvGrpSpPr/>
          <p:nvPr/>
        </p:nvGrpSpPr>
        <p:grpSpPr>
          <a:xfrm>
            <a:off x="630625" y="4800825"/>
            <a:ext cx="586800" cy="586800"/>
            <a:chOff x="3589550" y="-1003725"/>
            <a:chExt cx="586800" cy="586800"/>
          </a:xfrm>
        </p:grpSpPr>
        <p:sp>
          <p:nvSpPr>
            <p:cNvPr id="435" name="Google Shape;435;p82"/>
            <p:cNvSpPr/>
            <p:nvPr/>
          </p:nvSpPr>
          <p:spPr>
            <a:xfrm>
              <a:off x="3589550" y="-1003725"/>
              <a:ext cx="586800" cy="586800"/>
            </a:xfrm>
            <a:prstGeom prst="ellips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82"/>
            <p:cNvSpPr/>
            <p:nvPr/>
          </p:nvSpPr>
          <p:spPr>
            <a:xfrm>
              <a:off x="3778700" y="-814575"/>
              <a:ext cx="208500" cy="208500"/>
            </a:xfrm>
            <a:prstGeom prst="mathPlus">
              <a:avLst>
                <a:gd fmla="val 23520" name="adj1"/>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37" name="Google Shape;437;p82"/>
          <p:cNvSpPr/>
          <p:nvPr/>
        </p:nvSpPr>
        <p:spPr>
          <a:xfrm>
            <a:off x="171025" y="2090125"/>
            <a:ext cx="459600" cy="459600"/>
          </a:xfrm>
          <a:prstGeom prst="ellipse">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6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82"/>
          <p:cNvSpPr/>
          <p:nvPr/>
        </p:nvSpPr>
        <p:spPr>
          <a:xfrm rot="2700000">
            <a:off x="8359450" y="-334589"/>
            <a:ext cx="305046" cy="1324977"/>
          </a:xfrm>
          <a:prstGeom prst="roundRect">
            <a:avLst>
              <a:gd fmla="val 50000" name="adj"/>
            </a:avLst>
          </a:prstGeom>
          <a:noFill/>
          <a:ln cap="flat" cmpd="sng" w="9525">
            <a:solidFill>
              <a:schemeClr val="lt1"/>
            </a:solidFill>
            <a:prstDash val="solid"/>
            <a:round/>
            <a:headEnd len="sm" w="sm" type="none"/>
            <a:tailEnd len="sm" w="sm" type="none"/>
          </a:ln>
          <a:effectLst>
            <a:outerShdw blurRad="142875" rotWithShape="0" algn="bl" dir="2400000" dist="47625">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82"/>
          <p:cNvSpPr/>
          <p:nvPr/>
        </p:nvSpPr>
        <p:spPr>
          <a:xfrm rot="2700000">
            <a:off x="8727589" y="1027964"/>
            <a:ext cx="182858" cy="578696"/>
          </a:xfrm>
          <a:prstGeom prst="roundRect">
            <a:avLst>
              <a:gd fmla="val 50000" name="adj"/>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0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82"/>
          <p:cNvSpPr/>
          <p:nvPr/>
        </p:nvSpPr>
        <p:spPr>
          <a:xfrm rot="2700000">
            <a:off x="9080574" y="-58834"/>
            <a:ext cx="110309" cy="1032659"/>
          </a:xfrm>
          <a:prstGeom prst="roundRect">
            <a:avLst>
              <a:gd fmla="val 50000" name="adj"/>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0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8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14">
    <p:spTree>
      <p:nvGrpSpPr>
        <p:cNvPr id="442" name="Shape 442"/>
        <p:cNvGrpSpPr/>
        <p:nvPr/>
      </p:nvGrpSpPr>
      <p:grpSpPr>
        <a:xfrm>
          <a:off x="0" y="0"/>
          <a:ext cx="0" cy="0"/>
          <a:chOff x="0" y="0"/>
          <a:chExt cx="0" cy="0"/>
        </a:xfrm>
      </p:grpSpPr>
      <p:sp>
        <p:nvSpPr>
          <p:cNvPr id="443" name="Google Shape;443;p83"/>
          <p:cNvSpPr txBox="1"/>
          <p:nvPr>
            <p:ph idx="1" type="subTitle"/>
          </p:nvPr>
        </p:nvSpPr>
        <p:spPr>
          <a:xfrm>
            <a:off x="1544720" y="1652479"/>
            <a:ext cx="1792200" cy="3645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400"/>
              <a:buFont typeface="Satisfy"/>
              <a:buNone/>
              <a:defRPr sz="2000">
                <a:latin typeface="Montserrat Alternates ExtraBold"/>
                <a:ea typeface="Montserrat Alternates ExtraBold"/>
                <a:cs typeface="Montserrat Alternates ExtraBold"/>
                <a:sym typeface="Montserrat Alternates ExtraBold"/>
              </a:defRPr>
            </a:lvl1pPr>
            <a:lvl2pPr lvl="1" algn="l">
              <a:lnSpc>
                <a:spcPct val="100000"/>
              </a:lnSpc>
              <a:spcBef>
                <a:spcPts val="0"/>
              </a:spcBef>
              <a:spcAft>
                <a:spcPts val="0"/>
              </a:spcAft>
              <a:buSzPts val="1600"/>
              <a:buFont typeface="Satisfy"/>
              <a:buNone/>
              <a:defRPr>
                <a:latin typeface="Satisfy"/>
                <a:ea typeface="Satisfy"/>
                <a:cs typeface="Satisfy"/>
                <a:sym typeface="Satisfy"/>
              </a:defRPr>
            </a:lvl2pPr>
            <a:lvl3pPr lvl="2" algn="l">
              <a:lnSpc>
                <a:spcPct val="100000"/>
              </a:lnSpc>
              <a:spcBef>
                <a:spcPts val="0"/>
              </a:spcBef>
              <a:spcAft>
                <a:spcPts val="0"/>
              </a:spcAft>
              <a:buSzPts val="1600"/>
              <a:buFont typeface="Satisfy"/>
              <a:buNone/>
              <a:defRPr>
                <a:latin typeface="Satisfy"/>
                <a:ea typeface="Satisfy"/>
                <a:cs typeface="Satisfy"/>
                <a:sym typeface="Satisfy"/>
              </a:defRPr>
            </a:lvl3pPr>
            <a:lvl4pPr lvl="3" algn="l">
              <a:lnSpc>
                <a:spcPct val="100000"/>
              </a:lnSpc>
              <a:spcBef>
                <a:spcPts val="0"/>
              </a:spcBef>
              <a:spcAft>
                <a:spcPts val="0"/>
              </a:spcAft>
              <a:buSzPts val="1600"/>
              <a:buFont typeface="Satisfy"/>
              <a:buNone/>
              <a:defRPr>
                <a:latin typeface="Satisfy"/>
                <a:ea typeface="Satisfy"/>
                <a:cs typeface="Satisfy"/>
                <a:sym typeface="Satisfy"/>
              </a:defRPr>
            </a:lvl4pPr>
            <a:lvl5pPr lvl="4" algn="l">
              <a:lnSpc>
                <a:spcPct val="100000"/>
              </a:lnSpc>
              <a:spcBef>
                <a:spcPts val="0"/>
              </a:spcBef>
              <a:spcAft>
                <a:spcPts val="0"/>
              </a:spcAft>
              <a:buSzPts val="1600"/>
              <a:buFont typeface="Satisfy"/>
              <a:buNone/>
              <a:defRPr>
                <a:latin typeface="Satisfy"/>
                <a:ea typeface="Satisfy"/>
                <a:cs typeface="Satisfy"/>
                <a:sym typeface="Satisfy"/>
              </a:defRPr>
            </a:lvl5pPr>
            <a:lvl6pPr lvl="5" algn="l">
              <a:lnSpc>
                <a:spcPct val="100000"/>
              </a:lnSpc>
              <a:spcBef>
                <a:spcPts val="0"/>
              </a:spcBef>
              <a:spcAft>
                <a:spcPts val="0"/>
              </a:spcAft>
              <a:buSzPts val="1600"/>
              <a:buFont typeface="Satisfy"/>
              <a:buNone/>
              <a:defRPr>
                <a:latin typeface="Satisfy"/>
                <a:ea typeface="Satisfy"/>
                <a:cs typeface="Satisfy"/>
                <a:sym typeface="Satisfy"/>
              </a:defRPr>
            </a:lvl6pPr>
            <a:lvl7pPr lvl="6" algn="l">
              <a:lnSpc>
                <a:spcPct val="100000"/>
              </a:lnSpc>
              <a:spcBef>
                <a:spcPts val="0"/>
              </a:spcBef>
              <a:spcAft>
                <a:spcPts val="0"/>
              </a:spcAft>
              <a:buSzPts val="1600"/>
              <a:buFont typeface="Satisfy"/>
              <a:buNone/>
              <a:defRPr>
                <a:latin typeface="Satisfy"/>
                <a:ea typeface="Satisfy"/>
                <a:cs typeface="Satisfy"/>
                <a:sym typeface="Satisfy"/>
              </a:defRPr>
            </a:lvl7pPr>
            <a:lvl8pPr lvl="7" algn="l">
              <a:lnSpc>
                <a:spcPct val="100000"/>
              </a:lnSpc>
              <a:spcBef>
                <a:spcPts val="0"/>
              </a:spcBef>
              <a:spcAft>
                <a:spcPts val="0"/>
              </a:spcAft>
              <a:buSzPts val="1600"/>
              <a:buFont typeface="Satisfy"/>
              <a:buNone/>
              <a:defRPr>
                <a:latin typeface="Satisfy"/>
                <a:ea typeface="Satisfy"/>
                <a:cs typeface="Satisfy"/>
                <a:sym typeface="Satisfy"/>
              </a:defRPr>
            </a:lvl8pPr>
            <a:lvl9pPr lvl="8" algn="l">
              <a:lnSpc>
                <a:spcPct val="100000"/>
              </a:lnSpc>
              <a:spcBef>
                <a:spcPts val="0"/>
              </a:spcBef>
              <a:spcAft>
                <a:spcPts val="0"/>
              </a:spcAft>
              <a:buSzPts val="1600"/>
              <a:buFont typeface="Satisfy"/>
              <a:buNone/>
              <a:defRPr>
                <a:latin typeface="Satisfy"/>
                <a:ea typeface="Satisfy"/>
                <a:cs typeface="Satisfy"/>
                <a:sym typeface="Satisfy"/>
              </a:defRPr>
            </a:lvl9pPr>
          </a:lstStyle>
          <a:p/>
        </p:txBody>
      </p:sp>
      <p:sp>
        <p:nvSpPr>
          <p:cNvPr id="444" name="Google Shape;444;p83"/>
          <p:cNvSpPr txBox="1"/>
          <p:nvPr>
            <p:ph idx="2" type="subTitle"/>
          </p:nvPr>
        </p:nvSpPr>
        <p:spPr>
          <a:xfrm>
            <a:off x="1219454" y="2010375"/>
            <a:ext cx="2117400" cy="5475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400"/>
              <a:buNone/>
              <a:defRPr sz="1600"/>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p:txBody>
      </p:sp>
      <p:sp>
        <p:nvSpPr>
          <p:cNvPr id="445" name="Google Shape;445;p83"/>
          <p:cNvSpPr txBox="1"/>
          <p:nvPr>
            <p:ph type="title"/>
          </p:nvPr>
        </p:nvSpPr>
        <p:spPr>
          <a:xfrm>
            <a:off x="713225" y="548640"/>
            <a:ext cx="7717500" cy="457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800"/>
              <a:buFont typeface="Dosis"/>
              <a:buNone/>
              <a:defRPr/>
            </a:lvl1pPr>
            <a:lvl2pPr lvl="1" algn="ctr">
              <a:lnSpc>
                <a:spcPct val="100000"/>
              </a:lnSpc>
              <a:spcBef>
                <a:spcPts val="0"/>
              </a:spcBef>
              <a:spcAft>
                <a:spcPts val="0"/>
              </a:spcAft>
              <a:buClr>
                <a:schemeClr val="dk1"/>
              </a:buClr>
              <a:buSzPts val="2800"/>
              <a:buNone/>
              <a:defRPr sz="2800">
                <a:solidFill>
                  <a:schemeClr val="dk1"/>
                </a:solidFill>
              </a:defRPr>
            </a:lvl2pPr>
            <a:lvl3pPr lvl="2" algn="ctr">
              <a:lnSpc>
                <a:spcPct val="100000"/>
              </a:lnSpc>
              <a:spcBef>
                <a:spcPts val="0"/>
              </a:spcBef>
              <a:spcAft>
                <a:spcPts val="0"/>
              </a:spcAft>
              <a:buClr>
                <a:schemeClr val="dk1"/>
              </a:buClr>
              <a:buSzPts val="2800"/>
              <a:buNone/>
              <a:defRPr sz="2800">
                <a:solidFill>
                  <a:schemeClr val="dk1"/>
                </a:solidFill>
              </a:defRPr>
            </a:lvl3pPr>
            <a:lvl4pPr lvl="3" algn="ctr">
              <a:lnSpc>
                <a:spcPct val="100000"/>
              </a:lnSpc>
              <a:spcBef>
                <a:spcPts val="0"/>
              </a:spcBef>
              <a:spcAft>
                <a:spcPts val="0"/>
              </a:spcAft>
              <a:buClr>
                <a:schemeClr val="dk1"/>
              </a:buClr>
              <a:buSzPts val="2800"/>
              <a:buNone/>
              <a:defRPr sz="2800">
                <a:solidFill>
                  <a:schemeClr val="dk1"/>
                </a:solidFill>
              </a:defRPr>
            </a:lvl4pPr>
            <a:lvl5pPr lvl="4" algn="ctr">
              <a:lnSpc>
                <a:spcPct val="100000"/>
              </a:lnSpc>
              <a:spcBef>
                <a:spcPts val="0"/>
              </a:spcBef>
              <a:spcAft>
                <a:spcPts val="0"/>
              </a:spcAft>
              <a:buClr>
                <a:schemeClr val="dk1"/>
              </a:buClr>
              <a:buSzPts val="2800"/>
              <a:buNone/>
              <a:defRPr sz="2800">
                <a:solidFill>
                  <a:schemeClr val="dk1"/>
                </a:solidFill>
              </a:defRPr>
            </a:lvl5pPr>
            <a:lvl6pPr lvl="5" algn="ctr">
              <a:lnSpc>
                <a:spcPct val="100000"/>
              </a:lnSpc>
              <a:spcBef>
                <a:spcPts val="0"/>
              </a:spcBef>
              <a:spcAft>
                <a:spcPts val="0"/>
              </a:spcAft>
              <a:buClr>
                <a:schemeClr val="dk1"/>
              </a:buClr>
              <a:buSzPts val="2800"/>
              <a:buNone/>
              <a:defRPr sz="2800">
                <a:solidFill>
                  <a:schemeClr val="dk1"/>
                </a:solidFill>
              </a:defRPr>
            </a:lvl6pPr>
            <a:lvl7pPr lvl="6" algn="ctr">
              <a:lnSpc>
                <a:spcPct val="100000"/>
              </a:lnSpc>
              <a:spcBef>
                <a:spcPts val="0"/>
              </a:spcBef>
              <a:spcAft>
                <a:spcPts val="0"/>
              </a:spcAft>
              <a:buClr>
                <a:schemeClr val="dk1"/>
              </a:buClr>
              <a:buSzPts val="2800"/>
              <a:buNone/>
              <a:defRPr sz="2800">
                <a:solidFill>
                  <a:schemeClr val="dk1"/>
                </a:solidFill>
              </a:defRPr>
            </a:lvl7pPr>
            <a:lvl8pPr lvl="7" algn="ctr">
              <a:lnSpc>
                <a:spcPct val="100000"/>
              </a:lnSpc>
              <a:spcBef>
                <a:spcPts val="0"/>
              </a:spcBef>
              <a:spcAft>
                <a:spcPts val="0"/>
              </a:spcAft>
              <a:buClr>
                <a:schemeClr val="dk1"/>
              </a:buClr>
              <a:buSzPts val="2800"/>
              <a:buNone/>
              <a:defRPr sz="2800">
                <a:solidFill>
                  <a:schemeClr val="dk1"/>
                </a:solidFill>
              </a:defRPr>
            </a:lvl8pPr>
            <a:lvl9pPr lvl="8" algn="ctr">
              <a:lnSpc>
                <a:spcPct val="100000"/>
              </a:lnSpc>
              <a:spcBef>
                <a:spcPts val="0"/>
              </a:spcBef>
              <a:spcAft>
                <a:spcPts val="0"/>
              </a:spcAft>
              <a:buClr>
                <a:schemeClr val="dk1"/>
              </a:buClr>
              <a:buSzPts val="2800"/>
              <a:buNone/>
              <a:defRPr sz="2800">
                <a:solidFill>
                  <a:schemeClr val="dk1"/>
                </a:solidFill>
              </a:defRPr>
            </a:lvl9pPr>
          </a:lstStyle>
          <a:p/>
        </p:txBody>
      </p:sp>
      <p:sp>
        <p:nvSpPr>
          <p:cNvPr id="446" name="Google Shape;446;p83"/>
          <p:cNvSpPr txBox="1"/>
          <p:nvPr>
            <p:ph idx="3" type="subTitle"/>
          </p:nvPr>
        </p:nvSpPr>
        <p:spPr>
          <a:xfrm>
            <a:off x="1544720" y="3094884"/>
            <a:ext cx="1792200" cy="3657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400"/>
              <a:buFont typeface="Satisfy"/>
              <a:buNone/>
              <a:defRPr sz="2000">
                <a:latin typeface="Montserrat Alternates ExtraBold"/>
                <a:ea typeface="Montserrat Alternates ExtraBold"/>
                <a:cs typeface="Montserrat Alternates ExtraBold"/>
                <a:sym typeface="Montserrat Alternates ExtraBold"/>
              </a:defRPr>
            </a:lvl1pPr>
            <a:lvl2pPr lvl="1" algn="l">
              <a:lnSpc>
                <a:spcPct val="100000"/>
              </a:lnSpc>
              <a:spcBef>
                <a:spcPts val="0"/>
              </a:spcBef>
              <a:spcAft>
                <a:spcPts val="0"/>
              </a:spcAft>
              <a:buSzPts val="1600"/>
              <a:buFont typeface="Satisfy"/>
              <a:buNone/>
              <a:defRPr>
                <a:latin typeface="Satisfy"/>
                <a:ea typeface="Satisfy"/>
                <a:cs typeface="Satisfy"/>
                <a:sym typeface="Satisfy"/>
              </a:defRPr>
            </a:lvl2pPr>
            <a:lvl3pPr lvl="2" algn="l">
              <a:lnSpc>
                <a:spcPct val="100000"/>
              </a:lnSpc>
              <a:spcBef>
                <a:spcPts val="0"/>
              </a:spcBef>
              <a:spcAft>
                <a:spcPts val="0"/>
              </a:spcAft>
              <a:buSzPts val="1600"/>
              <a:buFont typeface="Satisfy"/>
              <a:buNone/>
              <a:defRPr>
                <a:latin typeface="Satisfy"/>
                <a:ea typeface="Satisfy"/>
                <a:cs typeface="Satisfy"/>
                <a:sym typeface="Satisfy"/>
              </a:defRPr>
            </a:lvl3pPr>
            <a:lvl4pPr lvl="3" algn="l">
              <a:lnSpc>
                <a:spcPct val="100000"/>
              </a:lnSpc>
              <a:spcBef>
                <a:spcPts val="0"/>
              </a:spcBef>
              <a:spcAft>
                <a:spcPts val="0"/>
              </a:spcAft>
              <a:buSzPts val="1600"/>
              <a:buFont typeface="Satisfy"/>
              <a:buNone/>
              <a:defRPr>
                <a:latin typeface="Satisfy"/>
                <a:ea typeface="Satisfy"/>
                <a:cs typeface="Satisfy"/>
                <a:sym typeface="Satisfy"/>
              </a:defRPr>
            </a:lvl4pPr>
            <a:lvl5pPr lvl="4" algn="l">
              <a:lnSpc>
                <a:spcPct val="100000"/>
              </a:lnSpc>
              <a:spcBef>
                <a:spcPts val="0"/>
              </a:spcBef>
              <a:spcAft>
                <a:spcPts val="0"/>
              </a:spcAft>
              <a:buSzPts val="1600"/>
              <a:buFont typeface="Satisfy"/>
              <a:buNone/>
              <a:defRPr>
                <a:latin typeface="Satisfy"/>
                <a:ea typeface="Satisfy"/>
                <a:cs typeface="Satisfy"/>
                <a:sym typeface="Satisfy"/>
              </a:defRPr>
            </a:lvl5pPr>
            <a:lvl6pPr lvl="5" algn="l">
              <a:lnSpc>
                <a:spcPct val="100000"/>
              </a:lnSpc>
              <a:spcBef>
                <a:spcPts val="0"/>
              </a:spcBef>
              <a:spcAft>
                <a:spcPts val="0"/>
              </a:spcAft>
              <a:buSzPts val="1600"/>
              <a:buFont typeface="Satisfy"/>
              <a:buNone/>
              <a:defRPr>
                <a:latin typeface="Satisfy"/>
                <a:ea typeface="Satisfy"/>
                <a:cs typeface="Satisfy"/>
                <a:sym typeface="Satisfy"/>
              </a:defRPr>
            </a:lvl6pPr>
            <a:lvl7pPr lvl="6" algn="l">
              <a:lnSpc>
                <a:spcPct val="100000"/>
              </a:lnSpc>
              <a:spcBef>
                <a:spcPts val="0"/>
              </a:spcBef>
              <a:spcAft>
                <a:spcPts val="0"/>
              </a:spcAft>
              <a:buSzPts val="1600"/>
              <a:buFont typeface="Satisfy"/>
              <a:buNone/>
              <a:defRPr>
                <a:latin typeface="Satisfy"/>
                <a:ea typeface="Satisfy"/>
                <a:cs typeface="Satisfy"/>
                <a:sym typeface="Satisfy"/>
              </a:defRPr>
            </a:lvl7pPr>
            <a:lvl8pPr lvl="7" algn="l">
              <a:lnSpc>
                <a:spcPct val="100000"/>
              </a:lnSpc>
              <a:spcBef>
                <a:spcPts val="0"/>
              </a:spcBef>
              <a:spcAft>
                <a:spcPts val="0"/>
              </a:spcAft>
              <a:buSzPts val="1600"/>
              <a:buFont typeface="Satisfy"/>
              <a:buNone/>
              <a:defRPr>
                <a:latin typeface="Satisfy"/>
                <a:ea typeface="Satisfy"/>
                <a:cs typeface="Satisfy"/>
                <a:sym typeface="Satisfy"/>
              </a:defRPr>
            </a:lvl8pPr>
            <a:lvl9pPr lvl="8" algn="l">
              <a:lnSpc>
                <a:spcPct val="100000"/>
              </a:lnSpc>
              <a:spcBef>
                <a:spcPts val="0"/>
              </a:spcBef>
              <a:spcAft>
                <a:spcPts val="0"/>
              </a:spcAft>
              <a:buSzPts val="1600"/>
              <a:buFont typeface="Satisfy"/>
              <a:buNone/>
              <a:defRPr>
                <a:latin typeface="Satisfy"/>
                <a:ea typeface="Satisfy"/>
                <a:cs typeface="Satisfy"/>
                <a:sym typeface="Satisfy"/>
              </a:defRPr>
            </a:lvl9pPr>
          </a:lstStyle>
          <a:p/>
        </p:txBody>
      </p:sp>
      <p:sp>
        <p:nvSpPr>
          <p:cNvPr id="447" name="Google Shape;447;p83"/>
          <p:cNvSpPr txBox="1"/>
          <p:nvPr>
            <p:ph idx="4" type="subTitle"/>
          </p:nvPr>
        </p:nvSpPr>
        <p:spPr>
          <a:xfrm>
            <a:off x="5808543" y="1653750"/>
            <a:ext cx="1792200" cy="364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Font typeface="Satisfy"/>
              <a:buNone/>
              <a:defRPr sz="2000">
                <a:latin typeface="Montserrat Alternates ExtraBold"/>
                <a:ea typeface="Montserrat Alternates ExtraBold"/>
                <a:cs typeface="Montserrat Alternates ExtraBold"/>
                <a:sym typeface="Montserrat Alternates ExtraBold"/>
              </a:defRPr>
            </a:lvl1pPr>
            <a:lvl2pPr lvl="1" algn="l">
              <a:lnSpc>
                <a:spcPct val="100000"/>
              </a:lnSpc>
              <a:spcBef>
                <a:spcPts val="0"/>
              </a:spcBef>
              <a:spcAft>
                <a:spcPts val="0"/>
              </a:spcAft>
              <a:buSzPts val="1600"/>
              <a:buFont typeface="Satisfy"/>
              <a:buNone/>
              <a:defRPr>
                <a:latin typeface="Satisfy"/>
                <a:ea typeface="Satisfy"/>
                <a:cs typeface="Satisfy"/>
                <a:sym typeface="Satisfy"/>
              </a:defRPr>
            </a:lvl2pPr>
            <a:lvl3pPr lvl="2" algn="l">
              <a:lnSpc>
                <a:spcPct val="100000"/>
              </a:lnSpc>
              <a:spcBef>
                <a:spcPts val="0"/>
              </a:spcBef>
              <a:spcAft>
                <a:spcPts val="0"/>
              </a:spcAft>
              <a:buSzPts val="1600"/>
              <a:buFont typeface="Satisfy"/>
              <a:buNone/>
              <a:defRPr>
                <a:latin typeface="Satisfy"/>
                <a:ea typeface="Satisfy"/>
                <a:cs typeface="Satisfy"/>
                <a:sym typeface="Satisfy"/>
              </a:defRPr>
            </a:lvl3pPr>
            <a:lvl4pPr lvl="3" algn="l">
              <a:lnSpc>
                <a:spcPct val="100000"/>
              </a:lnSpc>
              <a:spcBef>
                <a:spcPts val="0"/>
              </a:spcBef>
              <a:spcAft>
                <a:spcPts val="0"/>
              </a:spcAft>
              <a:buSzPts val="1600"/>
              <a:buFont typeface="Satisfy"/>
              <a:buNone/>
              <a:defRPr>
                <a:latin typeface="Satisfy"/>
                <a:ea typeface="Satisfy"/>
                <a:cs typeface="Satisfy"/>
                <a:sym typeface="Satisfy"/>
              </a:defRPr>
            </a:lvl4pPr>
            <a:lvl5pPr lvl="4" algn="l">
              <a:lnSpc>
                <a:spcPct val="100000"/>
              </a:lnSpc>
              <a:spcBef>
                <a:spcPts val="0"/>
              </a:spcBef>
              <a:spcAft>
                <a:spcPts val="0"/>
              </a:spcAft>
              <a:buSzPts val="1600"/>
              <a:buFont typeface="Satisfy"/>
              <a:buNone/>
              <a:defRPr>
                <a:latin typeface="Satisfy"/>
                <a:ea typeface="Satisfy"/>
                <a:cs typeface="Satisfy"/>
                <a:sym typeface="Satisfy"/>
              </a:defRPr>
            </a:lvl5pPr>
            <a:lvl6pPr lvl="5" algn="l">
              <a:lnSpc>
                <a:spcPct val="100000"/>
              </a:lnSpc>
              <a:spcBef>
                <a:spcPts val="0"/>
              </a:spcBef>
              <a:spcAft>
                <a:spcPts val="0"/>
              </a:spcAft>
              <a:buSzPts val="1600"/>
              <a:buFont typeface="Satisfy"/>
              <a:buNone/>
              <a:defRPr>
                <a:latin typeface="Satisfy"/>
                <a:ea typeface="Satisfy"/>
                <a:cs typeface="Satisfy"/>
                <a:sym typeface="Satisfy"/>
              </a:defRPr>
            </a:lvl6pPr>
            <a:lvl7pPr lvl="6" algn="l">
              <a:lnSpc>
                <a:spcPct val="100000"/>
              </a:lnSpc>
              <a:spcBef>
                <a:spcPts val="0"/>
              </a:spcBef>
              <a:spcAft>
                <a:spcPts val="0"/>
              </a:spcAft>
              <a:buSzPts val="1600"/>
              <a:buFont typeface="Satisfy"/>
              <a:buNone/>
              <a:defRPr>
                <a:latin typeface="Satisfy"/>
                <a:ea typeface="Satisfy"/>
                <a:cs typeface="Satisfy"/>
                <a:sym typeface="Satisfy"/>
              </a:defRPr>
            </a:lvl7pPr>
            <a:lvl8pPr lvl="7" algn="l">
              <a:lnSpc>
                <a:spcPct val="100000"/>
              </a:lnSpc>
              <a:spcBef>
                <a:spcPts val="0"/>
              </a:spcBef>
              <a:spcAft>
                <a:spcPts val="0"/>
              </a:spcAft>
              <a:buSzPts val="1600"/>
              <a:buFont typeface="Satisfy"/>
              <a:buNone/>
              <a:defRPr>
                <a:latin typeface="Satisfy"/>
                <a:ea typeface="Satisfy"/>
                <a:cs typeface="Satisfy"/>
                <a:sym typeface="Satisfy"/>
              </a:defRPr>
            </a:lvl8pPr>
            <a:lvl9pPr lvl="8" algn="l">
              <a:lnSpc>
                <a:spcPct val="100000"/>
              </a:lnSpc>
              <a:spcBef>
                <a:spcPts val="0"/>
              </a:spcBef>
              <a:spcAft>
                <a:spcPts val="0"/>
              </a:spcAft>
              <a:buSzPts val="1600"/>
              <a:buFont typeface="Satisfy"/>
              <a:buNone/>
              <a:defRPr>
                <a:latin typeface="Satisfy"/>
                <a:ea typeface="Satisfy"/>
                <a:cs typeface="Satisfy"/>
                <a:sym typeface="Satisfy"/>
              </a:defRPr>
            </a:lvl9pPr>
          </a:lstStyle>
          <a:p/>
        </p:txBody>
      </p:sp>
      <p:sp>
        <p:nvSpPr>
          <p:cNvPr id="448" name="Google Shape;448;p83"/>
          <p:cNvSpPr txBox="1"/>
          <p:nvPr>
            <p:ph idx="5" type="subTitle"/>
          </p:nvPr>
        </p:nvSpPr>
        <p:spPr>
          <a:xfrm>
            <a:off x="5808546" y="2011529"/>
            <a:ext cx="2277000" cy="548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600"/>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p:txBody>
      </p:sp>
      <p:sp>
        <p:nvSpPr>
          <p:cNvPr id="449" name="Google Shape;449;p83"/>
          <p:cNvSpPr txBox="1"/>
          <p:nvPr>
            <p:ph idx="6" type="subTitle"/>
          </p:nvPr>
        </p:nvSpPr>
        <p:spPr>
          <a:xfrm>
            <a:off x="1058454" y="3452775"/>
            <a:ext cx="2278500" cy="5487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400"/>
              <a:buNone/>
              <a:defRPr sz="1600"/>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p:txBody>
      </p:sp>
      <p:sp>
        <p:nvSpPr>
          <p:cNvPr id="450" name="Google Shape;450;p83"/>
          <p:cNvSpPr txBox="1"/>
          <p:nvPr>
            <p:ph idx="7" type="subTitle"/>
          </p:nvPr>
        </p:nvSpPr>
        <p:spPr>
          <a:xfrm>
            <a:off x="5808543" y="3094884"/>
            <a:ext cx="1792200" cy="365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Font typeface="Satisfy"/>
              <a:buNone/>
              <a:defRPr sz="2000">
                <a:latin typeface="Montserrat Alternates ExtraBold"/>
                <a:ea typeface="Montserrat Alternates ExtraBold"/>
                <a:cs typeface="Montserrat Alternates ExtraBold"/>
                <a:sym typeface="Montserrat Alternates ExtraBold"/>
              </a:defRPr>
            </a:lvl1pPr>
            <a:lvl2pPr lvl="1" algn="l">
              <a:lnSpc>
                <a:spcPct val="100000"/>
              </a:lnSpc>
              <a:spcBef>
                <a:spcPts val="0"/>
              </a:spcBef>
              <a:spcAft>
                <a:spcPts val="0"/>
              </a:spcAft>
              <a:buSzPts val="1600"/>
              <a:buFont typeface="Satisfy"/>
              <a:buNone/>
              <a:defRPr>
                <a:latin typeface="Satisfy"/>
                <a:ea typeface="Satisfy"/>
                <a:cs typeface="Satisfy"/>
                <a:sym typeface="Satisfy"/>
              </a:defRPr>
            </a:lvl2pPr>
            <a:lvl3pPr lvl="2" algn="l">
              <a:lnSpc>
                <a:spcPct val="100000"/>
              </a:lnSpc>
              <a:spcBef>
                <a:spcPts val="0"/>
              </a:spcBef>
              <a:spcAft>
                <a:spcPts val="0"/>
              </a:spcAft>
              <a:buSzPts val="1600"/>
              <a:buFont typeface="Satisfy"/>
              <a:buNone/>
              <a:defRPr>
                <a:latin typeface="Satisfy"/>
                <a:ea typeface="Satisfy"/>
                <a:cs typeface="Satisfy"/>
                <a:sym typeface="Satisfy"/>
              </a:defRPr>
            </a:lvl3pPr>
            <a:lvl4pPr lvl="3" algn="l">
              <a:lnSpc>
                <a:spcPct val="100000"/>
              </a:lnSpc>
              <a:spcBef>
                <a:spcPts val="0"/>
              </a:spcBef>
              <a:spcAft>
                <a:spcPts val="0"/>
              </a:spcAft>
              <a:buSzPts val="1600"/>
              <a:buFont typeface="Satisfy"/>
              <a:buNone/>
              <a:defRPr>
                <a:latin typeface="Satisfy"/>
                <a:ea typeface="Satisfy"/>
                <a:cs typeface="Satisfy"/>
                <a:sym typeface="Satisfy"/>
              </a:defRPr>
            </a:lvl4pPr>
            <a:lvl5pPr lvl="4" algn="l">
              <a:lnSpc>
                <a:spcPct val="100000"/>
              </a:lnSpc>
              <a:spcBef>
                <a:spcPts val="0"/>
              </a:spcBef>
              <a:spcAft>
                <a:spcPts val="0"/>
              </a:spcAft>
              <a:buSzPts val="1600"/>
              <a:buFont typeface="Satisfy"/>
              <a:buNone/>
              <a:defRPr>
                <a:latin typeface="Satisfy"/>
                <a:ea typeface="Satisfy"/>
                <a:cs typeface="Satisfy"/>
                <a:sym typeface="Satisfy"/>
              </a:defRPr>
            </a:lvl5pPr>
            <a:lvl6pPr lvl="5" algn="l">
              <a:lnSpc>
                <a:spcPct val="100000"/>
              </a:lnSpc>
              <a:spcBef>
                <a:spcPts val="0"/>
              </a:spcBef>
              <a:spcAft>
                <a:spcPts val="0"/>
              </a:spcAft>
              <a:buSzPts val="1600"/>
              <a:buFont typeface="Satisfy"/>
              <a:buNone/>
              <a:defRPr>
                <a:latin typeface="Satisfy"/>
                <a:ea typeface="Satisfy"/>
                <a:cs typeface="Satisfy"/>
                <a:sym typeface="Satisfy"/>
              </a:defRPr>
            </a:lvl6pPr>
            <a:lvl7pPr lvl="6" algn="l">
              <a:lnSpc>
                <a:spcPct val="100000"/>
              </a:lnSpc>
              <a:spcBef>
                <a:spcPts val="0"/>
              </a:spcBef>
              <a:spcAft>
                <a:spcPts val="0"/>
              </a:spcAft>
              <a:buSzPts val="1600"/>
              <a:buFont typeface="Satisfy"/>
              <a:buNone/>
              <a:defRPr>
                <a:latin typeface="Satisfy"/>
                <a:ea typeface="Satisfy"/>
                <a:cs typeface="Satisfy"/>
                <a:sym typeface="Satisfy"/>
              </a:defRPr>
            </a:lvl7pPr>
            <a:lvl8pPr lvl="7" algn="l">
              <a:lnSpc>
                <a:spcPct val="100000"/>
              </a:lnSpc>
              <a:spcBef>
                <a:spcPts val="0"/>
              </a:spcBef>
              <a:spcAft>
                <a:spcPts val="0"/>
              </a:spcAft>
              <a:buSzPts val="1600"/>
              <a:buFont typeface="Satisfy"/>
              <a:buNone/>
              <a:defRPr>
                <a:latin typeface="Satisfy"/>
                <a:ea typeface="Satisfy"/>
                <a:cs typeface="Satisfy"/>
                <a:sym typeface="Satisfy"/>
              </a:defRPr>
            </a:lvl8pPr>
            <a:lvl9pPr lvl="8" algn="l">
              <a:lnSpc>
                <a:spcPct val="100000"/>
              </a:lnSpc>
              <a:spcBef>
                <a:spcPts val="0"/>
              </a:spcBef>
              <a:spcAft>
                <a:spcPts val="0"/>
              </a:spcAft>
              <a:buSzPts val="1600"/>
              <a:buFont typeface="Satisfy"/>
              <a:buNone/>
              <a:defRPr>
                <a:latin typeface="Satisfy"/>
                <a:ea typeface="Satisfy"/>
                <a:cs typeface="Satisfy"/>
                <a:sym typeface="Satisfy"/>
              </a:defRPr>
            </a:lvl9pPr>
          </a:lstStyle>
          <a:p/>
        </p:txBody>
      </p:sp>
      <p:sp>
        <p:nvSpPr>
          <p:cNvPr id="451" name="Google Shape;451;p83"/>
          <p:cNvSpPr txBox="1"/>
          <p:nvPr>
            <p:ph idx="8" type="subTitle"/>
          </p:nvPr>
        </p:nvSpPr>
        <p:spPr>
          <a:xfrm>
            <a:off x="5808546" y="3455271"/>
            <a:ext cx="2277000" cy="549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600"/>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p:txBody>
      </p:sp>
      <p:pic>
        <p:nvPicPr>
          <p:cNvPr id="452" name="Google Shape;452;p83"/>
          <p:cNvPicPr preferRelativeResize="0"/>
          <p:nvPr/>
        </p:nvPicPr>
        <p:blipFill rotWithShape="1">
          <a:blip r:embed="rId2">
            <a:alphaModFix/>
          </a:blip>
          <a:srcRect b="14509" l="72496" r="-4" t="2771"/>
          <a:stretch/>
        </p:blipFill>
        <p:spPr>
          <a:xfrm rot="10800000">
            <a:off x="8223250" y="-5326"/>
            <a:ext cx="932150" cy="4410351"/>
          </a:xfrm>
          <a:prstGeom prst="rect">
            <a:avLst/>
          </a:prstGeom>
          <a:noFill/>
          <a:ln>
            <a:noFill/>
          </a:ln>
        </p:spPr>
      </p:pic>
      <p:pic>
        <p:nvPicPr>
          <p:cNvPr id="453" name="Google Shape;453;p83"/>
          <p:cNvPicPr preferRelativeResize="0"/>
          <p:nvPr/>
        </p:nvPicPr>
        <p:blipFill rotWithShape="1">
          <a:blip r:embed="rId2">
            <a:alphaModFix/>
          </a:blip>
          <a:srcRect b="72278" l="33087" r="0" t="1672"/>
          <a:stretch/>
        </p:blipFill>
        <p:spPr>
          <a:xfrm rot="5400000">
            <a:off x="-507762" y="490188"/>
            <a:ext cx="2557626" cy="1566599"/>
          </a:xfrm>
          <a:prstGeom prst="rect">
            <a:avLst/>
          </a:prstGeom>
          <a:noFill/>
          <a:ln>
            <a:noFill/>
          </a:ln>
        </p:spPr>
      </p:pic>
      <p:grpSp>
        <p:nvGrpSpPr>
          <p:cNvPr id="454" name="Google Shape;454;p83"/>
          <p:cNvGrpSpPr/>
          <p:nvPr/>
        </p:nvGrpSpPr>
        <p:grpSpPr>
          <a:xfrm>
            <a:off x="8430725" y="4306025"/>
            <a:ext cx="586800" cy="586800"/>
            <a:chOff x="3589550" y="-1003725"/>
            <a:chExt cx="586800" cy="586800"/>
          </a:xfrm>
        </p:grpSpPr>
        <p:sp>
          <p:nvSpPr>
            <p:cNvPr id="455" name="Google Shape;455;p83"/>
            <p:cNvSpPr/>
            <p:nvPr/>
          </p:nvSpPr>
          <p:spPr>
            <a:xfrm>
              <a:off x="3589550" y="-1003725"/>
              <a:ext cx="586800" cy="586800"/>
            </a:xfrm>
            <a:prstGeom prst="ellips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83"/>
            <p:cNvSpPr/>
            <p:nvPr/>
          </p:nvSpPr>
          <p:spPr>
            <a:xfrm>
              <a:off x="3778700" y="-814575"/>
              <a:ext cx="208500" cy="208500"/>
            </a:xfrm>
            <a:prstGeom prst="mathPlus">
              <a:avLst>
                <a:gd fmla="val 23520" name="adj1"/>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7" name="Google Shape;457;p83"/>
          <p:cNvSpPr/>
          <p:nvPr/>
        </p:nvSpPr>
        <p:spPr>
          <a:xfrm rot="2700000">
            <a:off x="100650" y="4152336"/>
            <a:ext cx="305046" cy="1324977"/>
          </a:xfrm>
          <a:prstGeom prst="roundRect">
            <a:avLst>
              <a:gd fmla="val 50000" name="adj"/>
            </a:avLst>
          </a:prstGeom>
          <a:noFill/>
          <a:ln cap="flat" cmpd="sng" w="9525">
            <a:solidFill>
              <a:schemeClr val="lt1"/>
            </a:solidFill>
            <a:prstDash val="solid"/>
            <a:round/>
            <a:headEnd len="sm" w="sm" type="none"/>
            <a:tailEnd len="sm" w="sm" type="none"/>
          </a:ln>
          <a:effectLst>
            <a:outerShdw blurRad="142875" rotWithShape="0" algn="bl" dir="2400000" dist="47625">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83"/>
          <p:cNvSpPr/>
          <p:nvPr/>
        </p:nvSpPr>
        <p:spPr>
          <a:xfrm rot="2700000">
            <a:off x="1236264" y="4789914"/>
            <a:ext cx="182858" cy="578696"/>
          </a:xfrm>
          <a:prstGeom prst="roundRect">
            <a:avLst>
              <a:gd fmla="val 50000" name="adj"/>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0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83"/>
          <p:cNvSpPr/>
          <p:nvPr/>
        </p:nvSpPr>
        <p:spPr>
          <a:xfrm rot="2700000">
            <a:off x="821774" y="4428091"/>
            <a:ext cx="110309" cy="1032659"/>
          </a:xfrm>
          <a:prstGeom prst="roundRect">
            <a:avLst>
              <a:gd fmla="val 50000" name="adj"/>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0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83"/>
          <p:cNvSpPr/>
          <p:nvPr/>
        </p:nvSpPr>
        <p:spPr>
          <a:xfrm rot="2700000">
            <a:off x="7663316" y="-183797"/>
            <a:ext cx="156129" cy="493843"/>
          </a:xfrm>
          <a:prstGeom prst="roundRect">
            <a:avLst>
              <a:gd fmla="val 50000" name="adj"/>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0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83"/>
          <p:cNvSpPr/>
          <p:nvPr/>
        </p:nvSpPr>
        <p:spPr>
          <a:xfrm rot="2700000">
            <a:off x="7208804" y="-377469"/>
            <a:ext cx="94187" cy="881196"/>
          </a:xfrm>
          <a:prstGeom prst="roundRect">
            <a:avLst>
              <a:gd fmla="val 50000" name="adj"/>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0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83"/>
          <p:cNvSpPr/>
          <p:nvPr/>
        </p:nvSpPr>
        <p:spPr>
          <a:xfrm>
            <a:off x="7971175" y="79900"/>
            <a:ext cx="459600" cy="459600"/>
          </a:xfrm>
          <a:prstGeom prst="ellipse">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6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8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CUSTOM_3_2">
    <p:spTree>
      <p:nvGrpSpPr>
        <p:cNvPr id="464" name="Shape 464"/>
        <p:cNvGrpSpPr/>
        <p:nvPr/>
      </p:nvGrpSpPr>
      <p:grpSpPr>
        <a:xfrm>
          <a:off x="0" y="0"/>
          <a:ext cx="0" cy="0"/>
          <a:chOff x="0" y="0"/>
          <a:chExt cx="0" cy="0"/>
        </a:xfrm>
      </p:grpSpPr>
      <p:sp>
        <p:nvSpPr>
          <p:cNvPr id="465" name="Google Shape;465;p84"/>
          <p:cNvSpPr txBox="1"/>
          <p:nvPr>
            <p:ph idx="1" type="subTitle"/>
          </p:nvPr>
        </p:nvSpPr>
        <p:spPr>
          <a:xfrm>
            <a:off x="2043343" y="1288106"/>
            <a:ext cx="2103000" cy="365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Font typeface="Pacifico"/>
              <a:buNone/>
              <a:defRPr sz="2000">
                <a:latin typeface="Montserrat Alternates ExtraBold"/>
                <a:ea typeface="Montserrat Alternates ExtraBold"/>
                <a:cs typeface="Montserrat Alternates ExtraBold"/>
                <a:sym typeface="Montserrat Alternates ExtraBold"/>
              </a:defRPr>
            </a:lvl1pPr>
            <a:lvl2pPr lvl="1" algn="l">
              <a:lnSpc>
                <a:spcPct val="100000"/>
              </a:lnSpc>
              <a:spcBef>
                <a:spcPts val="0"/>
              </a:spcBef>
              <a:spcAft>
                <a:spcPts val="0"/>
              </a:spcAft>
              <a:buSzPts val="1600"/>
              <a:buFont typeface="Pacifico"/>
              <a:buNone/>
              <a:defRPr>
                <a:latin typeface="Pacifico"/>
                <a:ea typeface="Pacifico"/>
                <a:cs typeface="Pacifico"/>
                <a:sym typeface="Pacifico"/>
              </a:defRPr>
            </a:lvl2pPr>
            <a:lvl3pPr lvl="2" algn="l">
              <a:lnSpc>
                <a:spcPct val="100000"/>
              </a:lnSpc>
              <a:spcBef>
                <a:spcPts val="0"/>
              </a:spcBef>
              <a:spcAft>
                <a:spcPts val="0"/>
              </a:spcAft>
              <a:buSzPts val="1600"/>
              <a:buFont typeface="Pacifico"/>
              <a:buNone/>
              <a:defRPr>
                <a:latin typeface="Pacifico"/>
                <a:ea typeface="Pacifico"/>
                <a:cs typeface="Pacifico"/>
                <a:sym typeface="Pacifico"/>
              </a:defRPr>
            </a:lvl3pPr>
            <a:lvl4pPr lvl="3" algn="l">
              <a:lnSpc>
                <a:spcPct val="100000"/>
              </a:lnSpc>
              <a:spcBef>
                <a:spcPts val="0"/>
              </a:spcBef>
              <a:spcAft>
                <a:spcPts val="0"/>
              </a:spcAft>
              <a:buSzPts val="1600"/>
              <a:buFont typeface="Pacifico"/>
              <a:buNone/>
              <a:defRPr>
                <a:latin typeface="Pacifico"/>
                <a:ea typeface="Pacifico"/>
                <a:cs typeface="Pacifico"/>
                <a:sym typeface="Pacifico"/>
              </a:defRPr>
            </a:lvl4pPr>
            <a:lvl5pPr lvl="4" algn="l">
              <a:lnSpc>
                <a:spcPct val="100000"/>
              </a:lnSpc>
              <a:spcBef>
                <a:spcPts val="0"/>
              </a:spcBef>
              <a:spcAft>
                <a:spcPts val="0"/>
              </a:spcAft>
              <a:buSzPts val="1600"/>
              <a:buFont typeface="Pacifico"/>
              <a:buNone/>
              <a:defRPr>
                <a:latin typeface="Pacifico"/>
                <a:ea typeface="Pacifico"/>
                <a:cs typeface="Pacifico"/>
                <a:sym typeface="Pacifico"/>
              </a:defRPr>
            </a:lvl5pPr>
            <a:lvl6pPr lvl="5" algn="l">
              <a:lnSpc>
                <a:spcPct val="100000"/>
              </a:lnSpc>
              <a:spcBef>
                <a:spcPts val="0"/>
              </a:spcBef>
              <a:spcAft>
                <a:spcPts val="0"/>
              </a:spcAft>
              <a:buSzPts val="1600"/>
              <a:buFont typeface="Pacifico"/>
              <a:buNone/>
              <a:defRPr>
                <a:latin typeface="Pacifico"/>
                <a:ea typeface="Pacifico"/>
                <a:cs typeface="Pacifico"/>
                <a:sym typeface="Pacifico"/>
              </a:defRPr>
            </a:lvl6pPr>
            <a:lvl7pPr lvl="6" algn="l">
              <a:lnSpc>
                <a:spcPct val="100000"/>
              </a:lnSpc>
              <a:spcBef>
                <a:spcPts val="0"/>
              </a:spcBef>
              <a:spcAft>
                <a:spcPts val="0"/>
              </a:spcAft>
              <a:buSzPts val="1600"/>
              <a:buFont typeface="Pacifico"/>
              <a:buNone/>
              <a:defRPr>
                <a:latin typeface="Pacifico"/>
                <a:ea typeface="Pacifico"/>
                <a:cs typeface="Pacifico"/>
                <a:sym typeface="Pacifico"/>
              </a:defRPr>
            </a:lvl7pPr>
            <a:lvl8pPr lvl="7" algn="l">
              <a:lnSpc>
                <a:spcPct val="100000"/>
              </a:lnSpc>
              <a:spcBef>
                <a:spcPts val="0"/>
              </a:spcBef>
              <a:spcAft>
                <a:spcPts val="0"/>
              </a:spcAft>
              <a:buSzPts val="1600"/>
              <a:buFont typeface="Pacifico"/>
              <a:buNone/>
              <a:defRPr>
                <a:latin typeface="Pacifico"/>
                <a:ea typeface="Pacifico"/>
                <a:cs typeface="Pacifico"/>
                <a:sym typeface="Pacifico"/>
              </a:defRPr>
            </a:lvl8pPr>
            <a:lvl9pPr lvl="8" algn="l">
              <a:lnSpc>
                <a:spcPct val="100000"/>
              </a:lnSpc>
              <a:spcBef>
                <a:spcPts val="0"/>
              </a:spcBef>
              <a:spcAft>
                <a:spcPts val="0"/>
              </a:spcAft>
              <a:buSzPts val="1600"/>
              <a:buFont typeface="Pacifico"/>
              <a:buNone/>
              <a:defRPr>
                <a:latin typeface="Pacifico"/>
                <a:ea typeface="Pacifico"/>
                <a:cs typeface="Pacifico"/>
                <a:sym typeface="Pacifico"/>
              </a:defRPr>
            </a:lvl9pPr>
          </a:lstStyle>
          <a:p/>
        </p:txBody>
      </p:sp>
      <p:sp>
        <p:nvSpPr>
          <p:cNvPr id="466" name="Google Shape;466;p84"/>
          <p:cNvSpPr txBox="1"/>
          <p:nvPr>
            <p:ph idx="2" type="subTitle"/>
          </p:nvPr>
        </p:nvSpPr>
        <p:spPr>
          <a:xfrm>
            <a:off x="2043343" y="1644946"/>
            <a:ext cx="2194500" cy="548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p:txBody>
      </p:sp>
      <p:sp>
        <p:nvSpPr>
          <p:cNvPr id="467" name="Google Shape;467;p84"/>
          <p:cNvSpPr txBox="1"/>
          <p:nvPr>
            <p:ph idx="3" type="subTitle"/>
          </p:nvPr>
        </p:nvSpPr>
        <p:spPr>
          <a:xfrm>
            <a:off x="5702101" y="3620456"/>
            <a:ext cx="2103000" cy="358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Font typeface="Pacifico"/>
              <a:buNone/>
              <a:defRPr sz="2000">
                <a:latin typeface="Montserrat Alternates ExtraBold"/>
                <a:ea typeface="Montserrat Alternates ExtraBold"/>
                <a:cs typeface="Montserrat Alternates ExtraBold"/>
                <a:sym typeface="Montserrat Alternates ExtraBold"/>
              </a:defRPr>
            </a:lvl1pPr>
            <a:lvl2pPr lvl="1" algn="l">
              <a:lnSpc>
                <a:spcPct val="100000"/>
              </a:lnSpc>
              <a:spcBef>
                <a:spcPts val="0"/>
              </a:spcBef>
              <a:spcAft>
                <a:spcPts val="0"/>
              </a:spcAft>
              <a:buSzPts val="1600"/>
              <a:buFont typeface="Pacifico"/>
              <a:buNone/>
              <a:defRPr>
                <a:latin typeface="Pacifico"/>
                <a:ea typeface="Pacifico"/>
                <a:cs typeface="Pacifico"/>
                <a:sym typeface="Pacifico"/>
              </a:defRPr>
            </a:lvl2pPr>
            <a:lvl3pPr lvl="2" algn="l">
              <a:lnSpc>
                <a:spcPct val="100000"/>
              </a:lnSpc>
              <a:spcBef>
                <a:spcPts val="0"/>
              </a:spcBef>
              <a:spcAft>
                <a:spcPts val="0"/>
              </a:spcAft>
              <a:buSzPts val="1600"/>
              <a:buFont typeface="Pacifico"/>
              <a:buNone/>
              <a:defRPr>
                <a:latin typeface="Pacifico"/>
                <a:ea typeface="Pacifico"/>
                <a:cs typeface="Pacifico"/>
                <a:sym typeface="Pacifico"/>
              </a:defRPr>
            </a:lvl3pPr>
            <a:lvl4pPr lvl="3" algn="l">
              <a:lnSpc>
                <a:spcPct val="100000"/>
              </a:lnSpc>
              <a:spcBef>
                <a:spcPts val="0"/>
              </a:spcBef>
              <a:spcAft>
                <a:spcPts val="0"/>
              </a:spcAft>
              <a:buSzPts val="1600"/>
              <a:buFont typeface="Pacifico"/>
              <a:buNone/>
              <a:defRPr>
                <a:latin typeface="Pacifico"/>
                <a:ea typeface="Pacifico"/>
                <a:cs typeface="Pacifico"/>
                <a:sym typeface="Pacifico"/>
              </a:defRPr>
            </a:lvl4pPr>
            <a:lvl5pPr lvl="4" algn="l">
              <a:lnSpc>
                <a:spcPct val="100000"/>
              </a:lnSpc>
              <a:spcBef>
                <a:spcPts val="0"/>
              </a:spcBef>
              <a:spcAft>
                <a:spcPts val="0"/>
              </a:spcAft>
              <a:buSzPts val="1600"/>
              <a:buFont typeface="Pacifico"/>
              <a:buNone/>
              <a:defRPr>
                <a:latin typeface="Pacifico"/>
                <a:ea typeface="Pacifico"/>
                <a:cs typeface="Pacifico"/>
                <a:sym typeface="Pacifico"/>
              </a:defRPr>
            </a:lvl5pPr>
            <a:lvl6pPr lvl="5" algn="l">
              <a:lnSpc>
                <a:spcPct val="100000"/>
              </a:lnSpc>
              <a:spcBef>
                <a:spcPts val="0"/>
              </a:spcBef>
              <a:spcAft>
                <a:spcPts val="0"/>
              </a:spcAft>
              <a:buSzPts val="1600"/>
              <a:buFont typeface="Pacifico"/>
              <a:buNone/>
              <a:defRPr>
                <a:latin typeface="Pacifico"/>
                <a:ea typeface="Pacifico"/>
                <a:cs typeface="Pacifico"/>
                <a:sym typeface="Pacifico"/>
              </a:defRPr>
            </a:lvl6pPr>
            <a:lvl7pPr lvl="6" algn="l">
              <a:lnSpc>
                <a:spcPct val="100000"/>
              </a:lnSpc>
              <a:spcBef>
                <a:spcPts val="0"/>
              </a:spcBef>
              <a:spcAft>
                <a:spcPts val="0"/>
              </a:spcAft>
              <a:buSzPts val="1600"/>
              <a:buFont typeface="Pacifico"/>
              <a:buNone/>
              <a:defRPr>
                <a:latin typeface="Pacifico"/>
                <a:ea typeface="Pacifico"/>
                <a:cs typeface="Pacifico"/>
                <a:sym typeface="Pacifico"/>
              </a:defRPr>
            </a:lvl7pPr>
            <a:lvl8pPr lvl="7" algn="l">
              <a:lnSpc>
                <a:spcPct val="100000"/>
              </a:lnSpc>
              <a:spcBef>
                <a:spcPts val="0"/>
              </a:spcBef>
              <a:spcAft>
                <a:spcPts val="0"/>
              </a:spcAft>
              <a:buSzPts val="1600"/>
              <a:buFont typeface="Pacifico"/>
              <a:buNone/>
              <a:defRPr>
                <a:latin typeface="Pacifico"/>
                <a:ea typeface="Pacifico"/>
                <a:cs typeface="Pacifico"/>
                <a:sym typeface="Pacifico"/>
              </a:defRPr>
            </a:lvl8pPr>
            <a:lvl9pPr lvl="8" algn="l">
              <a:lnSpc>
                <a:spcPct val="100000"/>
              </a:lnSpc>
              <a:spcBef>
                <a:spcPts val="0"/>
              </a:spcBef>
              <a:spcAft>
                <a:spcPts val="0"/>
              </a:spcAft>
              <a:buSzPts val="1600"/>
              <a:buFont typeface="Pacifico"/>
              <a:buNone/>
              <a:defRPr>
                <a:latin typeface="Pacifico"/>
                <a:ea typeface="Pacifico"/>
                <a:cs typeface="Pacifico"/>
                <a:sym typeface="Pacifico"/>
              </a:defRPr>
            </a:lvl9pPr>
          </a:lstStyle>
          <a:p/>
        </p:txBody>
      </p:sp>
      <p:sp>
        <p:nvSpPr>
          <p:cNvPr id="468" name="Google Shape;468;p84"/>
          <p:cNvSpPr txBox="1"/>
          <p:nvPr>
            <p:ph idx="4" type="subTitle"/>
          </p:nvPr>
        </p:nvSpPr>
        <p:spPr>
          <a:xfrm>
            <a:off x="5702101" y="3975822"/>
            <a:ext cx="2194500" cy="548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600"/>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p:txBody>
      </p:sp>
      <p:sp>
        <p:nvSpPr>
          <p:cNvPr id="469" name="Google Shape;469;p84"/>
          <p:cNvSpPr txBox="1"/>
          <p:nvPr>
            <p:ph idx="5" type="subTitle"/>
          </p:nvPr>
        </p:nvSpPr>
        <p:spPr>
          <a:xfrm>
            <a:off x="5702101" y="1288106"/>
            <a:ext cx="2103000" cy="358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Font typeface="Pacifico"/>
              <a:buNone/>
              <a:defRPr sz="2000">
                <a:latin typeface="Montserrat Alternates ExtraBold"/>
                <a:ea typeface="Montserrat Alternates ExtraBold"/>
                <a:cs typeface="Montserrat Alternates ExtraBold"/>
                <a:sym typeface="Montserrat Alternates ExtraBold"/>
              </a:defRPr>
            </a:lvl1pPr>
            <a:lvl2pPr lvl="1" algn="l">
              <a:lnSpc>
                <a:spcPct val="100000"/>
              </a:lnSpc>
              <a:spcBef>
                <a:spcPts val="0"/>
              </a:spcBef>
              <a:spcAft>
                <a:spcPts val="0"/>
              </a:spcAft>
              <a:buSzPts val="1600"/>
              <a:buFont typeface="Pacifico"/>
              <a:buNone/>
              <a:defRPr>
                <a:latin typeface="Pacifico"/>
                <a:ea typeface="Pacifico"/>
                <a:cs typeface="Pacifico"/>
                <a:sym typeface="Pacifico"/>
              </a:defRPr>
            </a:lvl2pPr>
            <a:lvl3pPr lvl="2" algn="l">
              <a:lnSpc>
                <a:spcPct val="100000"/>
              </a:lnSpc>
              <a:spcBef>
                <a:spcPts val="0"/>
              </a:spcBef>
              <a:spcAft>
                <a:spcPts val="0"/>
              </a:spcAft>
              <a:buSzPts val="1600"/>
              <a:buFont typeface="Pacifico"/>
              <a:buNone/>
              <a:defRPr>
                <a:latin typeface="Pacifico"/>
                <a:ea typeface="Pacifico"/>
                <a:cs typeface="Pacifico"/>
                <a:sym typeface="Pacifico"/>
              </a:defRPr>
            </a:lvl3pPr>
            <a:lvl4pPr lvl="3" algn="l">
              <a:lnSpc>
                <a:spcPct val="100000"/>
              </a:lnSpc>
              <a:spcBef>
                <a:spcPts val="0"/>
              </a:spcBef>
              <a:spcAft>
                <a:spcPts val="0"/>
              </a:spcAft>
              <a:buSzPts val="1600"/>
              <a:buFont typeface="Pacifico"/>
              <a:buNone/>
              <a:defRPr>
                <a:latin typeface="Pacifico"/>
                <a:ea typeface="Pacifico"/>
                <a:cs typeface="Pacifico"/>
                <a:sym typeface="Pacifico"/>
              </a:defRPr>
            </a:lvl4pPr>
            <a:lvl5pPr lvl="4" algn="l">
              <a:lnSpc>
                <a:spcPct val="100000"/>
              </a:lnSpc>
              <a:spcBef>
                <a:spcPts val="0"/>
              </a:spcBef>
              <a:spcAft>
                <a:spcPts val="0"/>
              </a:spcAft>
              <a:buSzPts val="1600"/>
              <a:buFont typeface="Pacifico"/>
              <a:buNone/>
              <a:defRPr>
                <a:latin typeface="Pacifico"/>
                <a:ea typeface="Pacifico"/>
                <a:cs typeface="Pacifico"/>
                <a:sym typeface="Pacifico"/>
              </a:defRPr>
            </a:lvl5pPr>
            <a:lvl6pPr lvl="5" algn="l">
              <a:lnSpc>
                <a:spcPct val="100000"/>
              </a:lnSpc>
              <a:spcBef>
                <a:spcPts val="0"/>
              </a:spcBef>
              <a:spcAft>
                <a:spcPts val="0"/>
              </a:spcAft>
              <a:buSzPts val="1600"/>
              <a:buFont typeface="Pacifico"/>
              <a:buNone/>
              <a:defRPr>
                <a:latin typeface="Pacifico"/>
                <a:ea typeface="Pacifico"/>
                <a:cs typeface="Pacifico"/>
                <a:sym typeface="Pacifico"/>
              </a:defRPr>
            </a:lvl6pPr>
            <a:lvl7pPr lvl="6" algn="l">
              <a:lnSpc>
                <a:spcPct val="100000"/>
              </a:lnSpc>
              <a:spcBef>
                <a:spcPts val="0"/>
              </a:spcBef>
              <a:spcAft>
                <a:spcPts val="0"/>
              </a:spcAft>
              <a:buSzPts val="1600"/>
              <a:buFont typeface="Pacifico"/>
              <a:buNone/>
              <a:defRPr>
                <a:latin typeface="Pacifico"/>
                <a:ea typeface="Pacifico"/>
                <a:cs typeface="Pacifico"/>
                <a:sym typeface="Pacifico"/>
              </a:defRPr>
            </a:lvl7pPr>
            <a:lvl8pPr lvl="7" algn="l">
              <a:lnSpc>
                <a:spcPct val="100000"/>
              </a:lnSpc>
              <a:spcBef>
                <a:spcPts val="0"/>
              </a:spcBef>
              <a:spcAft>
                <a:spcPts val="0"/>
              </a:spcAft>
              <a:buSzPts val="1600"/>
              <a:buFont typeface="Pacifico"/>
              <a:buNone/>
              <a:defRPr>
                <a:latin typeface="Pacifico"/>
                <a:ea typeface="Pacifico"/>
                <a:cs typeface="Pacifico"/>
                <a:sym typeface="Pacifico"/>
              </a:defRPr>
            </a:lvl8pPr>
            <a:lvl9pPr lvl="8" algn="l">
              <a:lnSpc>
                <a:spcPct val="100000"/>
              </a:lnSpc>
              <a:spcBef>
                <a:spcPts val="0"/>
              </a:spcBef>
              <a:spcAft>
                <a:spcPts val="0"/>
              </a:spcAft>
              <a:buSzPts val="1600"/>
              <a:buFont typeface="Pacifico"/>
              <a:buNone/>
              <a:defRPr>
                <a:latin typeface="Pacifico"/>
                <a:ea typeface="Pacifico"/>
                <a:cs typeface="Pacifico"/>
                <a:sym typeface="Pacifico"/>
              </a:defRPr>
            </a:lvl9pPr>
          </a:lstStyle>
          <a:p/>
        </p:txBody>
      </p:sp>
      <p:sp>
        <p:nvSpPr>
          <p:cNvPr id="470" name="Google Shape;470;p84"/>
          <p:cNvSpPr txBox="1"/>
          <p:nvPr>
            <p:ph idx="6" type="subTitle"/>
          </p:nvPr>
        </p:nvSpPr>
        <p:spPr>
          <a:xfrm>
            <a:off x="5702101" y="1644946"/>
            <a:ext cx="2194500" cy="548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600"/>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p:txBody>
      </p:sp>
      <p:sp>
        <p:nvSpPr>
          <p:cNvPr id="471" name="Google Shape;471;p84"/>
          <p:cNvSpPr txBox="1"/>
          <p:nvPr>
            <p:ph idx="7" type="subTitle"/>
          </p:nvPr>
        </p:nvSpPr>
        <p:spPr>
          <a:xfrm>
            <a:off x="2043343" y="2454281"/>
            <a:ext cx="2103000" cy="365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Font typeface="Pacifico"/>
              <a:buNone/>
              <a:defRPr sz="2000">
                <a:latin typeface="Montserrat Alternates ExtraBold"/>
                <a:ea typeface="Montserrat Alternates ExtraBold"/>
                <a:cs typeface="Montserrat Alternates ExtraBold"/>
                <a:sym typeface="Montserrat Alternates ExtraBold"/>
              </a:defRPr>
            </a:lvl1pPr>
            <a:lvl2pPr lvl="1" algn="l">
              <a:lnSpc>
                <a:spcPct val="100000"/>
              </a:lnSpc>
              <a:spcBef>
                <a:spcPts val="0"/>
              </a:spcBef>
              <a:spcAft>
                <a:spcPts val="0"/>
              </a:spcAft>
              <a:buSzPts val="1600"/>
              <a:buFont typeface="Pacifico"/>
              <a:buNone/>
              <a:defRPr>
                <a:latin typeface="Pacifico"/>
                <a:ea typeface="Pacifico"/>
                <a:cs typeface="Pacifico"/>
                <a:sym typeface="Pacifico"/>
              </a:defRPr>
            </a:lvl2pPr>
            <a:lvl3pPr lvl="2" algn="l">
              <a:lnSpc>
                <a:spcPct val="100000"/>
              </a:lnSpc>
              <a:spcBef>
                <a:spcPts val="0"/>
              </a:spcBef>
              <a:spcAft>
                <a:spcPts val="0"/>
              </a:spcAft>
              <a:buSzPts val="1600"/>
              <a:buFont typeface="Pacifico"/>
              <a:buNone/>
              <a:defRPr>
                <a:latin typeface="Pacifico"/>
                <a:ea typeface="Pacifico"/>
                <a:cs typeface="Pacifico"/>
                <a:sym typeface="Pacifico"/>
              </a:defRPr>
            </a:lvl3pPr>
            <a:lvl4pPr lvl="3" algn="l">
              <a:lnSpc>
                <a:spcPct val="100000"/>
              </a:lnSpc>
              <a:spcBef>
                <a:spcPts val="0"/>
              </a:spcBef>
              <a:spcAft>
                <a:spcPts val="0"/>
              </a:spcAft>
              <a:buSzPts val="1600"/>
              <a:buFont typeface="Pacifico"/>
              <a:buNone/>
              <a:defRPr>
                <a:latin typeface="Pacifico"/>
                <a:ea typeface="Pacifico"/>
                <a:cs typeface="Pacifico"/>
                <a:sym typeface="Pacifico"/>
              </a:defRPr>
            </a:lvl4pPr>
            <a:lvl5pPr lvl="4" algn="l">
              <a:lnSpc>
                <a:spcPct val="100000"/>
              </a:lnSpc>
              <a:spcBef>
                <a:spcPts val="0"/>
              </a:spcBef>
              <a:spcAft>
                <a:spcPts val="0"/>
              </a:spcAft>
              <a:buSzPts val="1600"/>
              <a:buFont typeface="Pacifico"/>
              <a:buNone/>
              <a:defRPr>
                <a:latin typeface="Pacifico"/>
                <a:ea typeface="Pacifico"/>
                <a:cs typeface="Pacifico"/>
                <a:sym typeface="Pacifico"/>
              </a:defRPr>
            </a:lvl5pPr>
            <a:lvl6pPr lvl="5" algn="l">
              <a:lnSpc>
                <a:spcPct val="100000"/>
              </a:lnSpc>
              <a:spcBef>
                <a:spcPts val="0"/>
              </a:spcBef>
              <a:spcAft>
                <a:spcPts val="0"/>
              </a:spcAft>
              <a:buSzPts val="1600"/>
              <a:buFont typeface="Pacifico"/>
              <a:buNone/>
              <a:defRPr>
                <a:latin typeface="Pacifico"/>
                <a:ea typeface="Pacifico"/>
                <a:cs typeface="Pacifico"/>
                <a:sym typeface="Pacifico"/>
              </a:defRPr>
            </a:lvl6pPr>
            <a:lvl7pPr lvl="6" algn="l">
              <a:lnSpc>
                <a:spcPct val="100000"/>
              </a:lnSpc>
              <a:spcBef>
                <a:spcPts val="0"/>
              </a:spcBef>
              <a:spcAft>
                <a:spcPts val="0"/>
              </a:spcAft>
              <a:buSzPts val="1600"/>
              <a:buFont typeface="Pacifico"/>
              <a:buNone/>
              <a:defRPr>
                <a:latin typeface="Pacifico"/>
                <a:ea typeface="Pacifico"/>
                <a:cs typeface="Pacifico"/>
                <a:sym typeface="Pacifico"/>
              </a:defRPr>
            </a:lvl7pPr>
            <a:lvl8pPr lvl="7" algn="l">
              <a:lnSpc>
                <a:spcPct val="100000"/>
              </a:lnSpc>
              <a:spcBef>
                <a:spcPts val="0"/>
              </a:spcBef>
              <a:spcAft>
                <a:spcPts val="0"/>
              </a:spcAft>
              <a:buSzPts val="1600"/>
              <a:buFont typeface="Pacifico"/>
              <a:buNone/>
              <a:defRPr>
                <a:latin typeface="Pacifico"/>
                <a:ea typeface="Pacifico"/>
                <a:cs typeface="Pacifico"/>
                <a:sym typeface="Pacifico"/>
              </a:defRPr>
            </a:lvl8pPr>
            <a:lvl9pPr lvl="8" algn="l">
              <a:lnSpc>
                <a:spcPct val="100000"/>
              </a:lnSpc>
              <a:spcBef>
                <a:spcPts val="0"/>
              </a:spcBef>
              <a:spcAft>
                <a:spcPts val="0"/>
              </a:spcAft>
              <a:buSzPts val="1600"/>
              <a:buFont typeface="Pacifico"/>
              <a:buNone/>
              <a:defRPr>
                <a:latin typeface="Pacifico"/>
                <a:ea typeface="Pacifico"/>
                <a:cs typeface="Pacifico"/>
                <a:sym typeface="Pacifico"/>
              </a:defRPr>
            </a:lvl9pPr>
          </a:lstStyle>
          <a:p/>
        </p:txBody>
      </p:sp>
      <p:sp>
        <p:nvSpPr>
          <p:cNvPr id="472" name="Google Shape;472;p84"/>
          <p:cNvSpPr txBox="1"/>
          <p:nvPr>
            <p:ph idx="8" type="subTitle"/>
          </p:nvPr>
        </p:nvSpPr>
        <p:spPr>
          <a:xfrm>
            <a:off x="2043343" y="2810384"/>
            <a:ext cx="2194500" cy="548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600"/>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p:txBody>
      </p:sp>
      <p:sp>
        <p:nvSpPr>
          <p:cNvPr id="473" name="Google Shape;473;p84"/>
          <p:cNvSpPr txBox="1"/>
          <p:nvPr>
            <p:ph idx="9" type="subTitle"/>
          </p:nvPr>
        </p:nvSpPr>
        <p:spPr>
          <a:xfrm>
            <a:off x="2043343" y="3620456"/>
            <a:ext cx="2103000" cy="365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Font typeface="Pacifico"/>
              <a:buNone/>
              <a:defRPr sz="2000">
                <a:latin typeface="Montserrat Alternates ExtraBold"/>
                <a:ea typeface="Montserrat Alternates ExtraBold"/>
                <a:cs typeface="Montserrat Alternates ExtraBold"/>
                <a:sym typeface="Montserrat Alternates ExtraBold"/>
              </a:defRPr>
            </a:lvl1pPr>
            <a:lvl2pPr lvl="1" algn="l">
              <a:lnSpc>
                <a:spcPct val="100000"/>
              </a:lnSpc>
              <a:spcBef>
                <a:spcPts val="0"/>
              </a:spcBef>
              <a:spcAft>
                <a:spcPts val="0"/>
              </a:spcAft>
              <a:buSzPts val="1600"/>
              <a:buFont typeface="Pacifico"/>
              <a:buNone/>
              <a:defRPr>
                <a:latin typeface="Pacifico"/>
                <a:ea typeface="Pacifico"/>
                <a:cs typeface="Pacifico"/>
                <a:sym typeface="Pacifico"/>
              </a:defRPr>
            </a:lvl2pPr>
            <a:lvl3pPr lvl="2" algn="l">
              <a:lnSpc>
                <a:spcPct val="100000"/>
              </a:lnSpc>
              <a:spcBef>
                <a:spcPts val="0"/>
              </a:spcBef>
              <a:spcAft>
                <a:spcPts val="0"/>
              </a:spcAft>
              <a:buSzPts val="1600"/>
              <a:buFont typeface="Pacifico"/>
              <a:buNone/>
              <a:defRPr>
                <a:latin typeface="Pacifico"/>
                <a:ea typeface="Pacifico"/>
                <a:cs typeface="Pacifico"/>
                <a:sym typeface="Pacifico"/>
              </a:defRPr>
            </a:lvl3pPr>
            <a:lvl4pPr lvl="3" algn="l">
              <a:lnSpc>
                <a:spcPct val="100000"/>
              </a:lnSpc>
              <a:spcBef>
                <a:spcPts val="0"/>
              </a:spcBef>
              <a:spcAft>
                <a:spcPts val="0"/>
              </a:spcAft>
              <a:buSzPts val="1600"/>
              <a:buFont typeface="Pacifico"/>
              <a:buNone/>
              <a:defRPr>
                <a:latin typeface="Pacifico"/>
                <a:ea typeface="Pacifico"/>
                <a:cs typeface="Pacifico"/>
                <a:sym typeface="Pacifico"/>
              </a:defRPr>
            </a:lvl4pPr>
            <a:lvl5pPr lvl="4" algn="l">
              <a:lnSpc>
                <a:spcPct val="100000"/>
              </a:lnSpc>
              <a:spcBef>
                <a:spcPts val="0"/>
              </a:spcBef>
              <a:spcAft>
                <a:spcPts val="0"/>
              </a:spcAft>
              <a:buSzPts val="1600"/>
              <a:buFont typeface="Pacifico"/>
              <a:buNone/>
              <a:defRPr>
                <a:latin typeface="Pacifico"/>
                <a:ea typeface="Pacifico"/>
                <a:cs typeface="Pacifico"/>
                <a:sym typeface="Pacifico"/>
              </a:defRPr>
            </a:lvl5pPr>
            <a:lvl6pPr lvl="5" algn="l">
              <a:lnSpc>
                <a:spcPct val="100000"/>
              </a:lnSpc>
              <a:spcBef>
                <a:spcPts val="0"/>
              </a:spcBef>
              <a:spcAft>
                <a:spcPts val="0"/>
              </a:spcAft>
              <a:buSzPts val="1600"/>
              <a:buFont typeface="Pacifico"/>
              <a:buNone/>
              <a:defRPr>
                <a:latin typeface="Pacifico"/>
                <a:ea typeface="Pacifico"/>
                <a:cs typeface="Pacifico"/>
                <a:sym typeface="Pacifico"/>
              </a:defRPr>
            </a:lvl6pPr>
            <a:lvl7pPr lvl="6" algn="l">
              <a:lnSpc>
                <a:spcPct val="100000"/>
              </a:lnSpc>
              <a:spcBef>
                <a:spcPts val="0"/>
              </a:spcBef>
              <a:spcAft>
                <a:spcPts val="0"/>
              </a:spcAft>
              <a:buSzPts val="1600"/>
              <a:buFont typeface="Pacifico"/>
              <a:buNone/>
              <a:defRPr>
                <a:latin typeface="Pacifico"/>
                <a:ea typeface="Pacifico"/>
                <a:cs typeface="Pacifico"/>
                <a:sym typeface="Pacifico"/>
              </a:defRPr>
            </a:lvl7pPr>
            <a:lvl8pPr lvl="7" algn="l">
              <a:lnSpc>
                <a:spcPct val="100000"/>
              </a:lnSpc>
              <a:spcBef>
                <a:spcPts val="0"/>
              </a:spcBef>
              <a:spcAft>
                <a:spcPts val="0"/>
              </a:spcAft>
              <a:buSzPts val="1600"/>
              <a:buFont typeface="Pacifico"/>
              <a:buNone/>
              <a:defRPr>
                <a:latin typeface="Pacifico"/>
                <a:ea typeface="Pacifico"/>
                <a:cs typeface="Pacifico"/>
                <a:sym typeface="Pacifico"/>
              </a:defRPr>
            </a:lvl8pPr>
            <a:lvl9pPr lvl="8" algn="l">
              <a:lnSpc>
                <a:spcPct val="100000"/>
              </a:lnSpc>
              <a:spcBef>
                <a:spcPts val="0"/>
              </a:spcBef>
              <a:spcAft>
                <a:spcPts val="0"/>
              </a:spcAft>
              <a:buSzPts val="1600"/>
              <a:buFont typeface="Pacifico"/>
              <a:buNone/>
              <a:defRPr>
                <a:latin typeface="Pacifico"/>
                <a:ea typeface="Pacifico"/>
                <a:cs typeface="Pacifico"/>
                <a:sym typeface="Pacifico"/>
              </a:defRPr>
            </a:lvl9pPr>
          </a:lstStyle>
          <a:p/>
        </p:txBody>
      </p:sp>
      <p:sp>
        <p:nvSpPr>
          <p:cNvPr id="474" name="Google Shape;474;p84"/>
          <p:cNvSpPr txBox="1"/>
          <p:nvPr>
            <p:ph idx="13" type="subTitle"/>
          </p:nvPr>
        </p:nvSpPr>
        <p:spPr>
          <a:xfrm>
            <a:off x="2043343" y="3975822"/>
            <a:ext cx="2194500" cy="548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600"/>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p:txBody>
      </p:sp>
      <p:sp>
        <p:nvSpPr>
          <p:cNvPr id="475" name="Google Shape;475;p84"/>
          <p:cNvSpPr txBox="1"/>
          <p:nvPr>
            <p:ph idx="14" type="subTitle"/>
          </p:nvPr>
        </p:nvSpPr>
        <p:spPr>
          <a:xfrm>
            <a:off x="5702101" y="2454281"/>
            <a:ext cx="2103000" cy="365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Font typeface="Pacifico"/>
              <a:buNone/>
              <a:defRPr sz="2000">
                <a:latin typeface="Montserrat Alternates ExtraBold"/>
                <a:ea typeface="Montserrat Alternates ExtraBold"/>
                <a:cs typeface="Montserrat Alternates ExtraBold"/>
                <a:sym typeface="Montserrat Alternates ExtraBold"/>
              </a:defRPr>
            </a:lvl1pPr>
            <a:lvl2pPr lvl="1" algn="l">
              <a:lnSpc>
                <a:spcPct val="100000"/>
              </a:lnSpc>
              <a:spcBef>
                <a:spcPts val="0"/>
              </a:spcBef>
              <a:spcAft>
                <a:spcPts val="0"/>
              </a:spcAft>
              <a:buSzPts val="1600"/>
              <a:buFont typeface="Pacifico"/>
              <a:buNone/>
              <a:defRPr>
                <a:latin typeface="Pacifico"/>
                <a:ea typeface="Pacifico"/>
                <a:cs typeface="Pacifico"/>
                <a:sym typeface="Pacifico"/>
              </a:defRPr>
            </a:lvl2pPr>
            <a:lvl3pPr lvl="2" algn="l">
              <a:lnSpc>
                <a:spcPct val="100000"/>
              </a:lnSpc>
              <a:spcBef>
                <a:spcPts val="0"/>
              </a:spcBef>
              <a:spcAft>
                <a:spcPts val="0"/>
              </a:spcAft>
              <a:buSzPts val="1600"/>
              <a:buFont typeface="Pacifico"/>
              <a:buNone/>
              <a:defRPr>
                <a:latin typeface="Pacifico"/>
                <a:ea typeface="Pacifico"/>
                <a:cs typeface="Pacifico"/>
                <a:sym typeface="Pacifico"/>
              </a:defRPr>
            </a:lvl3pPr>
            <a:lvl4pPr lvl="3" algn="l">
              <a:lnSpc>
                <a:spcPct val="100000"/>
              </a:lnSpc>
              <a:spcBef>
                <a:spcPts val="0"/>
              </a:spcBef>
              <a:spcAft>
                <a:spcPts val="0"/>
              </a:spcAft>
              <a:buSzPts val="1600"/>
              <a:buFont typeface="Pacifico"/>
              <a:buNone/>
              <a:defRPr>
                <a:latin typeface="Pacifico"/>
                <a:ea typeface="Pacifico"/>
                <a:cs typeface="Pacifico"/>
                <a:sym typeface="Pacifico"/>
              </a:defRPr>
            </a:lvl4pPr>
            <a:lvl5pPr lvl="4" algn="l">
              <a:lnSpc>
                <a:spcPct val="100000"/>
              </a:lnSpc>
              <a:spcBef>
                <a:spcPts val="0"/>
              </a:spcBef>
              <a:spcAft>
                <a:spcPts val="0"/>
              </a:spcAft>
              <a:buSzPts val="1600"/>
              <a:buFont typeface="Pacifico"/>
              <a:buNone/>
              <a:defRPr>
                <a:latin typeface="Pacifico"/>
                <a:ea typeface="Pacifico"/>
                <a:cs typeface="Pacifico"/>
                <a:sym typeface="Pacifico"/>
              </a:defRPr>
            </a:lvl5pPr>
            <a:lvl6pPr lvl="5" algn="l">
              <a:lnSpc>
                <a:spcPct val="100000"/>
              </a:lnSpc>
              <a:spcBef>
                <a:spcPts val="0"/>
              </a:spcBef>
              <a:spcAft>
                <a:spcPts val="0"/>
              </a:spcAft>
              <a:buSzPts val="1600"/>
              <a:buFont typeface="Pacifico"/>
              <a:buNone/>
              <a:defRPr>
                <a:latin typeface="Pacifico"/>
                <a:ea typeface="Pacifico"/>
                <a:cs typeface="Pacifico"/>
                <a:sym typeface="Pacifico"/>
              </a:defRPr>
            </a:lvl6pPr>
            <a:lvl7pPr lvl="6" algn="l">
              <a:lnSpc>
                <a:spcPct val="100000"/>
              </a:lnSpc>
              <a:spcBef>
                <a:spcPts val="0"/>
              </a:spcBef>
              <a:spcAft>
                <a:spcPts val="0"/>
              </a:spcAft>
              <a:buSzPts val="1600"/>
              <a:buFont typeface="Pacifico"/>
              <a:buNone/>
              <a:defRPr>
                <a:latin typeface="Pacifico"/>
                <a:ea typeface="Pacifico"/>
                <a:cs typeface="Pacifico"/>
                <a:sym typeface="Pacifico"/>
              </a:defRPr>
            </a:lvl7pPr>
            <a:lvl8pPr lvl="7" algn="l">
              <a:lnSpc>
                <a:spcPct val="100000"/>
              </a:lnSpc>
              <a:spcBef>
                <a:spcPts val="0"/>
              </a:spcBef>
              <a:spcAft>
                <a:spcPts val="0"/>
              </a:spcAft>
              <a:buSzPts val="1600"/>
              <a:buFont typeface="Pacifico"/>
              <a:buNone/>
              <a:defRPr>
                <a:latin typeface="Pacifico"/>
                <a:ea typeface="Pacifico"/>
                <a:cs typeface="Pacifico"/>
                <a:sym typeface="Pacifico"/>
              </a:defRPr>
            </a:lvl8pPr>
            <a:lvl9pPr lvl="8" algn="l">
              <a:lnSpc>
                <a:spcPct val="100000"/>
              </a:lnSpc>
              <a:spcBef>
                <a:spcPts val="0"/>
              </a:spcBef>
              <a:spcAft>
                <a:spcPts val="0"/>
              </a:spcAft>
              <a:buSzPts val="1600"/>
              <a:buFont typeface="Pacifico"/>
              <a:buNone/>
              <a:defRPr>
                <a:latin typeface="Pacifico"/>
                <a:ea typeface="Pacifico"/>
                <a:cs typeface="Pacifico"/>
                <a:sym typeface="Pacifico"/>
              </a:defRPr>
            </a:lvl9pPr>
          </a:lstStyle>
          <a:p/>
        </p:txBody>
      </p:sp>
      <p:sp>
        <p:nvSpPr>
          <p:cNvPr id="476" name="Google Shape;476;p84"/>
          <p:cNvSpPr txBox="1"/>
          <p:nvPr>
            <p:ph idx="15" type="subTitle"/>
          </p:nvPr>
        </p:nvSpPr>
        <p:spPr>
          <a:xfrm>
            <a:off x="5702101" y="2809649"/>
            <a:ext cx="2194500" cy="548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600"/>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p:txBody>
      </p:sp>
      <p:sp>
        <p:nvSpPr>
          <p:cNvPr id="477" name="Google Shape;477;p84"/>
          <p:cNvSpPr txBox="1"/>
          <p:nvPr>
            <p:ph type="title"/>
          </p:nvPr>
        </p:nvSpPr>
        <p:spPr>
          <a:xfrm>
            <a:off x="713225" y="548640"/>
            <a:ext cx="7717500" cy="457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800"/>
              <a:buNone/>
              <a:defRPr/>
            </a:lvl1pPr>
            <a:lvl2pPr lvl="1" algn="ctr">
              <a:lnSpc>
                <a:spcPct val="100000"/>
              </a:lnSpc>
              <a:spcBef>
                <a:spcPts val="0"/>
              </a:spcBef>
              <a:spcAft>
                <a:spcPts val="0"/>
              </a:spcAft>
              <a:buClr>
                <a:schemeClr val="dk1"/>
              </a:buClr>
              <a:buSzPts val="2800"/>
              <a:buNone/>
              <a:defRPr sz="2800">
                <a:solidFill>
                  <a:schemeClr val="dk1"/>
                </a:solidFill>
              </a:defRPr>
            </a:lvl2pPr>
            <a:lvl3pPr lvl="2" algn="ctr">
              <a:lnSpc>
                <a:spcPct val="100000"/>
              </a:lnSpc>
              <a:spcBef>
                <a:spcPts val="0"/>
              </a:spcBef>
              <a:spcAft>
                <a:spcPts val="0"/>
              </a:spcAft>
              <a:buClr>
                <a:schemeClr val="dk1"/>
              </a:buClr>
              <a:buSzPts val="2800"/>
              <a:buNone/>
              <a:defRPr sz="2800">
                <a:solidFill>
                  <a:schemeClr val="dk1"/>
                </a:solidFill>
              </a:defRPr>
            </a:lvl3pPr>
            <a:lvl4pPr lvl="3" algn="ctr">
              <a:lnSpc>
                <a:spcPct val="100000"/>
              </a:lnSpc>
              <a:spcBef>
                <a:spcPts val="0"/>
              </a:spcBef>
              <a:spcAft>
                <a:spcPts val="0"/>
              </a:spcAft>
              <a:buClr>
                <a:schemeClr val="dk1"/>
              </a:buClr>
              <a:buSzPts val="2800"/>
              <a:buNone/>
              <a:defRPr sz="2800">
                <a:solidFill>
                  <a:schemeClr val="dk1"/>
                </a:solidFill>
              </a:defRPr>
            </a:lvl4pPr>
            <a:lvl5pPr lvl="4" algn="ctr">
              <a:lnSpc>
                <a:spcPct val="100000"/>
              </a:lnSpc>
              <a:spcBef>
                <a:spcPts val="0"/>
              </a:spcBef>
              <a:spcAft>
                <a:spcPts val="0"/>
              </a:spcAft>
              <a:buClr>
                <a:schemeClr val="dk1"/>
              </a:buClr>
              <a:buSzPts val="2800"/>
              <a:buNone/>
              <a:defRPr sz="2800">
                <a:solidFill>
                  <a:schemeClr val="dk1"/>
                </a:solidFill>
              </a:defRPr>
            </a:lvl5pPr>
            <a:lvl6pPr lvl="5" algn="ctr">
              <a:lnSpc>
                <a:spcPct val="100000"/>
              </a:lnSpc>
              <a:spcBef>
                <a:spcPts val="0"/>
              </a:spcBef>
              <a:spcAft>
                <a:spcPts val="0"/>
              </a:spcAft>
              <a:buClr>
                <a:schemeClr val="dk1"/>
              </a:buClr>
              <a:buSzPts val="2800"/>
              <a:buNone/>
              <a:defRPr sz="2800">
                <a:solidFill>
                  <a:schemeClr val="dk1"/>
                </a:solidFill>
              </a:defRPr>
            </a:lvl6pPr>
            <a:lvl7pPr lvl="6" algn="ctr">
              <a:lnSpc>
                <a:spcPct val="100000"/>
              </a:lnSpc>
              <a:spcBef>
                <a:spcPts val="0"/>
              </a:spcBef>
              <a:spcAft>
                <a:spcPts val="0"/>
              </a:spcAft>
              <a:buClr>
                <a:schemeClr val="dk1"/>
              </a:buClr>
              <a:buSzPts val="2800"/>
              <a:buNone/>
              <a:defRPr sz="2800">
                <a:solidFill>
                  <a:schemeClr val="dk1"/>
                </a:solidFill>
              </a:defRPr>
            </a:lvl7pPr>
            <a:lvl8pPr lvl="7" algn="ctr">
              <a:lnSpc>
                <a:spcPct val="100000"/>
              </a:lnSpc>
              <a:spcBef>
                <a:spcPts val="0"/>
              </a:spcBef>
              <a:spcAft>
                <a:spcPts val="0"/>
              </a:spcAft>
              <a:buClr>
                <a:schemeClr val="dk1"/>
              </a:buClr>
              <a:buSzPts val="2800"/>
              <a:buNone/>
              <a:defRPr sz="2800">
                <a:solidFill>
                  <a:schemeClr val="dk1"/>
                </a:solidFill>
              </a:defRPr>
            </a:lvl8pPr>
            <a:lvl9pPr lvl="8" algn="ctr">
              <a:lnSpc>
                <a:spcPct val="100000"/>
              </a:lnSpc>
              <a:spcBef>
                <a:spcPts val="0"/>
              </a:spcBef>
              <a:spcAft>
                <a:spcPts val="0"/>
              </a:spcAft>
              <a:buClr>
                <a:schemeClr val="dk1"/>
              </a:buClr>
              <a:buSzPts val="2800"/>
              <a:buNone/>
              <a:defRPr sz="2800">
                <a:solidFill>
                  <a:schemeClr val="dk1"/>
                </a:solidFill>
              </a:defRPr>
            </a:lvl9pPr>
          </a:lstStyle>
          <a:p/>
        </p:txBody>
      </p:sp>
      <p:pic>
        <p:nvPicPr>
          <p:cNvPr id="478" name="Google Shape;478;p84"/>
          <p:cNvPicPr preferRelativeResize="0"/>
          <p:nvPr/>
        </p:nvPicPr>
        <p:blipFill rotWithShape="1">
          <a:blip r:embed="rId2">
            <a:alphaModFix/>
          </a:blip>
          <a:srcRect b="8535" l="77300" r="0" t="2543"/>
          <a:stretch/>
        </p:blipFill>
        <p:spPr>
          <a:xfrm flipH="1">
            <a:off x="8374800" y="0"/>
            <a:ext cx="769200" cy="4740274"/>
          </a:xfrm>
          <a:prstGeom prst="rect">
            <a:avLst/>
          </a:prstGeom>
          <a:noFill/>
          <a:ln>
            <a:noFill/>
          </a:ln>
        </p:spPr>
      </p:pic>
      <p:pic>
        <p:nvPicPr>
          <p:cNvPr id="479" name="Google Shape;479;p84"/>
          <p:cNvPicPr preferRelativeResize="0"/>
          <p:nvPr/>
        </p:nvPicPr>
        <p:blipFill rotWithShape="1">
          <a:blip r:embed="rId2">
            <a:alphaModFix/>
          </a:blip>
          <a:srcRect b="8964" l="63306" r="0" t="54770"/>
          <a:stretch/>
        </p:blipFill>
        <p:spPr>
          <a:xfrm>
            <a:off x="7000" y="0"/>
            <a:ext cx="1402650" cy="2180926"/>
          </a:xfrm>
          <a:prstGeom prst="rect">
            <a:avLst/>
          </a:prstGeom>
          <a:noFill/>
          <a:ln>
            <a:noFill/>
          </a:ln>
        </p:spPr>
      </p:pic>
      <p:sp>
        <p:nvSpPr>
          <p:cNvPr id="480" name="Google Shape;480;p84"/>
          <p:cNvSpPr/>
          <p:nvPr/>
        </p:nvSpPr>
        <p:spPr>
          <a:xfrm rot="2700000">
            <a:off x="-193025" y="2085136"/>
            <a:ext cx="305046" cy="1324977"/>
          </a:xfrm>
          <a:prstGeom prst="roundRect">
            <a:avLst>
              <a:gd fmla="val 50000" name="adj"/>
            </a:avLst>
          </a:prstGeom>
          <a:noFill/>
          <a:ln cap="flat" cmpd="sng" w="9525">
            <a:solidFill>
              <a:schemeClr val="lt1"/>
            </a:solidFill>
            <a:prstDash val="solid"/>
            <a:round/>
            <a:headEnd len="sm" w="sm" type="none"/>
            <a:tailEnd len="sm" w="sm" type="none"/>
          </a:ln>
          <a:effectLst>
            <a:outerShdw blurRad="142875" rotWithShape="0" algn="bl" dir="2400000" dist="47625">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84"/>
          <p:cNvSpPr/>
          <p:nvPr/>
        </p:nvSpPr>
        <p:spPr>
          <a:xfrm rot="2700000">
            <a:off x="227941" y="4563378"/>
            <a:ext cx="156129" cy="493843"/>
          </a:xfrm>
          <a:prstGeom prst="roundRect">
            <a:avLst>
              <a:gd fmla="val 50000" name="adj"/>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0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84"/>
          <p:cNvSpPr/>
          <p:nvPr/>
        </p:nvSpPr>
        <p:spPr>
          <a:xfrm rot="2700000">
            <a:off x="559379" y="4673956"/>
            <a:ext cx="94187" cy="881196"/>
          </a:xfrm>
          <a:prstGeom prst="roundRect">
            <a:avLst>
              <a:gd fmla="val 50000" name="adj"/>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0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84"/>
          <p:cNvSpPr/>
          <p:nvPr/>
        </p:nvSpPr>
        <p:spPr>
          <a:xfrm rot="2700000">
            <a:off x="6920075" y="-910764"/>
            <a:ext cx="305046" cy="1324977"/>
          </a:xfrm>
          <a:prstGeom prst="roundRect">
            <a:avLst>
              <a:gd fmla="val 50000" name="adj"/>
            </a:avLst>
          </a:prstGeom>
          <a:noFill/>
          <a:ln cap="flat" cmpd="sng" w="9525">
            <a:solidFill>
              <a:schemeClr val="lt1"/>
            </a:solidFill>
            <a:prstDash val="solid"/>
            <a:round/>
            <a:headEnd len="sm" w="sm" type="none"/>
            <a:tailEnd len="sm" w="sm" type="none"/>
          </a:ln>
          <a:effectLst>
            <a:outerShdw blurRad="142875" rotWithShape="0" algn="bl" dir="2400000" dist="47625">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84"/>
          <p:cNvSpPr/>
          <p:nvPr/>
        </p:nvSpPr>
        <p:spPr>
          <a:xfrm rot="2700000">
            <a:off x="6210814" y="-273186"/>
            <a:ext cx="182858" cy="578696"/>
          </a:xfrm>
          <a:prstGeom prst="roundRect">
            <a:avLst>
              <a:gd fmla="val 50000" name="adj"/>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0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84"/>
          <p:cNvSpPr/>
          <p:nvPr/>
        </p:nvSpPr>
        <p:spPr>
          <a:xfrm rot="2700000">
            <a:off x="7641199" y="-635009"/>
            <a:ext cx="110309" cy="1032659"/>
          </a:xfrm>
          <a:prstGeom prst="roundRect">
            <a:avLst>
              <a:gd fmla="val 50000" name="adj"/>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0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84"/>
          <p:cNvSpPr/>
          <p:nvPr/>
        </p:nvSpPr>
        <p:spPr>
          <a:xfrm>
            <a:off x="8503200" y="4440175"/>
            <a:ext cx="459600" cy="459600"/>
          </a:xfrm>
          <a:prstGeom prst="ellipse">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6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8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6">
    <p:spTree>
      <p:nvGrpSpPr>
        <p:cNvPr id="488" name="Shape 488"/>
        <p:cNvGrpSpPr/>
        <p:nvPr/>
      </p:nvGrpSpPr>
      <p:grpSpPr>
        <a:xfrm>
          <a:off x="0" y="0"/>
          <a:ext cx="0" cy="0"/>
          <a:chOff x="0" y="0"/>
          <a:chExt cx="0" cy="0"/>
        </a:xfrm>
      </p:grpSpPr>
      <p:sp>
        <p:nvSpPr>
          <p:cNvPr id="489" name="Google Shape;489;p85"/>
          <p:cNvSpPr txBox="1"/>
          <p:nvPr>
            <p:ph type="title"/>
          </p:nvPr>
        </p:nvSpPr>
        <p:spPr>
          <a:xfrm>
            <a:off x="2642550" y="613950"/>
            <a:ext cx="3858900" cy="731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500"/>
              <a:buFont typeface="Dosis"/>
              <a:buNone/>
              <a:defRPr sz="6000"/>
            </a:lvl1pPr>
            <a:lvl2pPr lvl="1" algn="ctr">
              <a:lnSpc>
                <a:spcPct val="100000"/>
              </a:lnSpc>
              <a:spcBef>
                <a:spcPts val="0"/>
              </a:spcBef>
              <a:spcAft>
                <a:spcPts val="0"/>
              </a:spcAft>
              <a:buClr>
                <a:schemeClr val="dk1"/>
              </a:buClr>
              <a:buSzPts val="6500"/>
              <a:buNone/>
              <a:defRPr sz="6500">
                <a:solidFill>
                  <a:schemeClr val="dk1"/>
                </a:solidFill>
              </a:defRPr>
            </a:lvl2pPr>
            <a:lvl3pPr lvl="2" algn="ctr">
              <a:lnSpc>
                <a:spcPct val="100000"/>
              </a:lnSpc>
              <a:spcBef>
                <a:spcPts val="0"/>
              </a:spcBef>
              <a:spcAft>
                <a:spcPts val="0"/>
              </a:spcAft>
              <a:buClr>
                <a:schemeClr val="dk1"/>
              </a:buClr>
              <a:buSzPts val="6500"/>
              <a:buNone/>
              <a:defRPr sz="6500">
                <a:solidFill>
                  <a:schemeClr val="dk1"/>
                </a:solidFill>
              </a:defRPr>
            </a:lvl3pPr>
            <a:lvl4pPr lvl="3" algn="ctr">
              <a:lnSpc>
                <a:spcPct val="100000"/>
              </a:lnSpc>
              <a:spcBef>
                <a:spcPts val="0"/>
              </a:spcBef>
              <a:spcAft>
                <a:spcPts val="0"/>
              </a:spcAft>
              <a:buClr>
                <a:schemeClr val="dk1"/>
              </a:buClr>
              <a:buSzPts val="6500"/>
              <a:buNone/>
              <a:defRPr sz="6500">
                <a:solidFill>
                  <a:schemeClr val="dk1"/>
                </a:solidFill>
              </a:defRPr>
            </a:lvl4pPr>
            <a:lvl5pPr lvl="4" algn="ctr">
              <a:lnSpc>
                <a:spcPct val="100000"/>
              </a:lnSpc>
              <a:spcBef>
                <a:spcPts val="0"/>
              </a:spcBef>
              <a:spcAft>
                <a:spcPts val="0"/>
              </a:spcAft>
              <a:buClr>
                <a:schemeClr val="dk1"/>
              </a:buClr>
              <a:buSzPts val="6500"/>
              <a:buNone/>
              <a:defRPr sz="6500">
                <a:solidFill>
                  <a:schemeClr val="dk1"/>
                </a:solidFill>
              </a:defRPr>
            </a:lvl5pPr>
            <a:lvl6pPr lvl="5" algn="ctr">
              <a:lnSpc>
                <a:spcPct val="100000"/>
              </a:lnSpc>
              <a:spcBef>
                <a:spcPts val="0"/>
              </a:spcBef>
              <a:spcAft>
                <a:spcPts val="0"/>
              </a:spcAft>
              <a:buClr>
                <a:schemeClr val="dk1"/>
              </a:buClr>
              <a:buSzPts val="6500"/>
              <a:buNone/>
              <a:defRPr sz="6500">
                <a:solidFill>
                  <a:schemeClr val="dk1"/>
                </a:solidFill>
              </a:defRPr>
            </a:lvl6pPr>
            <a:lvl7pPr lvl="6" algn="ctr">
              <a:lnSpc>
                <a:spcPct val="100000"/>
              </a:lnSpc>
              <a:spcBef>
                <a:spcPts val="0"/>
              </a:spcBef>
              <a:spcAft>
                <a:spcPts val="0"/>
              </a:spcAft>
              <a:buClr>
                <a:schemeClr val="dk1"/>
              </a:buClr>
              <a:buSzPts val="6500"/>
              <a:buNone/>
              <a:defRPr sz="6500">
                <a:solidFill>
                  <a:schemeClr val="dk1"/>
                </a:solidFill>
              </a:defRPr>
            </a:lvl7pPr>
            <a:lvl8pPr lvl="7" algn="ctr">
              <a:lnSpc>
                <a:spcPct val="100000"/>
              </a:lnSpc>
              <a:spcBef>
                <a:spcPts val="0"/>
              </a:spcBef>
              <a:spcAft>
                <a:spcPts val="0"/>
              </a:spcAft>
              <a:buClr>
                <a:schemeClr val="dk1"/>
              </a:buClr>
              <a:buSzPts val="6500"/>
              <a:buNone/>
              <a:defRPr sz="6500">
                <a:solidFill>
                  <a:schemeClr val="dk1"/>
                </a:solidFill>
              </a:defRPr>
            </a:lvl8pPr>
            <a:lvl9pPr lvl="8" algn="ctr">
              <a:lnSpc>
                <a:spcPct val="100000"/>
              </a:lnSpc>
              <a:spcBef>
                <a:spcPts val="0"/>
              </a:spcBef>
              <a:spcAft>
                <a:spcPts val="0"/>
              </a:spcAft>
              <a:buClr>
                <a:schemeClr val="dk1"/>
              </a:buClr>
              <a:buSzPts val="6500"/>
              <a:buNone/>
              <a:defRPr sz="6500">
                <a:solidFill>
                  <a:schemeClr val="dk1"/>
                </a:solidFill>
              </a:defRPr>
            </a:lvl9pPr>
          </a:lstStyle>
          <a:p/>
        </p:txBody>
      </p:sp>
      <p:sp>
        <p:nvSpPr>
          <p:cNvPr id="490" name="Google Shape;490;p85"/>
          <p:cNvSpPr txBox="1"/>
          <p:nvPr>
            <p:ph idx="1" type="subTitle"/>
          </p:nvPr>
        </p:nvSpPr>
        <p:spPr>
          <a:xfrm>
            <a:off x="2642550" y="1408956"/>
            <a:ext cx="3858900" cy="890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solidFill>
                  <a:schemeClr val="lt1"/>
                </a:solidFill>
              </a:defRPr>
            </a:lvl2pPr>
            <a:lvl3pPr lvl="2" algn="ctr">
              <a:lnSpc>
                <a:spcPct val="100000"/>
              </a:lnSpc>
              <a:spcBef>
                <a:spcPts val="0"/>
              </a:spcBef>
              <a:spcAft>
                <a:spcPts val="0"/>
              </a:spcAft>
              <a:buSzPts val="1600"/>
              <a:buNone/>
              <a:defRPr>
                <a:solidFill>
                  <a:schemeClr val="lt1"/>
                </a:solidFill>
              </a:defRPr>
            </a:lvl3pPr>
            <a:lvl4pPr lvl="3" algn="ctr">
              <a:lnSpc>
                <a:spcPct val="100000"/>
              </a:lnSpc>
              <a:spcBef>
                <a:spcPts val="0"/>
              </a:spcBef>
              <a:spcAft>
                <a:spcPts val="0"/>
              </a:spcAft>
              <a:buSzPts val="1600"/>
              <a:buNone/>
              <a:defRPr>
                <a:solidFill>
                  <a:schemeClr val="lt1"/>
                </a:solidFill>
              </a:defRPr>
            </a:lvl4pPr>
            <a:lvl5pPr lvl="4" algn="ctr">
              <a:lnSpc>
                <a:spcPct val="100000"/>
              </a:lnSpc>
              <a:spcBef>
                <a:spcPts val="0"/>
              </a:spcBef>
              <a:spcAft>
                <a:spcPts val="0"/>
              </a:spcAft>
              <a:buSzPts val="1600"/>
              <a:buNone/>
              <a:defRPr>
                <a:solidFill>
                  <a:schemeClr val="lt1"/>
                </a:solidFill>
              </a:defRPr>
            </a:lvl5pPr>
            <a:lvl6pPr lvl="5" algn="ctr">
              <a:lnSpc>
                <a:spcPct val="100000"/>
              </a:lnSpc>
              <a:spcBef>
                <a:spcPts val="0"/>
              </a:spcBef>
              <a:spcAft>
                <a:spcPts val="0"/>
              </a:spcAft>
              <a:buSzPts val="1600"/>
              <a:buNone/>
              <a:defRPr>
                <a:solidFill>
                  <a:schemeClr val="lt1"/>
                </a:solidFill>
              </a:defRPr>
            </a:lvl6pPr>
            <a:lvl7pPr lvl="6" algn="ctr">
              <a:lnSpc>
                <a:spcPct val="100000"/>
              </a:lnSpc>
              <a:spcBef>
                <a:spcPts val="0"/>
              </a:spcBef>
              <a:spcAft>
                <a:spcPts val="0"/>
              </a:spcAft>
              <a:buSzPts val="1600"/>
              <a:buNone/>
              <a:defRPr>
                <a:solidFill>
                  <a:schemeClr val="lt1"/>
                </a:solidFill>
              </a:defRPr>
            </a:lvl7pPr>
            <a:lvl8pPr lvl="7" algn="ctr">
              <a:lnSpc>
                <a:spcPct val="100000"/>
              </a:lnSpc>
              <a:spcBef>
                <a:spcPts val="0"/>
              </a:spcBef>
              <a:spcAft>
                <a:spcPts val="0"/>
              </a:spcAft>
              <a:buSzPts val="1600"/>
              <a:buNone/>
              <a:defRPr>
                <a:solidFill>
                  <a:schemeClr val="lt1"/>
                </a:solidFill>
              </a:defRPr>
            </a:lvl8pPr>
            <a:lvl9pPr lvl="8" algn="ctr">
              <a:lnSpc>
                <a:spcPct val="100000"/>
              </a:lnSpc>
              <a:spcBef>
                <a:spcPts val="0"/>
              </a:spcBef>
              <a:spcAft>
                <a:spcPts val="0"/>
              </a:spcAft>
              <a:buSzPts val="1600"/>
              <a:buNone/>
              <a:defRPr>
                <a:solidFill>
                  <a:schemeClr val="lt1"/>
                </a:solidFill>
              </a:defRPr>
            </a:lvl9pPr>
          </a:lstStyle>
          <a:p/>
        </p:txBody>
      </p:sp>
      <p:sp>
        <p:nvSpPr>
          <p:cNvPr id="491" name="Google Shape;491;p85"/>
          <p:cNvSpPr txBox="1"/>
          <p:nvPr/>
        </p:nvSpPr>
        <p:spPr>
          <a:xfrm>
            <a:off x="2792250" y="3172706"/>
            <a:ext cx="3559500" cy="731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300"/>
              </a:spcBef>
              <a:spcAft>
                <a:spcPts val="0"/>
              </a:spcAft>
              <a:buClr>
                <a:srgbClr val="000000"/>
              </a:buClr>
              <a:buSzPts val="1200"/>
              <a:buFont typeface="Arial"/>
              <a:buNone/>
            </a:pPr>
            <a:r>
              <a:rPr b="0" i="0" lang="en" sz="1200" u="none" cap="none" strike="noStrike">
                <a:solidFill>
                  <a:schemeClr val="lt1"/>
                </a:solidFill>
                <a:latin typeface="Saira"/>
                <a:ea typeface="Saira"/>
                <a:cs typeface="Saira"/>
                <a:sym typeface="Saira"/>
              </a:rPr>
              <a:t>CREDITS: This presentation template was created by </a:t>
            </a:r>
            <a:r>
              <a:rPr b="1" i="0" lang="en" sz="1200" u="none" cap="none" strike="noStrike">
                <a:solidFill>
                  <a:schemeClr val="lt1"/>
                </a:solidFill>
                <a:uFill>
                  <a:noFill/>
                </a:uFill>
                <a:latin typeface="Saira"/>
                <a:ea typeface="Saira"/>
                <a:cs typeface="Saira"/>
                <a:sym typeface="Saira"/>
                <a:hlinkClick r:id="rId2">
                  <a:extLst>
                    <a:ext uri="{A12FA001-AC4F-418D-AE19-62706E023703}">
                      <ahyp:hlinkClr val="tx"/>
                    </a:ext>
                  </a:extLst>
                </a:hlinkClick>
              </a:rPr>
              <a:t>Slidesgo</a:t>
            </a:r>
            <a:r>
              <a:rPr b="0" i="0" lang="en" sz="1200" u="none" cap="none" strike="noStrike">
                <a:solidFill>
                  <a:schemeClr val="lt1"/>
                </a:solidFill>
                <a:latin typeface="Saira"/>
                <a:ea typeface="Saira"/>
                <a:cs typeface="Saira"/>
                <a:sym typeface="Saira"/>
              </a:rPr>
              <a:t>, including icons by </a:t>
            </a:r>
            <a:r>
              <a:rPr b="1" i="0" lang="en" sz="1200" u="none" cap="none" strike="noStrike">
                <a:solidFill>
                  <a:schemeClr val="lt1"/>
                </a:solidFill>
                <a:uFill>
                  <a:noFill/>
                </a:uFill>
                <a:latin typeface="Saira"/>
                <a:ea typeface="Saira"/>
                <a:cs typeface="Saira"/>
                <a:sym typeface="Saira"/>
                <a:hlinkClick r:id="rId3">
                  <a:extLst>
                    <a:ext uri="{A12FA001-AC4F-418D-AE19-62706E023703}">
                      <ahyp:hlinkClr val="tx"/>
                    </a:ext>
                  </a:extLst>
                </a:hlinkClick>
              </a:rPr>
              <a:t>Flaticon</a:t>
            </a:r>
            <a:r>
              <a:rPr b="0" i="0" lang="en" sz="1200" u="none" cap="none" strike="noStrike">
                <a:solidFill>
                  <a:schemeClr val="lt1"/>
                </a:solidFill>
                <a:latin typeface="Saira"/>
                <a:ea typeface="Saira"/>
                <a:cs typeface="Saira"/>
                <a:sym typeface="Saira"/>
              </a:rPr>
              <a:t>, and infographics &amp; images by </a:t>
            </a:r>
            <a:r>
              <a:rPr b="1" i="0" lang="en" sz="1200" u="none" cap="none" strike="noStrike">
                <a:solidFill>
                  <a:schemeClr val="lt1"/>
                </a:solidFill>
                <a:uFill>
                  <a:noFill/>
                </a:uFill>
                <a:latin typeface="Saira"/>
                <a:ea typeface="Saira"/>
                <a:cs typeface="Saira"/>
                <a:sym typeface="Saira"/>
                <a:hlinkClick r:id="rId4">
                  <a:extLst>
                    <a:ext uri="{A12FA001-AC4F-418D-AE19-62706E023703}">
                      <ahyp:hlinkClr val="tx"/>
                    </a:ext>
                  </a:extLst>
                </a:hlinkClick>
              </a:rPr>
              <a:t>Freepik</a:t>
            </a:r>
            <a:endParaRPr b="1" i="0" sz="1200" u="none" cap="none" strike="noStrike">
              <a:solidFill>
                <a:schemeClr val="lt1"/>
              </a:solidFill>
              <a:latin typeface="Saira"/>
              <a:ea typeface="Saira"/>
              <a:cs typeface="Saira"/>
              <a:sym typeface="Saira"/>
            </a:endParaRPr>
          </a:p>
        </p:txBody>
      </p:sp>
      <p:pic>
        <p:nvPicPr>
          <p:cNvPr id="492" name="Google Shape;492;p85"/>
          <p:cNvPicPr preferRelativeResize="0"/>
          <p:nvPr/>
        </p:nvPicPr>
        <p:blipFill rotWithShape="1">
          <a:blip r:embed="rId5">
            <a:alphaModFix/>
          </a:blip>
          <a:srcRect b="30166" l="63306" r="0" t="0"/>
          <a:stretch/>
        </p:blipFill>
        <p:spPr>
          <a:xfrm>
            <a:off x="7000" y="1420525"/>
            <a:ext cx="1243401" cy="3722974"/>
          </a:xfrm>
          <a:prstGeom prst="rect">
            <a:avLst/>
          </a:prstGeom>
          <a:noFill/>
          <a:ln>
            <a:noFill/>
          </a:ln>
        </p:spPr>
      </p:pic>
      <p:pic>
        <p:nvPicPr>
          <p:cNvPr id="493" name="Google Shape;493;p85"/>
          <p:cNvPicPr preferRelativeResize="0"/>
          <p:nvPr/>
        </p:nvPicPr>
        <p:blipFill rotWithShape="1">
          <a:blip r:embed="rId5">
            <a:alphaModFix/>
          </a:blip>
          <a:srcRect b="23059" l="63306" r="0" t="0"/>
          <a:stretch/>
        </p:blipFill>
        <p:spPr>
          <a:xfrm rot="10800000">
            <a:off x="7758350" y="17011"/>
            <a:ext cx="1402650" cy="4627301"/>
          </a:xfrm>
          <a:prstGeom prst="rect">
            <a:avLst/>
          </a:prstGeom>
          <a:noFill/>
          <a:ln>
            <a:noFill/>
          </a:ln>
        </p:spPr>
      </p:pic>
      <p:sp>
        <p:nvSpPr>
          <p:cNvPr id="494" name="Google Shape;494;p85"/>
          <p:cNvSpPr/>
          <p:nvPr/>
        </p:nvSpPr>
        <p:spPr>
          <a:xfrm rot="2700000">
            <a:off x="2571400" y="-688439"/>
            <a:ext cx="305046" cy="1324977"/>
          </a:xfrm>
          <a:prstGeom prst="roundRect">
            <a:avLst>
              <a:gd fmla="val 50000" name="adj"/>
            </a:avLst>
          </a:prstGeom>
          <a:noFill/>
          <a:ln cap="flat" cmpd="sng" w="9525">
            <a:solidFill>
              <a:schemeClr val="lt1"/>
            </a:solidFill>
            <a:prstDash val="solid"/>
            <a:round/>
            <a:headEnd len="sm" w="sm" type="none"/>
            <a:tailEnd len="sm" w="sm" type="none"/>
          </a:ln>
          <a:effectLst>
            <a:outerShdw blurRad="142875" rotWithShape="0" algn="bl" dir="2400000" dist="47625">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85"/>
          <p:cNvSpPr/>
          <p:nvPr/>
        </p:nvSpPr>
        <p:spPr>
          <a:xfrm rot="2700000">
            <a:off x="427404" y="82928"/>
            <a:ext cx="156129" cy="493843"/>
          </a:xfrm>
          <a:prstGeom prst="roundRect">
            <a:avLst>
              <a:gd fmla="val 50000" name="adj"/>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0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85"/>
          <p:cNvSpPr/>
          <p:nvPr/>
        </p:nvSpPr>
        <p:spPr>
          <a:xfrm rot="2700000">
            <a:off x="758842" y="193506"/>
            <a:ext cx="94187" cy="881196"/>
          </a:xfrm>
          <a:prstGeom prst="roundRect">
            <a:avLst>
              <a:gd fmla="val 50000" name="adj"/>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0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85"/>
          <p:cNvSpPr/>
          <p:nvPr/>
        </p:nvSpPr>
        <p:spPr>
          <a:xfrm>
            <a:off x="1491875" y="-105550"/>
            <a:ext cx="459600" cy="459600"/>
          </a:xfrm>
          <a:prstGeom prst="ellipse">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6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85"/>
          <p:cNvSpPr/>
          <p:nvPr/>
        </p:nvSpPr>
        <p:spPr>
          <a:xfrm rot="2700000">
            <a:off x="7537575" y="4190236"/>
            <a:ext cx="305046" cy="1324977"/>
          </a:xfrm>
          <a:prstGeom prst="roundRect">
            <a:avLst>
              <a:gd fmla="val 50000" name="adj"/>
            </a:avLst>
          </a:prstGeom>
          <a:noFill/>
          <a:ln cap="flat" cmpd="sng" w="9525">
            <a:solidFill>
              <a:schemeClr val="lt1"/>
            </a:solidFill>
            <a:prstDash val="solid"/>
            <a:round/>
            <a:headEnd len="sm" w="sm" type="none"/>
            <a:tailEnd len="sm" w="sm" type="none"/>
          </a:ln>
          <a:effectLst>
            <a:outerShdw blurRad="142875" rotWithShape="0" algn="bl" dir="2400000" dist="47625">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85"/>
          <p:cNvSpPr/>
          <p:nvPr/>
        </p:nvSpPr>
        <p:spPr>
          <a:xfrm rot="2700000">
            <a:off x="6753114" y="4730589"/>
            <a:ext cx="182858" cy="578696"/>
          </a:xfrm>
          <a:prstGeom prst="roundRect">
            <a:avLst>
              <a:gd fmla="val 50000" name="adj"/>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0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85"/>
          <p:cNvSpPr/>
          <p:nvPr/>
        </p:nvSpPr>
        <p:spPr>
          <a:xfrm rot="2700000">
            <a:off x="8258699" y="4465991"/>
            <a:ext cx="110309" cy="1032659"/>
          </a:xfrm>
          <a:prstGeom prst="roundRect">
            <a:avLst>
              <a:gd fmla="val 50000" name="adj"/>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0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85"/>
          <p:cNvSpPr/>
          <p:nvPr/>
        </p:nvSpPr>
        <p:spPr>
          <a:xfrm>
            <a:off x="6040350" y="4926825"/>
            <a:ext cx="459600" cy="459600"/>
          </a:xfrm>
          <a:prstGeom prst="ellipse">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6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02" name="Google Shape;502;p85"/>
          <p:cNvGrpSpPr/>
          <p:nvPr/>
        </p:nvGrpSpPr>
        <p:grpSpPr>
          <a:xfrm>
            <a:off x="655925" y="1160700"/>
            <a:ext cx="586800" cy="586800"/>
            <a:chOff x="3589550" y="-1003725"/>
            <a:chExt cx="586800" cy="586800"/>
          </a:xfrm>
        </p:grpSpPr>
        <p:sp>
          <p:nvSpPr>
            <p:cNvPr id="503" name="Google Shape;503;p85"/>
            <p:cNvSpPr/>
            <p:nvPr/>
          </p:nvSpPr>
          <p:spPr>
            <a:xfrm>
              <a:off x="3589550" y="-1003725"/>
              <a:ext cx="586800" cy="586800"/>
            </a:xfrm>
            <a:prstGeom prst="ellips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85"/>
            <p:cNvSpPr/>
            <p:nvPr/>
          </p:nvSpPr>
          <p:spPr>
            <a:xfrm>
              <a:off x="3778700" y="-814575"/>
              <a:ext cx="208500" cy="208500"/>
            </a:xfrm>
            <a:prstGeom prst="mathPlus">
              <a:avLst>
                <a:gd fmla="val 23520" name="adj1"/>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05" name="Google Shape;505;p8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CUSTOM_12_1_1">
    <p:spTree>
      <p:nvGrpSpPr>
        <p:cNvPr id="506" name="Shape 506"/>
        <p:cNvGrpSpPr/>
        <p:nvPr/>
      </p:nvGrpSpPr>
      <p:grpSpPr>
        <a:xfrm>
          <a:off x="0" y="0"/>
          <a:ext cx="0" cy="0"/>
          <a:chOff x="0" y="0"/>
          <a:chExt cx="0" cy="0"/>
        </a:xfrm>
      </p:grpSpPr>
      <p:sp>
        <p:nvSpPr>
          <p:cNvPr id="507" name="Google Shape;507;p86"/>
          <p:cNvSpPr txBox="1"/>
          <p:nvPr>
            <p:ph type="title"/>
          </p:nvPr>
        </p:nvSpPr>
        <p:spPr>
          <a:xfrm>
            <a:off x="713225" y="548640"/>
            <a:ext cx="7717500" cy="457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800"/>
              <a:buFont typeface="Dosis"/>
              <a:buNone/>
              <a:defRPr/>
            </a:lvl1pPr>
            <a:lvl2pPr lvl="1" algn="ctr">
              <a:lnSpc>
                <a:spcPct val="100000"/>
              </a:lnSpc>
              <a:spcBef>
                <a:spcPts val="0"/>
              </a:spcBef>
              <a:spcAft>
                <a:spcPts val="0"/>
              </a:spcAft>
              <a:buClr>
                <a:schemeClr val="dk1"/>
              </a:buClr>
              <a:buSzPts val="2800"/>
              <a:buNone/>
              <a:defRPr sz="2800">
                <a:solidFill>
                  <a:schemeClr val="dk1"/>
                </a:solidFill>
              </a:defRPr>
            </a:lvl2pPr>
            <a:lvl3pPr lvl="2" algn="ctr">
              <a:lnSpc>
                <a:spcPct val="100000"/>
              </a:lnSpc>
              <a:spcBef>
                <a:spcPts val="0"/>
              </a:spcBef>
              <a:spcAft>
                <a:spcPts val="0"/>
              </a:spcAft>
              <a:buClr>
                <a:schemeClr val="dk1"/>
              </a:buClr>
              <a:buSzPts val="2800"/>
              <a:buNone/>
              <a:defRPr sz="2800">
                <a:solidFill>
                  <a:schemeClr val="dk1"/>
                </a:solidFill>
              </a:defRPr>
            </a:lvl3pPr>
            <a:lvl4pPr lvl="3" algn="ctr">
              <a:lnSpc>
                <a:spcPct val="100000"/>
              </a:lnSpc>
              <a:spcBef>
                <a:spcPts val="0"/>
              </a:spcBef>
              <a:spcAft>
                <a:spcPts val="0"/>
              </a:spcAft>
              <a:buClr>
                <a:schemeClr val="dk1"/>
              </a:buClr>
              <a:buSzPts val="2800"/>
              <a:buNone/>
              <a:defRPr sz="2800">
                <a:solidFill>
                  <a:schemeClr val="dk1"/>
                </a:solidFill>
              </a:defRPr>
            </a:lvl4pPr>
            <a:lvl5pPr lvl="4" algn="ctr">
              <a:lnSpc>
                <a:spcPct val="100000"/>
              </a:lnSpc>
              <a:spcBef>
                <a:spcPts val="0"/>
              </a:spcBef>
              <a:spcAft>
                <a:spcPts val="0"/>
              </a:spcAft>
              <a:buClr>
                <a:schemeClr val="dk1"/>
              </a:buClr>
              <a:buSzPts val="2800"/>
              <a:buNone/>
              <a:defRPr sz="2800">
                <a:solidFill>
                  <a:schemeClr val="dk1"/>
                </a:solidFill>
              </a:defRPr>
            </a:lvl5pPr>
            <a:lvl6pPr lvl="5" algn="ctr">
              <a:lnSpc>
                <a:spcPct val="100000"/>
              </a:lnSpc>
              <a:spcBef>
                <a:spcPts val="0"/>
              </a:spcBef>
              <a:spcAft>
                <a:spcPts val="0"/>
              </a:spcAft>
              <a:buClr>
                <a:schemeClr val="dk1"/>
              </a:buClr>
              <a:buSzPts val="2800"/>
              <a:buNone/>
              <a:defRPr sz="2800">
                <a:solidFill>
                  <a:schemeClr val="dk1"/>
                </a:solidFill>
              </a:defRPr>
            </a:lvl6pPr>
            <a:lvl7pPr lvl="6" algn="ctr">
              <a:lnSpc>
                <a:spcPct val="100000"/>
              </a:lnSpc>
              <a:spcBef>
                <a:spcPts val="0"/>
              </a:spcBef>
              <a:spcAft>
                <a:spcPts val="0"/>
              </a:spcAft>
              <a:buClr>
                <a:schemeClr val="dk1"/>
              </a:buClr>
              <a:buSzPts val="2800"/>
              <a:buNone/>
              <a:defRPr sz="2800">
                <a:solidFill>
                  <a:schemeClr val="dk1"/>
                </a:solidFill>
              </a:defRPr>
            </a:lvl7pPr>
            <a:lvl8pPr lvl="7" algn="ctr">
              <a:lnSpc>
                <a:spcPct val="100000"/>
              </a:lnSpc>
              <a:spcBef>
                <a:spcPts val="0"/>
              </a:spcBef>
              <a:spcAft>
                <a:spcPts val="0"/>
              </a:spcAft>
              <a:buClr>
                <a:schemeClr val="dk1"/>
              </a:buClr>
              <a:buSzPts val="2800"/>
              <a:buNone/>
              <a:defRPr sz="2800">
                <a:solidFill>
                  <a:schemeClr val="dk1"/>
                </a:solidFill>
              </a:defRPr>
            </a:lvl8pPr>
            <a:lvl9pPr lvl="8" algn="ctr">
              <a:lnSpc>
                <a:spcPct val="100000"/>
              </a:lnSpc>
              <a:spcBef>
                <a:spcPts val="0"/>
              </a:spcBef>
              <a:spcAft>
                <a:spcPts val="0"/>
              </a:spcAft>
              <a:buClr>
                <a:schemeClr val="dk1"/>
              </a:buClr>
              <a:buSzPts val="2800"/>
              <a:buNone/>
              <a:defRPr sz="2800">
                <a:solidFill>
                  <a:schemeClr val="dk1"/>
                </a:solidFill>
              </a:defRPr>
            </a:lvl9pPr>
          </a:lstStyle>
          <a:p/>
        </p:txBody>
      </p:sp>
      <p:sp>
        <p:nvSpPr>
          <p:cNvPr id="508" name="Google Shape;508;p86"/>
          <p:cNvSpPr txBox="1"/>
          <p:nvPr>
            <p:ph idx="1" type="subTitle"/>
          </p:nvPr>
        </p:nvSpPr>
        <p:spPr>
          <a:xfrm>
            <a:off x="741800" y="1716500"/>
            <a:ext cx="3858900" cy="2825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300"/>
              <a:buChar char="●"/>
              <a:defRPr sz="1300"/>
            </a:lvl1pPr>
            <a:lvl2pPr lvl="1" algn="l">
              <a:lnSpc>
                <a:spcPct val="100000"/>
              </a:lnSpc>
              <a:spcBef>
                <a:spcPts val="0"/>
              </a:spcBef>
              <a:spcAft>
                <a:spcPts val="0"/>
              </a:spcAft>
              <a:buSzPts val="1600"/>
              <a:buChar char="○"/>
              <a:defRPr/>
            </a:lvl2pPr>
            <a:lvl3pPr lvl="2" algn="l">
              <a:lnSpc>
                <a:spcPct val="100000"/>
              </a:lnSpc>
              <a:spcBef>
                <a:spcPts val="0"/>
              </a:spcBef>
              <a:spcAft>
                <a:spcPts val="0"/>
              </a:spcAft>
              <a:buSzPts val="1600"/>
              <a:buChar char="■"/>
              <a:defRPr/>
            </a:lvl3pPr>
            <a:lvl4pPr lvl="3" algn="l">
              <a:lnSpc>
                <a:spcPct val="100000"/>
              </a:lnSpc>
              <a:spcBef>
                <a:spcPts val="0"/>
              </a:spcBef>
              <a:spcAft>
                <a:spcPts val="0"/>
              </a:spcAft>
              <a:buSzPts val="1600"/>
              <a:buChar char="●"/>
              <a:defRPr/>
            </a:lvl4pPr>
            <a:lvl5pPr lvl="4" algn="l">
              <a:lnSpc>
                <a:spcPct val="100000"/>
              </a:lnSpc>
              <a:spcBef>
                <a:spcPts val="0"/>
              </a:spcBef>
              <a:spcAft>
                <a:spcPts val="0"/>
              </a:spcAft>
              <a:buSzPts val="1600"/>
              <a:buChar char="○"/>
              <a:defRPr/>
            </a:lvl5pPr>
            <a:lvl6pPr lvl="5" algn="l">
              <a:lnSpc>
                <a:spcPct val="100000"/>
              </a:lnSpc>
              <a:spcBef>
                <a:spcPts val="0"/>
              </a:spcBef>
              <a:spcAft>
                <a:spcPts val="0"/>
              </a:spcAft>
              <a:buSzPts val="1600"/>
              <a:buChar char="■"/>
              <a:defRPr/>
            </a:lvl6pPr>
            <a:lvl7pPr lvl="6" algn="l">
              <a:lnSpc>
                <a:spcPct val="100000"/>
              </a:lnSpc>
              <a:spcBef>
                <a:spcPts val="0"/>
              </a:spcBef>
              <a:spcAft>
                <a:spcPts val="0"/>
              </a:spcAft>
              <a:buSzPts val="1600"/>
              <a:buChar char="●"/>
              <a:defRPr/>
            </a:lvl7pPr>
            <a:lvl8pPr lvl="7" algn="l">
              <a:lnSpc>
                <a:spcPct val="100000"/>
              </a:lnSpc>
              <a:spcBef>
                <a:spcPts val="0"/>
              </a:spcBef>
              <a:spcAft>
                <a:spcPts val="0"/>
              </a:spcAft>
              <a:buSzPts val="1600"/>
              <a:buChar char="○"/>
              <a:defRPr/>
            </a:lvl8pPr>
            <a:lvl9pPr lvl="8" algn="l">
              <a:lnSpc>
                <a:spcPct val="100000"/>
              </a:lnSpc>
              <a:spcBef>
                <a:spcPts val="0"/>
              </a:spcBef>
              <a:spcAft>
                <a:spcPts val="0"/>
              </a:spcAft>
              <a:buSzPts val="1600"/>
              <a:buChar char="■"/>
              <a:defRPr/>
            </a:lvl9pPr>
          </a:lstStyle>
          <a:p/>
        </p:txBody>
      </p:sp>
      <p:sp>
        <p:nvSpPr>
          <p:cNvPr id="509" name="Google Shape;509;p86"/>
          <p:cNvSpPr txBox="1"/>
          <p:nvPr>
            <p:ph idx="2" type="subTitle"/>
          </p:nvPr>
        </p:nvSpPr>
        <p:spPr>
          <a:xfrm>
            <a:off x="4600600" y="1716500"/>
            <a:ext cx="3858900" cy="2825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300"/>
              <a:buChar char="●"/>
              <a:defRPr sz="1300"/>
            </a:lvl1pPr>
            <a:lvl2pPr lvl="1" algn="l">
              <a:lnSpc>
                <a:spcPct val="100000"/>
              </a:lnSpc>
              <a:spcBef>
                <a:spcPts val="0"/>
              </a:spcBef>
              <a:spcAft>
                <a:spcPts val="0"/>
              </a:spcAft>
              <a:buSzPts val="1600"/>
              <a:buChar char="○"/>
              <a:defRPr/>
            </a:lvl2pPr>
            <a:lvl3pPr lvl="2" algn="l">
              <a:lnSpc>
                <a:spcPct val="100000"/>
              </a:lnSpc>
              <a:spcBef>
                <a:spcPts val="0"/>
              </a:spcBef>
              <a:spcAft>
                <a:spcPts val="0"/>
              </a:spcAft>
              <a:buSzPts val="1600"/>
              <a:buChar char="■"/>
              <a:defRPr/>
            </a:lvl3pPr>
            <a:lvl4pPr lvl="3" algn="l">
              <a:lnSpc>
                <a:spcPct val="100000"/>
              </a:lnSpc>
              <a:spcBef>
                <a:spcPts val="0"/>
              </a:spcBef>
              <a:spcAft>
                <a:spcPts val="0"/>
              </a:spcAft>
              <a:buSzPts val="1600"/>
              <a:buChar char="●"/>
              <a:defRPr/>
            </a:lvl4pPr>
            <a:lvl5pPr lvl="4" algn="l">
              <a:lnSpc>
                <a:spcPct val="100000"/>
              </a:lnSpc>
              <a:spcBef>
                <a:spcPts val="0"/>
              </a:spcBef>
              <a:spcAft>
                <a:spcPts val="0"/>
              </a:spcAft>
              <a:buSzPts val="1600"/>
              <a:buChar char="○"/>
              <a:defRPr/>
            </a:lvl5pPr>
            <a:lvl6pPr lvl="5" algn="l">
              <a:lnSpc>
                <a:spcPct val="100000"/>
              </a:lnSpc>
              <a:spcBef>
                <a:spcPts val="0"/>
              </a:spcBef>
              <a:spcAft>
                <a:spcPts val="0"/>
              </a:spcAft>
              <a:buSzPts val="1600"/>
              <a:buChar char="■"/>
              <a:defRPr/>
            </a:lvl6pPr>
            <a:lvl7pPr lvl="6" algn="l">
              <a:lnSpc>
                <a:spcPct val="100000"/>
              </a:lnSpc>
              <a:spcBef>
                <a:spcPts val="0"/>
              </a:spcBef>
              <a:spcAft>
                <a:spcPts val="0"/>
              </a:spcAft>
              <a:buSzPts val="1600"/>
              <a:buChar char="●"/>
              <a:defRPr/>
            </a:lvl7pPr>
            <a:lvl8pPr lvl="7" algn="l">
              <a:lnSpc>
                <a:spcPct val="100000"/>
              </a:lnSpc>
              <a:spcBef>
                <a:spcPts val="0"/>
              </a:spcBef>
              <a:spcAft>
                <a:spcPts val="0"/>
              </a:spcAft>
              <a:buSzPts val="1600"/>
              <a:buChar char="○"/>
              <a:defRPr/>
            </a:lvl8pPr>
            <a:lvl9pPr lvl="8" algn="l">
              <a:lnSpc>
                <a:spcPct val="100000"/>
              </a:lnSpc>
              <a:spcBef>
                <a:spcPts val="0"/>
              </a:spcBef>
              <a:spcAft>
                <a:spcPts val="0"/>
              </a:spcAft>
              <a:buSzPts val="1600"/>
              <a:buChar char="■"/>
              <a:defRPr/>
            </a:lvl9pPr>
          </a:lstStyle>
          <a:p/>
        </p:txBody>
      </p:sp>
      <p:pic>
        <p:nvPicPr>
          <p:cNvPr id="510" name="Google Shape;510;p86"/>
          <p:cNvPicPr preferRelativeResize="0"/>
          <p:nvPr/>
        </p:nvPicPr>
        <p:blipFill rotWithShape="1">
          <a:blip r:embed="rId2">
            <a:alphaModFix/>
          </a:blip>
          <a:srcRect b="30044" l="72483" r="0" t="0"/>
          <a:stretch/>
        </p:blipFill>
        <p:spPr>
          <a:xfrm rot="-5400000">
            <a:off x="6525924" y="2514300"/>
            <a:ext cx="1051851" cy="4207100"/>
          </a:xfrm>
          <a:prstGeom prst="rect">
            <a:avLst/>
          </a:prstGeom>
          <a:noFill/>
          <a:ln>
            <a:noFill/>
          </a:ln>
        </p:spPr>
      </p:pic>
      <p:sp>
        <p:nvSpPr>
          <p:cNvPr id="511" name="Google Shape;511;p86"/>
          <p:cNvSpPr/>
          <p:nvPr/>
        </p:nvSpPr>
        <p:spPr>
          <a:xfrm rot="2700000">
            <a:off x="433941" y="168353"/>
            <a:ext cx="156129" cy="493843"/>
          </a:xfrm>
          <a:prstGeom prst="roundRect">
            <a:avLst>
              <a:gd fmla="val 50000" name="adj"/>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0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86"/>
          <p:cNvSpPr/>
          <p:nvPr/>
        </p:nvSpPr>
        <p:spPr>
          <a:xfrm rot="2700000">
            <a:off x="31829" y="766231"/>
            <a:ext cx="94187" cy="881196"/>
          </a:xfrm>
          <a:prstGeom prst="roundRect">
            <a:avLst>
              <a:gd fmla="val 50000" name="adj"/>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0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86"/>
          <p:cNvSpPr/>
          <p:nvPr/>
        </p:nvSpPr>
        <p:spPr>
          <a:xfrm rot="2700000">
            <a:off x="8374950" y="-376814"/>
            <a:ext cx="305046" cy="1324977"/>
          </a:xfrm>
          <a:prstGeom prst="roundRect">
            <a:avLst>
              <a:gd fmla="val 50000" name="adj"/>
            </a:avLst>
          </a:prstGeom>
          <a:noFill/>
          <a:ln cap="flat" cmpd="sng" w="9525">
            <a:solidFill>
              <a:schemeClr val="lt1"/>
            </a:solidFill>
            <a:prstDash val="solid"/>
            <a:round/>
            <a:headEnd len="sm" w="sm" type="none"/>
            <a:tailEnd len="sm" w="sm" type="none"/>
          </a:ln>
          <a:effectLst>
            <a:outerShdw blurRad="142875" rotWithShape="0" algn="bl" dir="2400000" dist="47625">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86"/>
          <p:cNvSpPr/>
          <p:nvPr/>
        </p:nvSpPr>
        <p:spPr>
          <a:xfrm rot="2700000">
            <a:off x="8783314" y="985739"/>
            <a:ext cx="182858" cy="578696"/>
          </a:xfrm>
          <a:prstGeom prst="roundRect">
            <a:avLst>
              <a:gd fmla="val 50000" name="adj"/>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0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86"/>
          <p:cNvSpPr/>
          <p:nvPr/>
        </p:nvSpPr>
        <p:spPr>
          <a:xfrm rot="2700000">
            <a:off x="9096074" y="-101059"/>
            <a:ext cx="110309" cy="1032659"/>
          </a:xfrm>
          <a:prstGeom prst="roundRect">
            <a:avLst>
              <a:gd fmla="val 50000" name="adj"/>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0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86"/>
          <p:cNvSpPr/>
          <p:nvPr/>
        </p:nvSpPr>
        <p:spPr>
          <a:xfrm>
            <a:off x="8605500" y="1819775"/>
            <a:ext cx="459600" cy="459600"/>
          </a:xfrm>
          <a:prstGeom prst="ellipse">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6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86"/>
          <p:cNvSpPr/>
          <p:nvPr/>
        </p:nvSpPr>
        <p:spPr>
          <a:xfrm rot="2700000">
            <a:off x="215225" y="4513236"/>
            <a:ext cx="305046" cy="1324977"/>
          </a:xfrm>
          <a:prstGeom prst="roundRect">
            <a:avLst>
              <a:gd fmla="val 50000" name="adj"/>
            </a:avLst>
          </a:prstGeom>
          <a:noFill/>
          <a:ln cap="flat" cmpd="sng" w="9525">
            <a:solidFill>
              <a:schemeClr val="lt1"/>
            </a:solidFill>
            <a:prstDash val="solid"/>
            <a:round/>
            <a:headEnd len="sm" w="sm" type="none"/>
            <a:tailEnd len="sm" w="sm" type="none"/>
          </a:ln>
          <a:effectLst>
            <a:outerShdw blurRad="142875" rotWithShape="0" algn="bl" dir="2400000" dist="47625">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86"/>
          <p:cNvSpPr txBox="1"/>
          <p:nvPr>
            <p:ph idx="3" type="subTitle"/>
          </p:nvPr>
        </p:nvSpPr>
        <p:spPr>
          <a:xfrm>
            <a:off x="741800" y="1170675"/>
            <a:ext cx="7717500" cy="381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300"/>
              <a:buChar char="●"/>
              <a:defRPr sz="1400"/>
            </a:lvl1pPr>
            <a:lvl2pPr lvl="1" algn="l">
              <a:lnSpc>
                <a:spcPct val="100000"/>
              </a:lnSpc>
              <a:spcBef>
                <a:spcPts val="0"/>
              </a:spcBef>
              <a:spcAft>
                <a:spcPts val="0"/>
              </a:spcAft>
              <a:buSzPts val="1600"/>
              <a:buChar char="○"/>
              <a:defRPr/>
            </a:lvl2pPr>
            <a:lvl3pPr lvl="2" algn="l">
              <a:lnSpc>
                <a:spcPct val="100000"/>
              </a:lnSpc>
              <a:spcBef>
                <a:spcPts val="0"/>
              </a:spcBef>
              <a:spcAft>
                <a:spcPts val="0"/>
              </a:spcAft>
              <a:buSzPts val="1600"/>
              <a:buChar char="■"/>
              <a:defRPr/>
            </a:lvl3pPr>
            <a:lvl4pPr lvl="3" algn="l">
              <a:lnSpc>
                <a:spcPct val="100000"/>
              </a:lnSpc>
              <a:spcBef>
                <a:spcPts val="0"/>
              </a:spcBef>
              <a:spcAft>
                <a:spcPts val="0"/>
              </a:spcAft>
              <a:buSzPts val="1600"/>
              <a:buChar char="●"/>
              <a:defRPr/>
            </a:lvl4pPr>
            <a:lvl5pPr lvl="4" algn="l">
              <a:lnSpc>
                <a:spcPct val="100000"/>
              </a:lnSpc>
              <a:spcBef>
                <a:spcPts val="0"/>
              </a:spcBef>
              <a:spcAft>
                <a:spcPts val="0"/>
              </a:spcAft>
              <a:buSzPts val="1600"/>
              <a:buChar char="○"/>
              <a:defRPr/>
            </a:lvl5pPr>
            <a:lvl6pPr lvl="5" algn="l">
              <a:lnSpc>
                <a:spcPct val="100000"/>
              </a:lnSpc>
              <a:spcBef>
                <a:spcPts val="0"/>
              </a:spcBef>
              <a:spcAft>
                <a:spcPts val="0"/>
              </a:spcAft>
              <a:buSzPts val="1600"/>
              <a:buChar char="■"/>
              <a:defRPr/>
            </a:lvl6pPr>
            <a:lvl7pPr lvl="6" algn="l">
              <a:lnSpc>
                <a:spcPct val="100000"/>
              </a:lnSpc>
              <a:spcBef>
                <a:spcPts val="0"/>
              </a:spcBef>
              <a:spcAft>
                <a:spcPts val="0"/>
              </a:spcAft>
              <a:buSzPts val="1600"/>
              <a:buChar char="●"/>
              <a:defRPr/>
            </a:lvl7pPr>
            <a:lvl8pPr lvl="7" algn="l">
              <a:lnSpc>
                <a:spcPct val="100000"/>
              </a:lnSpc>
              <a:spcBef>
                <a:spcPts val="0"/>
              </a:spcBef>
              <a:spcAft>
                <a:spcPts val="0"/>
              </a:spcAft>
              <a:buSzPts val="1600"/>
              <a:buChar char="○"/>
              <a:defRPr/>
            </a:lvl8pPr>
            <a:lvl9pPr lvl="8" algn="l">
              <a:lnSpc>
                <a:spcPct val="100000"/>
              </a:lnSpc>
              <a:spcBef>
                <a:spcPts val="0"/>
              </a:spcBef>
              <a:spcAft>
                <a:spcPts val="0"/>
              </a:spcAft>
              <a:buSzPts val="1600"/>
              <a:buChar char="■"/>
              <a:defRPr/>
            </a:lvl9pPr>
          </a:lstStyle>
          <a:p/>
        </p:txBody>
      </p:sp>
      <p:sp>
        <p:nvSpPr>
          <p:cNvPr id="519" name="Google Shape;519;p8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45" name="Shape 45"/>
        <p:cNvGrpSpPr/>
        <p:nvPr/>
      </p:nvGrpSpPr>
      <p:grpSpPr>
        <a:xfrm>
          <a:off x="0" y="0"/>
          <a:ext cx="0" cy="0"/>
          <a:chOff x="0" y="0"/>
          <a:chExt cx="0" cy="0"/>
        </a:xfrm>
      </p:grpSpPr>
      <p:sp>
        <p:nvSpPr>
          <p:cNvPr id="46" name="Google Shape;46;p60"/>
          <p:cNvSpPr txBox="1"/>
          <p:nvPr>
            <p:ph idx="1" type="subTitle"/>
          </p:nvPr>
        </p:nvSpPr>
        <p:spPr>
          <a:xfrm>
            <a:off x="1423531" y="1867350"/>
            <a:ext cx="2999100" cy="228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2000">
                <a:latin typeface="Montserrat Alternates ExtraBold"/>
                <a:ea typeface="Montserrat Alternates ExtraBold"/>
                <a:cs typeface="Montserrat Alternates ExtraBold"/>
                <a:sym typeface="Montserrat Alternates ExtraBold"/>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47" name="Google Shape;47;p60"/>
          <p:cNvSpPr txBox="1"/>
          <p:nvPr>
            <p:ph idx="2" type="subTitle"/>
          </p:nvPr>
        </p:nvSpPr>
        <p:spPr>
          <a:xfrm>
            <a:off x="1423531" y="2235246"/>
            <a:ext cx="2909100" cy="398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48" name="Google Shape;48;p60"/>
          <p:cNvSpPr txBox="1"/>
          <p:nvPr>
            <p:ph idx="3" type="subTitle"/>
          </p:nvPr>
        </p:nvSpPr>
        <p:spPr>
          <a:xfrm>
            <a:off x="1423531" y="3350114"/>
            <a:ext cx="2999100" cy="243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2000">
                <a:latin typeface="Montserrat Alternates ExtraBold"/>
                <a:ea typeface="Montserrat Alternates ExtraBold"/>
                <a:cs typeface="Montserrat Alternates ExtraBold"/>
                <a:sym typeface="Montserrat Alternates ExtraBold"/>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49" name="Google Shape;49;p60"/>
          <p:cNvSpPr txBox="1"/>
          <p:nvPr>
            <p:ph idx="4" type="subTitle"/>
          </p:nvPr>
        </p:nvSpPr>
        <p:spPr>
          <a:xfrm>
            <a:off x="1423531" y="3714550"/>
            <a:ext cx="2909100" cy="402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50" name="Google Shape;50;p60"/>
          <p:cNvSpPr txBox="1"/>
          <p:nvPr>
            <p:ph type="title"/>
          </p:nvPr>
        </p:nvSpPr>
        <p:spPr>
          <a:xfrm>
            <a:off x="749156" y="1978599"/>
            <a:ext cx="581100" cy="581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Font typeface="Arial"/>
              <a:buNone/>
              <a:defRPr sz="25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51" name="Google Shape;51;p60"/>
          <p:cNvSpPr txBox="1"/>
          <p:nvPr>
            <p:ph idx="5" type="title"/>
          </p:nvPr>
        </p:nvSpPr>
        <p:spPr>
          <a:xfrm>
            <a:off x="747056" y="3460746"/>
            <a:ext cx="585300" cy="585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Font typeface="Arial"/>
              <a:buNone/>
              <a:defRPr sz="25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52" name="Google Shape;52;p60"/>
          <p:cNvSpPr txBox="1"/>
          <p:nvPr>
            <p:ph idx="6" type="title"/>
          </p:nvPr>
        </p:nvSpPr>
        <p:spPr>
          <a:xfrm>
            <a:off x="713225" y="544407"/>
            <a:ext cx="7717500" cy="457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800"/>
              <a:buFont typeface="Dosis"/>
              <a:buNone/>
              <a:defRPr/>
            </a:lvl1pPr>
            <a:lvl2pPr lvl="1" algn="ctr">
              <a:lnSpc>
                <a:spcPct val="100000"/>
              </a:lnSpc>
              <a:spcBef>
                <a:spcPts val="0"/>
              </a:spcBef>
              <a:spcAft>
                <a:spcPts val="0"/>
              </a:spcAft>
              <a:buClr>
                <a:schemeClr val="dk1"/>
              </a:buClr>
              <a:buSzPts val="2800"/>
              <a:buNone/>
              <a:defRPr sz="2800">
                <a:solidFill>
                  <a:schemeClr val="dk1"/>
                </a:solidFill>
              </a:defRPr>
            </a:lvl2pPr>
            <a:lvl3pPr lvl="2" algn="ctr">
              <a:lnSpc>
                <a:spcPct val="100000"/>
              </a:lnSpc>
              <a:spcBef>
                <a:spcPts val="0"/>
              </a:spcBef>
              <a:spcAft>
                <a:spcPts val="0"/>
              </a:spcAft>
              <a:buClr>
                <a:schemeClr val="dk1"/>
              </a:buClr>
              <a:buSzPts val="2800"/>
              <a:buNone/>
              <a:defRPr sz="2800">
                <a:solidFill>
                  <a:schemeClr val="dk1"/>
                </a:solidFill>
              </a:defRPr>
            </a:lvl3pPr>
            <a:lvl4pPr lvl="3" algn="ctr">
              <a:lnSpc>
                <a:spcPct val="100000"/>
              </a:lnSpc>
              <a:spcBef>
                <a:spcPts val="0"/>
              </a:spcBef>
              <a:spcAft>
                <a:spcPts val="0"/>
              </a:spcAft>
              <a:buClr>
                <a:schemeClr val="dk1"/>
              </a:buClr>
              <a:buSzPts val="2800"/>
              <a:buNone/>
              <a:defRPr sz="2800">
                <a:solidFill>
                  <a:schemeClr val="dk1"/>
                </a:solidFill>
              </a:defRPr>
            </a:lvl4pPr>
            <a:lvl5pPr lvl="4" algn="ctr">
              <a:lnSpc>
                <a:spcPct val="100000"/>
              </a:lnSpc>
              <a:spcBef>
                <a:spcPts val="0"/>
              </a:spcBef>
              <a:spcAft>
                <a:spcPts val="0"/>
              </a:spcAft>
              <a:buClr>
                <a:schemeClr val="dk1"/>
              </a:buClr>
              <a:buSzPts val="2800"/>
              <a:buNone/>
              <a:defRPr sz="2800">
                <a:solidFill>
                  <a:schemeClr val="dk1"/>
                </a:solidFill>
              </a:defRPr>
            </a:lvl5pPr>
            <a:lvl6pPr lvl="5" algn="ctr">
              <a:lnSpc>
                <a:spcPct val="100000"/>
              </a:lnSpc>
              <a:spcBef>
                <a:spcPts val="0"/>
              </a:spcBef>
              <a:spcAft>
                <a:spcPts val="0"/>
              </a:spcAft>
              <a:buClr>
                <a:schemeClr val="dk1"/>
              </a:buClr>
              <a:buSzPts val="2800"/>
              <a:buNone/>
              <a:defRPr sz="2800">
                <a:solidFill>
                  <a:schemeClr val="dk1"/>
                </a:solidFill>
              </a:defRPr>
            </a:lvl6pPr>
            <a:lvl7pPr lvl="6" algn="ctr">
              <a:lnSpc>
                <a:spcPct val="100000"/>
              </a:lnSpc>
              <a:spcBef>
                <a:spcPts val="0"/>
              </a:spcBef>
              <a:spcAft>
                <a:spcPts val="0"/>
              </a:spcAft>
              <a:buClr>
                <a:schemeClr val="dk1"/>
              </a:buClr>
              <a:buSzPts val="2800"/>
              <a:buNone/>
              <a:defRPr sz="2800">
                <a:solidFill>
                  <a:schemeClr val="dk1"/>
                </a:solidFill>
              </a:defRPr>
            </a:lvl7pPr>
            <a:lvl8pPr lvl="7" algn="ctr">
              <a:lnSpc>
                <a:spcPct val="100000"/>
              </a:lnSpc>
              <a:spcBef>
                <a:spcPts val="0"/>
              </a:spcBef>
              <a:spcAft>
                <a:spcPts val="0"/>
              </a:spcAft>
              <a:buClr>
                <a:schemeClr val="dk1"/>
              </a:buClr>
              <a:buSzPts val="2800"/>
              <a:buNone/>
              <a:defRPr sz="2800">
                <a:solidFill>
                  <a:schemeClr val="dk1"/>
                </a:solidFill>
              </a:defRPr>
            </a:lvl8pPr>
            <a:lvl9pPr lvl="8" algn="ctr">
              <a:lnSpc>
                <a:spcPct val="100000"/>
              </a:lnSpc>
              <a:spcBef>
                <a:spcPts val="0"/>
              </a:spcBef>
              <a:spcAft>
                <a:spcPts val="0"/>
              </a:spcAft>
              <a:buClr>
                <a:schemeClr val="dk1"/>
              </a:buClr>
              <a:buSzPts val="2800"/>
              <a:buNone/>
              <a:defRPr sz="2800">
                <a:solidFill>
                  <a:schemeClr val="dk1"/>
                </a:solidFill>
              </a:defRPr>
            </a:lvl9pPr>
          </a:lstStyle>
          <a:p/>
        </p:txBody>
      </p:sp>
      <p:sp>
        <p:nvSpPr>
          <p:cNvPr id="53" name="Google Shape;53;p60"/>
          <p:cNvSpPr txBox="1"/>
          <p:nvPr>
            <p:ph idx="7" type="subTitle"/>
          </p:nvPr>
        </p:nvSpPr>
        <p:spPr>
          <a:xfrm>
            <a:off x="5438062" y="1867350"/>
            <a:ext cx="2999100" cy="253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2000">
                <a:latin typeface="Montserrat Alternates ExtraBold"/>
                <a:ea typeface="Montserrat Alternates ExtraBold"/>
                <a:cs typeface="Montserrat Alternates ExtraBold"/>
                <a:sym typeface="Montserrat Alternates ExtraBold"/>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54" name="Google Shape;54;p60"/>
          <p:cNvSpPr txBox="1"/>
          <p:nvPr>
            <p:ph idx="8" type="subTitle"/>
          </p:nvPr>
        </p:nvSpPr>
        <p:spPr>
          <a:xfrm>
            <a:off x="5438063" y="2235246"/>
            <a:ext cx="2905500" cy="398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55" name="Google Shape;55;p60"/>
          <p:cNvSpPr txBox="1"/>
          <p:nvPr>
            <p:ph idx="9" type="subTitle"/>
          </p:nvPr>
        </p:nvSpPr>
        <p:spPr>
          <a:xfrm>
            <a:off x="5444494" y="3350100"/>
            <a:ext cx="2998800" cy="228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2000">
                <a:latin typeface="Montserrat Alternates ExtraBold"/>
                <a:ea typeface="Montserrat Alternates ExtraBold"/>
                <a:cs typeface="Montserrat Alternates ExtraBold"/>
                <a:sym typeface="Montserrat Alternates ExtraBold"/>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56" name="Google Shape;56;p60"/>
          <p:cNvSpPr txBox="1"/>
          <p:nvPr>
            <p:ph idx="13" type="subTitle"/>
          </p:nvPr>
        </p:nvSpPr>
        <p:spPr>
          <a:xfrm>
            <a:off x="5444501" y="3714552"/>
            <a:ext cx="2905500" cy="402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57" name="Google Shape;57;p60"/>
          <p:cNvSpPr txBox="1"/>
          <p:nvPr>
            <p:ph idx="14" type="title"/>
          </p:nvPr>
        </p:nvSpPr>
        <p:spPr>
          <a:xfrm>
            <a:off x="4765732" y="1976499"/>
            <a:ext cx="585300" cy="585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Font typeface="Arial"/>
              <a:buNone/>
              <a:defRPr sz="25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58" name="Google Shape;58;p60"/>
          <p:cNvSpPr txBox="1"/>
          <p:nvPr>
            <p:ph idx="15" type="title"/>
          </p:nvPr>
        </p:nvSpPr>
        <p:spPr>
          <a:xfrm>
            <a:off x="4765732" y="3460746"/>
            <a:ext cx="585300" cy="585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Font typeface="Arial"/>
              <a:buNone/>
              <a:defRPr sz="25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pic>
        <p:nvPicPr>
          <p:cNvPr id="59" name="Google Shape;59;p60"/>
          <p:cNvPicPr preferRelativeResize="0"/>
          <p:nvPr/>
        </p:nvPicPr>
        <p:blipFill rotWithShape="1">
          <a:blip r:embed="rId2">
            <a:alphaModFix/>
          </a:blip>
          <a:srcRect b="21971" l="75267" r="0" t="0"/>
          <a:stretch/>
        </p:blipFill>
        <p:spPr>
          <a:xfrm flipH="1">
            <a:off x="8504325" y="1227325"/>
            <a:ext cx="789050" cy="3916175"/>
          </a:xfrm>
          <a:prstGeom prst="rect">
            <a:avLst/>
          </a:prstGeom>
          <a:noFill/>
          <a:ln>
            <a:noFill/>
          </a:ln>
        </p:spPr>
      </p:pic>
      <p:pic>
        <p:nvPicPr>
          <p:cNvPr id="60" name="Google Shape;60;p60"/>
          <p:cNvPicPr preferRelativeResize="0"/>
          <p:nvPr/>
        </p:nvPicPr>
        <p:blipFill rotWithShape="1">
          <a:blip r:embed="rId2">
            <a:alphaModFix/>
          </a:blip>
          <a:srcRect b="10856" l="82436" r="0" t="0"/>
          <a:stretch/>
        </p:blipFill>
        <p:spPr>
          <a:xfrm flipH="1" rot="10800000">
            <a:off x="125" y="620574"/>
            <a:ext cx="560324" cy="4474201"/>
          </a:xfrm>
          <a:prstGeom prst="rect">
            <a:avLst/>
          </a:prstGeom>
          <a:noFill/>
          <a:ln>
            <a:noFill/>
          </a:ln>
        </p:spPr>
      </p:pic>
      <p:sp>
        <p:nvSpPr>
          <p:cNvPr id="61" name="Google Shape;61;p60"/>
          <p:cNvSpPr/>
          <p:nvPr/>
        </p:nvSpPr>
        <p:spPr>
          <a:xfrm rot="2700000">
            <a:off x="3857962" y="4514111"/>
            <a:ext cx="305046" cy="1324977"/>
          </a:xfrm>
          <a:prstGeom prst="roundRect">
            <a:avLst>
              <a:gd fmla="val 50000" name="adj"/>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0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2" name="Google Shape;62;p60"/>
          <p:cNvGrpSpPr/>
          <p:nvPr/>
        </p:nvGrpSpPr>
        <p:grpSpPr>
          <a:xfrm>
            <a:off x="7775652" y="4447853"/>
            <a:ext cx="425313" cy="425313"/>
            <a:chOff x="3589550" y="-1003725"/>
            <a:chExt cx="586800" cy="586800"/>
          </a:xfrm>
        </p:grpSpPr>
        <p:sp>
          <p:nvSpPr>
            <p:cNvPr id="63" name="Google Shape;63;p60"/>
            <p:cNvSpPr/>
            <p:nvPr/>
          </p:nvSpPr>
          <p:spPr>
            <a:xfrm>
              <a:off x="3589550" y="-1003725"/>
              <a:ext cx="586800" cy="586800"/>
            </a:xfrm>
            <a:prstGeom prst="ellips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60"/>
            <p:cNvSpPr/>
            <p:nvPr/>
          </p:nvSpPr>
          <p:spPr>
            <a:xfrm>
              <a:off x="3778700" y="-814575"/>
              <a:ext cx="208500" cy="208500"/>
            </a:xfrm>
            <a:prstGeom prst="mathPlus">
              <a:avLst>
                <a:gd fmla="val 23520" name="adj1"/>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5" name="Google Shape;65;p60"/>
          <p:cNvSpPr/>
          <p:nvPr/>
        </p:nvSpPr>
        <p:spPr>
          <a:xfrm rot="2700000">
            <a:off x="4402697" y="4523191"/>
            <a:ext cx="94187" cy="1621113"/>
          </a:xfrm>
          <a:prstGeom prst="roundRect">
            <a:avLst>
              <a:gd fmla="val 50000" name="adj"/>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00000" dist="47625">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60"/>
          <p:cNvSpPr/>
          <p:nvPr/>
        </p:nvSpPr>
        <p:spPr>
          <a:xfrm rot="2700000">
            <a:off x="866325" y="-760539"/>
            <a:ext cx="305046" cy="1324977"/>
          </a:xfrm>
          <a:prstGeom prst="roundRect">
            <a:avLst>
              <a:gd fmla="val 50000" name="adj"/>
            </a:avLst>
          </a:prstGeom>
          <a:noFill/>
          <a:ln cap="flat" cmpd="sng" w="9525">
            <a:solidFill>
              <a:schemeClr val="lt1"/>
            </a:solidFill>
            <a:prstDash val="solid"/>
            <a:round/>
            <a:headEnd len="sm" w="sm" type="none"/>
            <a:tailEnd len="sm" w="sm" type="none"/>
          </a:ln>
          <a:effectLst>
            <a:outerShdw blurRad="142875" rotWithShape="0" algn="bl" dir="2400000" dist="47625">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60"/>
          <p:cNvSpPr/>
          <p:nvPr/>
        </p:nvSpPr>
        <p:spPr>
          <a:xfrm rot="2700000">
            <a:off x="940791" y="4582303"/>
            <a:ext cx="156129" cy="493843"/>
          </a:xfrm>
          <a:prstGeom prst="roundRect">
            <a:avLst>
              <a:gd fmla="val 50000" name="adj"/>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0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60"/>
          <p:cNvSpPr/>
          <p:nvPr/>
        </p:nvSpPr>
        <p:spPr>
          <a:xfrm rot="2700000">
            <a:off x="1272229" y="4692881"/>
            <a:ext cx="94187" cy="881196"/>
          </a:xfrm>
          <a:prstGeom prst="roundRect">
            <a:avLst>
              <a:gd fmla="val 50000" name="adj"/>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0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60"/>
          <p:cNvSpPr/>
          <p:nvPr/>
        </p:nvSpPr>
        <p:spPr>
          <a:xfrm rot="2700000">
            <a:off x="5223514" y="4692264"/>
            <a:ext cx="182858" cy="578696"/>
          </a:xfrm>
          <a:prstGeom prst="roundRect">
            <a:avLst>
              <a:gd fmla="val 50000" name="adj"/>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0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60"/>
          <p:cNvSpPr/>
          <p:nvPr/>
        </p:nvSpPr>
        <p:spPr>
          <a:xfrm>
            <a:off x="8200975" y="309700"/>
            <a:ext cx="459600" cy="459600"/>
          </a:xfrm>
          <a:prstGeom prst="ellipse">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6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6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520" name="Shape 520"/>
        <p:cNvGrpSpPr/>
        <p:nvPr/>
      </p:nvGrpSpPr>
      <p:grpSpPr>
        <a:xfrm>
          <a:off x="0" y="0"/>
          <a:ext cx="0" cy="0"/>
          <a:chOff x="0" y="0"/>
          <a:chExt cx="0" cy="0"/>
        </a:xfrm>
      </p:grpSpPr>
      <p:sp>
        <p:nvSpPr>
          <p:cNvPr id="521" name="Google Shape;521;p9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7">
    <p:spTree>
      <p:nvGrpSpPr>
        <p:cNvPr id="522" name="Shape 522"/>
        <p:cNvGrpSpPr/>
        <p:nvPr/>
      </p:nvGrpSpPr>
      <p:grpSpPr>
        <a:xfrm>
          <a:off x="0" y="0"/>
          <a:ext cx="0" cy="0"/>
          <a:chOff x="0" y="0"/>
          <a:chExt cx="0" cy="0"/>
        </a:xfrm>
      </p:grpSpPr>
      <p:sp>
        <p:nvSpPr>
          <p:cNvPr id="523" name="Google Shape;523;p91"/>
          <p:cNvSpPr/>
          <p:nvPr/>
        </p:nvSpPr>
        <p:spPr>
          <a:xfrm rot="2700000">
            <a:off x="6230400" y="3805136"/>
            <a:ext cx="305046" cy="1324977"/>
          </a:xfrm>
          <a:prstGeom prst="roundRect">
            <a:avLst>
              <a:gd fmla="val 50000" name="adj"/>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0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24" name="Google Shape;524;p91"/>
          <p:cNvGrpSpPr/>
          <p:nvPr/>
        </p:nvGrpSpPr>
        <p:grpSpPr>
          <a:xfrm>
            <a:off x="7595977" y="4018328"/>
            <a:ext cx="425313" cy="425313"/>
            <a:chOff x="3589550" y="-1003725"/>
            <a:chExt cx="586800" cy="586800"/>
          </a:xfrm>
        </p:grpSpPr>
        <p:sp>
          <p:nvSpPr>
            <p:cNvPr id="525" name="Google Shape;525;p91"/>
            <p:cNvSpPr/>
            <p:nvPr/>
          </p:nvSpPr>
          <p:spPr>
            <a:xfrm>
              <a:off x="3589550" y="-1003725"/>
              <a:ext cx="586800" cy="586800"/>
            </a:xfrm>
            <a:prstGeom prst="ellips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91"/>
            <p:cNvSpPr/>
            <p:nvPr/>
          </p:nvSpPr>
          <p:spPr>
            <a:xfrm>
              <a:off x="3778700" y="-814575"/>
              <a:ext cx="208500" cy="208500"/>
            </a:xfrm>
            <a:prstGeom prst="mathPlus">
              <a:avLst>
                <a:gd fmla="val 23520" name="adj1"/>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7" name="Google Shape;527;p91"/>
          <p:cNvSpPr/>
          <p:nvPr/>
        </p:nvSpPr>
        <p:spPr>
          <a:xfrm rot="2700000">
            <a:off x="5604684" y="3814216"/>
            <a:ext cx="94187" cy="1621113"/>
          </a:xfrm>
          <a:prstGeom prst="roundRect">
            <a:avLst>
              <a:gd fmla="val 50000" name="adj"/>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00000" dist="47625">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91"/>
          <p:cNvSpPr/>
          <p:nvPr/>
        </p:nvSpPr>
        <p:spPr>
          <a:xfrm rot="2700000">
            <a:off x="3763625" y="4357461"/>
            <a:ext cx="305046" cy="1324977"/>
          </a:xfrm>
          <a:prstGeom prst="roundRect">
            <a:avLst>
              <a:gd fmla="val 50000" name="adj"/>
            </a:avLst>
          </a:prstGeom>
          <a:noFill/>
          <a:ln cap="flat" cmpd="sng" w="9525">
            <a:solidFill>
              <a:schemeClr val="lt1"/>
            </a:solidFill>
            <a:prstDash val="solid"/>
            <a:round/>
            <a:headEnd len="sm" w="sm" type="none"/>
            <a:tailEnd len="sm" w="sm" type="none"/>
          </a:ln>
          <a:effectLst>
            <a:outerShdw blurRad="142875" rotWithShape="0" algn="bl" dir="2400000" dist="47625">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91"/>
          <p:cNvSpPr/>
          <p:nvPr/>
        </p:nvSpPr>
        <p:spPr>
          <a:xfrm>
            <a:off x="2305050" y="4184700"/>
            <a:ext cx="459600" cy="459600"/>
          </a:xfrm>
          <a:prstGeom prst="ellipse">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6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91"/>
          <p:cNvSpPr/>
          <p:nvPr/>
        </p:nvSpPr>
        <p:spPr>
          <a:xfrm rot="2700000">
            <a:off x="1043641" y="571353"/>
            <a:ext cx="156129" cy="493843"/>
          </a:xfrm>
          <a:prstGeom prst="roundRect">
            <a:avLst>
              <a:gd fmla="val 50000" name="adj"/>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0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91"/>
          <p:cNvSpPr/>
          <p:nvPr/>
        </p:nvSpPr>
        <p:spPr>
          <a:xfrm rot="2700000">
            <a:off x="1375079" y="681931"/>
            <a:ext cx="94187" cy="881196"/>
          </a:xfrm>
          <a:prstGeom prst="roundRect">
            <a:avLst>
              <a:gd fmla="val 50000" name="adj"/>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0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32" name="Google Shape;532;p91"/>
          <p:cNvGrpSpPr/>
          <p:nvPr/>
        </p:nvGrpSpPr>
        <p:grpSpPr>
          <a:xfrm>
            <a:off x="2713425" y="737525"/>
            <a:ext cx="586800" cy="586800"/>
            <a:chOff x="3589550" y="-1003725"/>
            <a:chExt cx="586800" cy="586800"/>
          </a:xfrm>
        </p:grpSpPr>
        <p:sp>
          <p:nvSpPr>
            <p:cNvPr id="533" name="Google Shape;533;p91"/>
            <p:cNvSpPr/>
            <p:nvPr/>
          </p:nvSpPr>
          <p:spPr>
            <a:xfrm>
              <a:off x="3589550" y="-1003725"/>
              <a:ext cx="586800" cy="586800"/>
            </a:xfrm>
            <a:prstGeom prst="ellips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91"/>
            <p:cNvSpPr/>
            <p:nvPr/>
          </p:nvSpPr>
          <p:spPr>
            <a:xfrm>
              <a:off x="3778700" y="-814575"/>
              <a:ext cx="208500" cy="208500"/>
            </a:xfrm>
            <a:prstGeom prst="mathPlus">
              <a:avLst>
                <a:gd fmla="val 23520" name="adj1"/>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35" name="Google Shape;535;p91"/>
          <p:cNvSpPr/>
          <p:nvPr/>
        </p:nvSpPr>
        <p:spPr>
          <a:xfrm rot="2700000">
            <a:off x="6328650" y="-387989"/>
            <a:ext cx="305046" cy="1324977"/>
          </a:xfrm>
          <a:prstGeom prst="roundRect">
            <a:avLst>
              <a:gd fmla="val 50000" name="adj"/>
            </a:avLst>
          </a:prstGeom>
          <a:noFill/>
          <a:ln cap="flat" cmpd="sng" w="9525">
            <a:solidFill>
              <a:schemeClr val="lt1"/>
            </a:solidFill>
            <a:prstDash val="solid"/>
            <a:round/>
            <a:headEnd len="sm" w="sm" type="none"/>
            <a:tailEnd len="sm" w="sm" type="none"/>
          </a:ln>
          <a:effectLst>
            <a:outerShdw blurRad="142875" rotWithShape="0" algn="bl" dir="2400000" dist="47625">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91"/>
          <p:cNvSpPr/>
          <p:nvPr/>
        </p:nvSpPr>
        <p:spPr>
          <a:xfrm rot="2700000">
            <a:off x="7016764" y="717414"/>
            <a:ext cx="182858" cy="578696"/>
          </a:xfrm>
          <a:prstGeom prst="roundRect">
            <a:avLst>
              <a:gd fmla="val 50000" name="adj"/>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0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91"/>
          <p:cNvSpPr/>
          <p:nvPr/>
        </p:nvSpPr>
        <p:spPr>
          <a:xfrm rot="2700000">
            <a:off x="7049774" y="-112234"/>
            <a:ext cx="110309" cy="1032659"/>
          </a:xfrm>
          <a:prstGeom prst="roundRect">
            <a:avLst>
              <a:gd fmla="val 50000" name="adj"/>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0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91"/>
          <p:cNvSpPr/>
          <p:nvPr/>
        </p:nvSpPr>
        <p:spPr>
          <a:xfrm>
            <a:off x="4032850" y="174300"/>
            <a:ext cx="459600" cy="459600"/>
          </a:xfrm>
          <a:prstGeom prst="ellipse">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6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91"/>
          <p:cNvSpPr/>
          <p:nvPr/>
        </p:nvSpPr>
        <p:spPr>
          <a:xfrm>
            <a:off x="7417175" y="3431725"/>
            <a:ext cx="459600" cy="459600"/>
          </a:xfrm>
          <a:prstGeom prst="ellipse">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6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40" name="Google Shape;540;p91"/>
          <p:cNvPicPr preferRelativeResize="0"/>
          <p:nvPr/>
        </p:nvPicPr>
        <p:blipFill rotWithShape="1">
          <a:blip r:embed="rId2">
            <a:alphaModFix/>
          </a:blip>
          <a:srcRect b="30166" l="63306" r="0" t="0"/>
          <a:stretch/>
        </p:blipFill>
        <p:spPr>
          <a:xfrm>
            <a:off x="7000" y="1420525"/>
            <a:ext cx="1243401" cy="3722974"/>
          </a:xfrm>
          <a:prstGeom prst="rect">
            <a:avLst/>
          </a:prstGeom>
          <a:noFill/>
          <a:ln>
            <a:noFill/>
          </a:ln>
        </p:spPr>
      </p:pic>
      <p:pic>
        <p:nvPicPr>
          <p:cNvPr id="541" name="Google Shape;541;p91"/>
          <p:cNvPicPr preferRelativeResize="0"/>
          <p:nvPr/>
        </p:nvPicPr>
        <p:blipFill rotWithShape="1">
          <a:blip r:embed="rId2">
            <a:alphaModFix/>
          </a:blip>
          <a:srcRect b="23059" l="63306" r="0" t="0"/>
          <a:stretch/>
        </p:blipFill>
        <p:spPr>
          <a:xfrm rot="10800000">
            <a:off x="7758350" y="17011"/>
            <a:ext cx="1402650" cy="4627301"/>
          </a:xfrm>
          <a:prstGeom prst="rect">
            <a:avLst/>
          </a:prstGeom>
          <a:noFill/>
          <a:ln>
            <a:noFill/>
          </a:ln>
        </p:spPr>
      </p:pic>
      <p:sp>
        <p:nvSpPr>
          <p:cNvPr id="542" name="Google Shape;542;p9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TITLE_1">
    <p:spTree>
      <p:nvGrpSpPr>
        <p:cNvPr id="543" name="Shape 543"/>
        <p:cNvGrpSpPr/>
        <p:nvPr/>
      </p:nvGrpSpPr>
      <p:grpSpPr>
        <a:xfrm>
          <a:off x="0" y="0"/>
          <a:ext cx="0" cy="0"/>
          <a:chOff x="0" y="0"/>
          <a:chExt cx="0" cy="0"/>
        </a:xfrm>
      </p:grpSpPr>
      <p:pic>
        <p:nvPicPr>
          <p:cNvPr id="544" name="Google Shape;544;p92"/>
          <p:cNvPicPr preferRelativeResize="0"/>
          <p:nvPr/>
        </p:nvPicPr>
        <p:blipFill rotWithShape="1">
          <a:blip r:embed="rId2">
            <a:alphaModFix/>
          </a:blip>
          <a:srcRect b="30166" l="63306" r="0" t="0"/>
          <a:stretch/>
        </p:blipFill>
        <p:spPr>
          <a:xfrm flipH="1" rot="10800000">
            <a:off x="7000" y="17011"/>
            <a:ext cx="1243401" cy="3722974"/>
          </a:xfrm>
          <a:prstGeom prst="rect">
            <a:avLst/>
          </a:prstGeom>
          <a:noFill/>
          <a:ln>
            <a:noFill/>
          </a:ln>
        </p:spPr>
      </p:pic>
      <p:sp>
        <p:nvSpPr>
          <p:cNvPr id="545" name="Google Shape;545;p92"/>
          <p:cNvSpPr/>
          <p:nvPr/>
        </p:nvSpPr>
        <p:spPr>
          <a:xfrm rot="2700000">
            <a:off x="622675" y="4098511"/>
            <a:ext cx="305046" cy="1324977"/>
          </a:xfrm>
          <a:prstGeom prst="roundRect">
            <a:avLst>
              <a:gd fmla="val 50000" name="adj"/>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0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92"/>
          <p:cNvSpPr/>
          <p:nvPr/>
        </p:nvSpPr>
        <p:spPr>
          <a:xfrm rot="2700000">
            <a:off x="-3041" y="4107591"/>
            <a:ext cx="94187" cy="1621113"/>
          </a:xfrm>
          <a:prstGeom prst="roundRect">
            <a:avLst>
              <a:gd fmla="val 50000" name="adj"/>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00000" dist="47625">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92"/>
          <p:cNvSpPr/>
          <p:nvPr/>
        </p:nvSpPr>
        <p:spPr>
          <a:xfrm>
            <a:off x="253625" y="3558725"/>
            <a:ext cx="459600" cy="459600"/>
          </a:xfrm>
          <a:prstGeom prst="ellipse">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6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92"/>
          <p:cNvSpPr/>
          <p:nvPr/>
        </p:nvSpPr>
        <p:spPr>
          <a:xfrm rot="2700000">
            <a:off x="7426641" y="-198347"/>
            <a:ext cx="156129" cy="493843"/>
          </a:xfrm>
          <a:prstGeom prst="roundRect">
            <a:avLst>
              <a:gd fmla="val 50000" name="adj"/>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0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92"/>
          <p:cNvSpPr/>
          <p:nvPr/>
        </p:nvSpPr>
        <p:spPr>
          <a:xfrm rot="2700000">
            <a:off x="1464629" y="4739156"/>
            <a:ext cx="94187" cy="881196"/>
          </a:xfrm>
          <a:prstGeom prst="roundRect">
            <a:avLst>
              <a:gd fmla="val 50000" name="adj"/>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0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50" name="Google Shape;550;p92"/>
          <p:cNvGrpSpPr/>
          <p:nvPr/>
        </p:nvGrpSpPr>
        <p:grpSpPr>
          <a:xfrm>
            <a:off x="7758350" y="152400"/>
            <a:ext cx="586800" cy="586800"/>
            <a:chOff x="3589550" y="-1003725"/>
            <a:chExt cx="586800" cy="586800"/>
          </a:xfrm>
        </p:grpSpPr>
        <p:sp>
          <p:nvSpPr>
            <p:cNvPr id="551" name="Google Shape;551;p92"/>
            <p:cNvSpPr/>
            <p:nvPr/>
          </p:nvSpPr>
          <p:spPr>
            <a:xfrm>
              <a:off x="3589550" y="-1003725"/>
              <a:ext cx="586800" cy="586800"/>
            </a:xfrm>
            <a:prstGeom prst="ellips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92"/>
            <p:cNvSpPr/>
            <p:nvPr/>
          </p:nvSpPr>
          <p:spPr>
            <a:xfrm>
              <a:off x="3778700" y="-814575"/>
              <a:ext cx="208500" cy="208500"/>
            </a:xfrm>
            <a:prstGeom prst="mathPlus">
              <a:avLst>
                <a:gd fmla="val 23520" name="adj1"/>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53" name="Google Shape;553;p92"/>
          <p:cNvSpPr/>
          <p:nvPr/>
        </p:nvSpPr>
        <p:spPr>
          <a:xfrm rot="2700000">
            <a:off x="2399925" y="-743514"/>
            <a:ext cx="305046" cy="1324977"/>
          </a:xfrm>
          <a:prstGeom prst="roundRect">
            <a:avLst>
              <a:gd fmla="val 50000" name="adj"/>
            </a:avLst>
          </a:prstGeom>
          <a:noFill/>
          <a:ln cap="flat" cmpd="sng" w="9525">
            <a:solidFill>
              <a:schemeClr val="lt1"/>
            </a:solidFill>
            <a:prstDash val="solid"/>
            <a:round/>
            <a:headEnd len="sm" w="sm" type="none"/>
            <a:tailEnd len="sm" w="sm" type="none"/>
          </a:ln>
          <a:effectLst>
            <a:outerShdw blurRad="142875" rotWithShape="0" algn="bl" dir="2400000" dist="47625">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92"/>
          <p:cNvSpPr/>
          <p:nvPr/>
        </p:nvSpPr>
        <p:spPr>
          <a:xfrm rot="2700000">
            <a:off x="3088039" y="361889"/>
            <a:ext cx="182858" cy="578696"/>
          </a:xfrm>
          <a:prstGeom prst="roundRect">
            <a:avLst>
              <a:gd fmla="val 50000" name="adj"/>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0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92"/>
          <p:cNvSpPr/>
          <p:nvPr/>
        </p:nvSpPr>
        <p:spPr>
          <a:xfrm rot="2700000">
            <a:off x="3121049" y="-467759"/>
            <a:ext cx="110309" cy="1032659"/>
          </a:xfrm>
          <a:prstGeom prst="roundRect">
            <a:avLst>
              <a:gd fmla="val 50000" name="adj"/>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0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92"/>
          <p:cNvSpPr/>
          <p:nvPr/>
        </p:nvSpPr>
        <p:spPr>
          <a:xfrm>
            <a:off x="4032850" y="174300"/>
            <a:ext cx="459600" cy="459600"/>
          </a:xfrm>
          <a:prstGeom prst="ellipse">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6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92"/>
          <p:cNvSpPr/>
          <p:nvPr/>
        </p:nvSpPr>
        <p:spPr>
          <a:xfrm>
            <a:off x="8603700" y="391200"/>
            <a:ext cx="459600" cy="459600"/>
          </a:xfrm>
          <a:prstGeom prst="ellipse">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6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58" name="Google Shape;558;p92"/>
          <p:cNvPicPr preferRelativeResize="0"/>
          <p:nvPr/>
        </p:nvPicPr>
        <p:blipFill rotWithShape="1">
          <a:blip r:embed="rId2">
            <a:alphaModFix/>
          </a:blip>
          <a:srcRect b="23059" l="63306" r="0" t="0"/>
          <a:stretch/>
        </p:blipFill>
        <p:spPr>
          <a:xfrm flipH="1">
            <a:off x="7758350" y="516197"/>
            <a:ext cx="1402650" cy="4627301"/>
          </a:xfrm>
          <a:prstGeom prst="rect">
            <a:avLst/>
          </a:prstGeom>
          <a:noFill/>
          <a:ln>
            <a:noFill/>
          </a:ln>
        </p:spPr>
      </p:pic>
      <p:sp>
        <p:nvSpPr>
          <p:cNvPr id="559" name="Google Shape;559;p9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2" name="Shape 72"/>
        <p:cNvGrpSpPr/>
        <p:nvPr/>
      </p:nvGrpSpPr>
      <p:grpSpPr>
        <a:xfrm>
          <a:off x="0" y="0"/>
          <a:ext cx="0" cy="0"/>
          <a:chOff x="0" y="0"/>
          <a:chExt cx="0" cy="0"/>
        </a:xfrm>
      </p:grpSpPr>
      <p:sp>
        <p:nvSpPr>
          <p:cNvPr id="73" name="Google Shape;73;p61"/>
          <p:cNvSpPr txBox="1"/>
          <p:nvPr>
            <p:ph type="title"/>
          </p:nvPr>
        </p:nvSpPr>
        <p:spPr>
          <a:xfrm>
            <a:off x="3185550" y="1635643"/>
            <a:ext cx="2772900" cy="914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200"/>
              <a:buNone/>
              <a:defRPr sz="55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74" name="Google Shape;74;p61"/>
          <p:cNvSpPr txBox="1"/>
          <p:nvPr>
            <p:ph idx="1" type="subTitle"/>
          </p:nvPr>
        </p:nvSpPr>
        <p:spPr>
          <a:xfrm>
            <a:off x="2332800" y="2593457"/>
            <a:ext cx="4478400" cy="914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100"/>
              <a:buNone/>
              <a:defRPr sz="18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pic>
        <p:nvPicPr>
          <p:cNvPr id="75" name="Google Shape;75;p61"/>
          <p:cNvPicPr preferRelativeResize="0"/>
          <p:nvPr/>
        </p:nvPicPr>
        <p:blipFill rotWithShape="1">
          <a:blip r:embed="rId2">
            <a:alphaModFix/>
          </a:blip>
          <a:srcRect b="23059" l="63306" r="0" t="0"/>
          <a:stretch/>
        </p:blipFill>
        <p:spPr>
          <a:xfrm flipH="1">
            <a:off x="7758350" y="516197"/>
            <a:ext cx="1402650" cy="4627301"/>
          </a:xfrm>
          <a:prstGeom prst="rect">
            <a:avLst/>
          </a:prstGeom>
          <a:noFill/>
          <a:ln>
            <a:noFill/>
          </a:ln>
        </p:spPr>
      </p:pic>
      <p:pic>
        <p:nvPicPr>
          <p:cNvPr id="76" name="Google Shape;76;p61"/>
          <p:cNvPicPr preferRelativeResize="0"/>
          <p:nvPr/>
        </p:nvPicPr>
        <p:blipFill rotWithShape="1">
          <a:blip r:embed="rId2">
            <a:alphaModFix/>
          </a:blip>
          <a:srcRect b="30166" l="63306" r="0" t="0"/>
          <a:stretch/>
        </p:blipFill>
        <p:spPr>
          <a:xfrm flipH="1" rot="10800000">
            <a:off x="7000" y="17011"/>
            <a:ext cx="1243401" cy="3722974"/>
          </a:xfrm>
          <a:prstGeom prst="rect">
            <a:avLst/>
          </a:prstGeom>
          <a:noFill/>
          <a:ln>
            <a:noFill/>
          </a:ln>
        </p:spPr>
      </p:pic>
      <p:grpSp>
        <p:nvGrpSpPr>
          <p:cNvPr id="77" name="Google Shape;77;p61"/>
          <p:cNvGrpSpPr/>
          <p:nvPr/>
        </p:nvGrpSpPr>
        <p:grpSpPr>
          <a:xfrm>
            <a:off x="2120150" y="246100"/>
            <a:ext cx="586800" cy="586800"/>
            <a:chOff x="3589550" y="-1003725"/>
            <a:chExt cx="586800" cy="586800"/>
          </a:xfrm>
        </p:grpSpPr>
        <p:sp>
          <p:nvSpPr>
            <p:cNvPr id="78" name="Google Shape;78;p61"/>
            <p:cNvSpPr/>
            <p:nvPr/>
          </p:nvSpPr>
          <p:spPr>
            <a:xfrm>
              <a:off x="3589550" y="-1003725"/>
              <a:ext cx="586800" cy="586800"/>
            </a:xfrm>
            <a:prstGeom prst="ellips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61"/>
            <p:cNvSpPr/>
            <p:nvPr/>
          </p:nvSpPr>
          <p:spPr>
            <a:xfrm>
              <a:off x="3778700" y="-814575"/>
              <a:ext cx="208500" cy="208500"/>
            </a:xfrm>
            <a:prstGeom prst="mathPlus">
              <a:avLst>
                <a:gd fmla="val 23520" name="adj1"/>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0" name="Google Shape;80;p61"/>
          <p:cNvSpPr/>
          <p:nvPr/>
        </p:nvSpPr>
        <p:spPr>
          <a:xfrm rot="2700000">
            <a:off x="6328650" y="-387989"/>
            <a:ext cx="305046" cy="1324977"/>
          </a:xfrm>
          <a:prstGeom prst="roundRect">
            <a:avLst>
              <a:gd fmla="val 50000" name="adj"/>
            </a:avLst>
          </a:prstGeom>
          <a:noFill/>
          <a:ln cap="flat" cmpd="sng" w="9525">
            <a:solidFill>
              <a:schemeClr val="lt1"/>
            </a:solidFill>
            <a:prstDash val="solid"/>
            <a:round/>
            <a:headEnd len="sm" w="sm" type="none"/>
            <a:tailEnd len="sm" w="sm" type="none"/>
          </a:ln>
          <a:effectLst>
            <a:outerShdw blurRad="142875" rotWithShape="0" algn="bl" dir="2400000" dist="47625">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61"/>
          <p:cNvSpPr/>
          <p:nvPr/>
        </p:nvSpPr>
        <p:spPr>
          <a:xfrm rot="2700000">
            <a:off x="7016764" y="717414"/>
            <a:ext cx="182858" cy="578696"/>
          </a:xfrm>
          <a:prstGeom prst="roundRect">
            <a:avLst>
              <a:gd fmla="val 50000" name="adj"/>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0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61"/>
          <p:cNvSpPr/>
          <p:nvPr/>
        </p:nvSpPr>
        <p:spPr>
          <a:xfrm rot="2700000">
            <a:off x="7049774" y="-112234"/>
            <a:ext cx="110309" cy="1032659"/>
          </a:xfrm>
          <a:prstGeom prst="roundRect">
            <a:avLst>
              <a:gd fmla="val 50000" name="adj"/>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0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61"/>
          <p:cNvSpPr/>
          <p:nvPr/>
        </p:nvSpPr>
        <p:spPr>
          <a:xfrm>
            <a:off x="4032850" y="174300"/>
            <a:ext cx="459600" cy="459600"/>
          </a:xfrm>
          <a:prstGeom prst="ellipse">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6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61"/>
          <p:cNvSpPr/>
          <p:nvPr/>
        </p:nvSpPr>
        <p:spPr>
          <a:xfrm>
            <a:off x="8872350" y="174300"/>
            <a:ext cx="459600" cy="459600"/>
          </a:xfrm>
          <a:prstGeom prst="ellipse">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6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61"/>
          <p:cNvSpPr/>
          <p:nvPr/>
        </p:nvSpPr>
        <p:spPr>
          <a:xfrm>
            <a:off x="4845460" y="6081846"/>
            <a:ext cx="9318" cy="32256"/>
          </a:xfrm>
          <a:custGeom>
            <a:rect b="b" l="l" r="r" t="t"/>
            <a:pathLst>
              <a:path extrusionOk="0" h="450" w="130">
                <a:moveTo>
                  <a:pt x="129" y="0"/>
                </a:moveTo>
                <a:lnTo>
                  <a:pt x="108" y="43"/>
                </a:lnTo>
                <a:lnTo>
                  <a:pt x="65" y="43"/>
                </a:lnTo>
                <a:lnTo>
                  <a:pt x="22" y="64"/>
                </a:lnTo>
                <a:lnTo>
                  <a:pt x="1" y="107"/>
                </a:lnTo>
                <a:lnTo>
                  <a:pt x="1" y="171"/>
                </a:lnTo>
                <a:lnTo>
                  <a:pt x="22" y="236"/>
                </a:lnTo>
                <a:lnTo>
                  <a:pt x="65" y="343"/>
                </a:lnTo>
                <a:lnTo>
                  <a:pt x="65" y="385"/>
                </a:lnTo>
                <a:lnTo>
                  <a:pt x="87" y="407"/>
                </a:lnTo>
                <a:lnTo>
                  <a:pt x="129" y="450"/>
                </a:lnTo>
                <a:lnTo>
                  <a:pt x="129" y="0"/>
                </a:lnTo>
                <a:close/>
              </a:path>
            </a:pathLst>
          </a:custGeom>
          <a:solidFill>
            <a:srgbClr val="D6F0A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61"/>
          <p:cNvSpPr/>
          <p:nvPr/>
        </p:nvSpPr>
        <p:spPr>
          <a:xfrm rot="2700000">
            <a:off x="4913125" y="4513236"/>
            <a:ext cx="305046" cy="1324977"/>
          </a:xfrm>
          <a:prstGeom prst="roundRect">
            <a:avLst>
              <a:gd fmla="val 50000" name="adj"/>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0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7" name="Google Shape;87;p61"/>
          <p:cNvGrpSpPr/>
          <p:nvPr/>
        </p:nvGrpSpPr>
        <p:grpSpPr>
          <a:xfrm>
            <a:off x="7208377" y="4544428"/>
            <a:ext cx="425313" cy="425313"/>
            <a:chOff x="3589550" y="-1003725"/>
            <a:chExt cx="586800" cy="586800"/>
          </a:xfrm>
        </p:grpSpPr>
        <p:sp>
          <p:nvSpPr>
            <p:cNvPr id="88" name="Google Shape;88;p61"/>
            <p:cNvSpPr/>
            <p:nvPr/>
          </p:nvSpPr>
          <p:spPr>
            <a:xfrm>
              <a:off x="3589550" y="-1003725"/>
              <a:ext cx="586800" cy="586800"/>
            </a:xfrm>
            <a:prstGeom prst="ellips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61"/>
            <p:cNvSpPr/>
            <p:nvPr/>
          </p:nvSpPr>
          <p:spPr>
            <a:xfrm>
              <a:off x="3778700" y="-814575"/>
              <a:ext cx="208500" cy="208500"/>
            </a:xfrm>
            <a:prstGeom prst="mathPlus">
              <a:avLst>
                <a:gd fmla="val 23520" name="adj1"/>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0" name="Google Shape;90;p61"/>
          <p:cNvSpPr/>
          <p:nvPr/>
        </p:nvSpPr>
        <p:spPr>
          <a:xfrm rot="2700000">
            <a:off x="4287409" y="4522316"/>
            <a:ext cx="94187" cy="1621113"/>
          </a:xfrm>
          <a:prstGeom prst="roundRect">
            <a:avLst>
              <a:gd fmla="val 50000" name="adj"/>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00000" dist="47625">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61"/>
          <p:cNvSpPr/>
          <p:nvPr/>
        </p:nvSpPr>
        <p:spPr>
          <a:xfrm rot="2700000">
            <a:off x="3763625" y="4357461"/>
            <a:ext cx="305046" cy="1324977"/>
          </a:xfrm>
          <a:prstGeom prst="roundRect">
            <a:avLst>
              <a:gd fmla="val 50000" name="adj"/>
            </a:avLst>
          </a:prstGeom>
          <a:noFill/>
          <a:ln cap="flat" cmpd="sng" w="9525">
            <a:solidFill>
              <a:schemeClr val="lt1"/>
            </a:solidFill>
            <a:prstDash val="solid"/>
            <a:round/>
            <a:headEnd len="sm" w="sm" type="none"/>
            <a:tailEnd len="sm" w="sm" type="none"/>
          </a:ln>
          <a:effectLst>
            <a:outerShdw blurRad="142875" rotWithShape="0" algn="bl" dir="2400000" dist="47625">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61"/>
          <p:cNvSpPr/>
          <p:nvPr/>
        </p:nvSpPr>
        <p:spPr>
          <a:xfrm>
            <a:off x="-179950" y="3700375"/>
            <a:ext cx="459600" cy="459600"/>
          </a:xfrm>
          <a:prstGeom prst="ellipse">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6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61"/>
          <p:cNvSpPr/>
          <p:nvPr/>
        </p:nvSpPr>
        <p:spPr>
          <a:xfrm rot="2700000">
            <a:off x="316066" y="4142853"/>
            <a:ext cx="156129" cy="493843"/>
          </a:xfrm>
          <a:prstGeom prst="roundRect">
            <a:avLst>
              <a:gd fmla="val 50000" name="adj"/>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0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61"/>
          <p:cNvSpPr/>
          <p:nvPr/>
        </p:nvSpPr>
        <p:spPr>
          <a:xfrm rot="2700000">
            <a:off x="647504" y="4253431"/>
            <a:ext cx="94187" cy="881196"/>
          </a:xfrm>
          <a:prstGeom prst="roundRect">
            <a:avLst>
              <a:gd fmla="val 50000" name="adj"/>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0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6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6" name="Shape 96"/>
        <p:cNvGrpSpPr/>
        <p:nvPr/>
      </p:nvGrpSpPr>
      <p:grpSpPr>
        <a:xfrm>
          <a:off x="0" y="0"/>
          <a:ext cx="0" cy="0"/>
          <a:chOff x="0" y="0"/>
          <a:chExt cx="0" cy="0"/>
        </a:xfrm>
      </p:grpSpPr>
      <p:sp>
        <p:nvSpPr>
          <p:cNvPr id="97" name="Google Shape;97;p62"/>
          <p:cNvSpPr txBox="1"/>
          <p:nvPr>
            <p:ph type="title"/>
          </p:nvPr>
        </p:nvSpPr>
        <p:spPr>
          <a:xfrm>
            <a:off x="927300" y="2380502"/>
            <a:ext cx="7289400" cy="914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98" name="Google Shape;98;p62"/>
          <p:cNvSpPr txBox="1"/>
          <p:nvPr>
            <p:ph idx="1" type="subTitle"/>
          </p:nvPr>
        </p:nvSpPr>
        <p:spPr>
          <a:xfrm>
            <a:off x="2340000" y="3391898"/>
            <a:ext cx="4464000" cy="365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p:txBody>
      </p:sp>
      <p:sp>
        <p:nvSpPr>
          <p:cNvPr id="99" name="Google Shape;99;p62"/>
          <p:cNvSpPr txBox="1"/>
          <p:nvPr>
            <p:ph idx="2" type="title"/>
          </p:nvPr>
        </p:nvSpPr>
        <p:spPr>
          <a:xfrm>
            <a:off x="4059900" y="1322593"/>
            <a:ext cx="1024200" cy="1024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4500"/>
            </a:lvl1pPr>
            <a:lvl2pPr lvl="1" algn="ctr">
              <a:lnSpc>
                <a:spcPct val="100000"/>
              </a:lnSpc>
              <a:spcBef>
                <a:spcPts val="0"/>
              </a:spcBef>
              <a:spcAft>
                <a:spcPts val="0"/>
              </a:spcAft>
              <a:buClr>
                <a:schemeClr val="dk2"/>
              </a:buClr>
              <a:buSzPts val="6000"/>
              <a:buNone/>
              <a:defRPr sz="6000">
                <a:solidFill>
                  <a:schemeClr val="dk2"/>
                </a:solidFill>
              </a:defRPr>
            </a:lvl2pPr>
            <a:lvl3pPr lvl="2" algn="ctr">
              <a:lnSpc>
                <a:spcPct val="100000"/>
              </a:lnSpc>
              <a:spcBef>
                <a:spcPts val="0"/>
              </a:spcBef>
              <a:spcAft>
                <a:spcPts val="0"/>
              </a:spcAft>
              <a:buClr>
                <a:schemeClr val="dk2"/>
              </a:buClr>
              <a:buSzPts val="6000"/>
              <a:buNone/>
              <a:defRPr sz="6000">
                <a:solidFill>
                  <a:schemeClr val="dk2"/>
                </a:solidFill>
              </a:defRPr>
            </a:lvl3pPr>
            <a:lvl4pPr lvl="3" algn="ctr">
              <a:lnSpc>
                <a:spcPct val="100000"/>
              </a:lnSpc>
              <a:spcBef>
                <a:spcPts val="0"/>
              </a:spcBef>
              <a:spcAft>
                <a:spcPts val="0"/>
              </a:spcAft>
              <a:buClr>
                <a:schemeClr val="dk2"/>
              </a:buClr>
              <a:buSzPts val="6000"/>
              <a:buNone/>
              <a:defRPr sz="6000">
                <a:solidFill>
                  <a:schemeClr val="dk2"/>
                </a:solidFill>
              </a:defRPr>
            </a:lvl4pPr>
            <a:lvl5pPr lvl="4" algn="ctr">
              <a:lnSpc>
                <a:spcPct val="100000"/>
              </a:lnSpc>
              <a:spcBef>
                <a:spcPts val="0"/>
              </a:spcBef>
              <a:spcAft>
                <a:spcPts val="0"/>
              </a:spcAft>
              <a:buClr>
                <a:schemeClr val="dk2"/>
              </a:buClr>
              <a:buSzPts val="6000"/>
              <a:buNone/>
              <a:defRPr sz="6000">
                <a:solidFill>
                  <a:schemeClr val="dk2"/>
                </a:solidFill>
              </a:defRPr>
            </a:lvl5pPr>
            <a:lvl6pPr lvl="5" algn="ctr">
              <a:lnSpc>
                <a:spcPct val="100000"/>
              </a:lnSpc>
              <a:spcBef>
                <a:spcPts val="0"/>
              </a:spcBef>
              <a:spcAft>
                <a:spcPts val="0"/>
              </a:spcAft>
              <a:buClr>
                <a:schemeClr val="dk2"/>
              </a:buClr>
              <a:buSzPts val="6000"/>
              <a:buNone/>
              <a:defRPr sz="6000">
                <a:solidFill>
                  <a:schemeClr val="dk2"/>
                </a:solidFill>
              </a:defRPr>
            </a:lvl6pPr>
            <a:lvl7pPr lvl="6" algn="ctr">
              <a:lnSpc>
                <a:spcPct val="100000"/>
              </a:lnSpc>
              <a:spcBef>
                <a:spcPts val="0"/>
              </a:spcBef>
              <a:spcAft>
                <a:spcPts val="0"/>
              </a:spcAft>
              <a:buClr>
                <a:schemeClr val="dk2"/>
              </a:buClr>
              <a:buSzPts val="6000"/>
              <a:buNone/>
              <a:defRPr sz="6000">
                <a:solidFill>
                  <a:schemeClr val="dk2"/>
                </a:solidFill>
              </a:defRPr>
            </a:lvl7pPr>
            <a:lvl8pPr lvl="7" algn="ctr">
              <a:lnSpc>
                <a:spcPct val="100000"/>
              </a:lnSpc>
              <a:spcBef>
                <a:spcPts val="0"/>
              </a:spcBef>
              <a:spcAft>
                <a:spcPts val="0"/>
              </a:spcAft>
              <a:buClr>
                <a:schemeClr val="dk2"/>
              </a:buClr>
              <a:buSzPts val="6000"/>
              <a:buNone/>
              <a:defRPr sz="6000">
                <a:solidFill>
                  <a:schemeClr val="dk2"/>
                </a:solidFill>
              </a:defRPr>
            </a:lvl8pPr>
            <a:lvl9pPr lvl="8" algn="ctr">
              <a:lnSpc>
                <a:spcPct val="100000"/>
              </a:lnSpc>
              <a:spcBef>
                <a:spcPts val="0"/>
              </a:spcBef>
              <a:spcAft>
                <a:spcPts val="0"/>
              </a:spcAft>
              <a:buClr>
                <a:schemeClr val="dk2"/>
              </a:buClr>
              <a:buSzPts val="6000"/>
              <a:buNone/>
              <a:defRPr sz="6000">
                <a:solidFill>
                  <a:schemeClr val="dk2"/>
                </a:solidFill>
              </a:defRPr>
            </a:lvl9pPr>
          </a:lstStyle>
          <a:p/>
        </p:txBody>
      </p:sp>
      <p:pic>
        <p:nvPicPr>
          <p:cNvPr id="100" name="Google Shape;100;p62"/>
          <p:cNvPicPr preferRelativeResize="0"/>
          <p:nvPr/>
        </p:nvPicPr>
        <p:blipFill rotWithShape="1">
          <a:blip r:embed="rId2">
            <a:alphaModFix/>
          </a:blip>
          <a:srcRect b="7396" l="63306" r="0" t="3911"/>
          <a:stretch/>
        </p:blipFill>
        <p:spPr>
          <a:xfrm flipH="1" rot="-5400000">
            <a:off x="1752774" y="-1742524"/>
            <a:ext cx="1243401" cy="4728449"/>
          </a:xfrm>
          <a:prstGeom prst="rect">
            <a:avLst/>
          </a:prstGeom>
          <a:noFill/>
          <a:ln>
            <a:noFill/>
          </a:ln>
        </p:spPr>
      </p:pic>
      <p:pic>
        <p:nvPicPr>
          <p:cNvPr id="101" name="Google Shape;101;p62"/>
          <p:cNvPicPr preferRelativeResize="0"/>
          <p:nvPr/>
        </p:nvPicPr>
        <p:blipFill rotWithShape="1">
          <a:blip r:embed="rId2">
            <a:alphaModFix/>
          </a:blip>
          <a:srcRect b="8497" l="63306" r="0" t="36921"/>
          <a:stretch/>
        </p:blipFill>
        <p:spPr>
          <a:xfrm flipH="1" rot="5400000">
            <a:off x="6801774" y="2800975"/>
            <a:ext cx="1402650" cy="3282400"/>
          </a:xfrm>
          <a:prstGeom prst="rect">
            <a:avLst/>
          </a:prstGeom>
          <a:noFill/>
          <a:ln>
            <a:noFill/>
          </a:ln>
        </p:spPr>
      </p:pic>
      <p:sp>
        <p:nvSpPr>
          <p:cNvPr id="102" name="Google Shape;102;p62"/>
          <p:cNvSpPr/>
          <p:nvPr/>
        </p:nvSpPr>
        <p:spPr>
          <a:xfrm rot="2700000">
            <a:off x="304775" y="4357461"/>
            <a:ext cx="305046" cy="1324977"/>
          </a:xfrm>
          <a:prstGeom prst="roundRect">
            <a:avLst>
              <a:gd fmla="val 50000" name="adj"/>
            </a:avLst>
          </a:prstGeom>
          <a:noFill/>
          <a:ln cap="flat" cmpd="sng" w="9525">
            <a:solidFill>
              <a:schemeClr val="lt1"/>
            </a:solidFill>
            <a:prstDash val="solid"/>
            <a:round/>
            <a:headEnd len="sm" w="sm" type="none"/>
            <a:tailEnd len="sm" w="sm" type="none"/>
          </a:ln>
          <a:effectLst>
            <a:outerShdw blurRad="142875" rotWithShape="0" algn="bl" dir="2400000" dist="47625">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62"/>
          <p:cNvSpPr/>
          <p:nvPr/>
        </p:nvSpPr>
        <p:spPr>
          <a:xfrm rot="2700000">
            <a:off x="427404" y="1108653"/>
            <a:ext cx="156129" cy="493843"/>
          </a:xfrm>
          <a:prstGeom prst="roundRect">
            <a:avLst>
              <a:gd fmla="val 50000" name="adj"/>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0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62"/>
          <p:cNvSpPr/>
          <p:nvPr/>
        </p:nvSpPr>
        <p:spPr>
          <a:xfrm rot="2700000">
            <a:off x="758842" y="1219231"/>
            <a:ext cx="94187" cy="881196"/>
          </a:xfrm>
          <a:prstGeom prst="roundRect">
            <a:avLst>
              <a:gd fmla="val 50000" name="adj"/>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0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62"/>
          <p:cNvSpPr/>
          <p:nvPr/>
        </p:nvSpPr>
        <p:spPr>
          <a:xfrm rot="2700000">
            <a:off x="7750250" y="21436"/>
            <a:ext cx="305046" cy="1324977"/>
          </a:xfrm>
          <a:prstGeom prst="roundRect">
            <a:avLst>
              <a:gd fmla="val 50000" name="adj"/>
            </a:avLst>
          </a:prstGeom>
          <a:noFill/>
          <a:ln cap="flat" cmpd="sng" w="9525">
            <a:solidFill>
              <a:schemeClr val="lt1"/>
            </a:solidFill>
            <a:prstDash val="solid"/>
            <a:round/>
            <a:headEnd len="sm" w="sm" type="none"/>
            <a:tailEnd len="sm" w="sm" type="none"/>
          </a:ln>
          <a:effectLst>
            <a:outerShdw blurRad="142875" rotWithShape="0" algn="bl" dir="2400000" dist="47625">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62"/>
          <p:cNvSpPr/>
          <p:nvPr/>
        </p:nvSpPr>
        <p:spPr>
          <a:xfrm rot="2700000">
            <a:off x="8438364" y="1126839"/>
            <a:ext cx="182858" cy="578696"/>
          </a:xfrm>
          <a:prstGeom prst="roundRect">
            <a:avLst>
              <a:gd fmla="val 50000" name="adj"/>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0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62"/>
          <p:cNvSpPr/>
          <p:nvPr/>
        </p:nvSpPr>
        <p:spPr>
          <a:xfrm rot="2700000">
            <a:off x="8471374" y="297191"/>
            <a:ext cx="110309" cy="1032659"/>
          </a:xfrm>
          <a:prstGeom prst="roundRect">
            <a:avLst>
              <a:gd fmla="val 50000" name="adj"/>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0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62"/>
          <p:cNvSpPr/>
          <p:nvPr/>
        </p:nvSpPr>
        <p:spPr>
          <a:xfrm>
            <a:off x="8479075" y="2092975"/>
            <a:ext cx="459600" cy="459600"/>
          </a:xfrm>
          <a:prstGeom prst="ellipse">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6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62"/>
          <p:cNvSpPr/>
          <p:nvPr/>
        </p:nvSpPr>
        <p:spPr>
          <a:xfrm rot="2700000">
            <a:off x="913089" y="4787164"/>
            <a:ext cx="182858" cy="578696"/>
          </a:xfrm>
          <a:prstGeom prst="roundRect">
            <a:avLst>
              <a:gd fmla="val 50000" name="adj"/>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0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0" name="Google Shape;110;p62"/>
          <p:cNvGrpSpPr/>
          <p:nvPr/>
        </p:nvGrpSpPr>
        <p:grpSpPr>
          <a:xfrm>
            <a:off x="7609375" y="4457775"/>
            <a:ext cx="586800" cy="586800"/>
            <a:chOff x="3589550" y="-1003725"/>
            <a:chExt cx="586800" cy="586800"/>
          </a:xfrm>
        </p:grpSpPr>
        <p:sp>
          <p:nvSpPr>
            <p:cNvPr id="111" name="Google Shape;111;p62"/>
            <p:cNvSpPr/>
            <p:nvPr/>
          </p:nvSpPr>
          <p:spPr>
            <a:xfrm>
              <a:off x="3589550" y="-1003725"/>
              <a:ext cx="586800" cy="586800"/>
            </a:xfrm>
            <a:prstGeom prst="ellips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62"/>
            <p:cNvSpPr/>
            <p:nvPr/>
          </p:nvSpPr>
          <p:spPr>
            <a:xfrm>
              <a:off x="3778700" y="-814575"/>
              <a:ext cx="208500" cy="208500"/>
            </a:xfrm>
            <a:prstGeom prst="mathPlus">
              <a:avLst>
                <a:gd fmla="val 23520" name="adj1"/>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3" name="Google Shape;113;p6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5">
    <p:spTree>
      <p:nvGrpSpPr>
        <p:cNvPr id="114" name="Shape 114"/>
        <p:cNvGrpSpPr/>
        <p:nvPr/>
      </p:nvGrpSpPr>
      <p:grpSpPr>
        <a:xfrm>
          <a:off x="0" y="0"/>
          <a:ext cx="0" cy="0"/>
          <a:chOff x="0" y="0"/>
          <a:chExt cx="0" cy="0"/>
        </a:xfrm>
      </p:grpSpPr>
      <p:sp>
        <p:nvSpPr>
          <p:cNvPr id="115" name="Google Shape;115;p63"/>
          <p:cNvSpPr txBox="1"/>
          <p:nvPr>
            <p:ph type="title"/>
          </p:nvPr>
        </p:nvSpPr>
        <p:spPr>
          <a:xfrm>
            <a:off x="713225" y="548640"/>
            <a:ext cx="7717500" cy="457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b="1"/>
            </a:lvl2pPr>
            <a:lvl3pPr lvl="2" algn="ctr">
              <a:lnSpc>
                <a:spcPct val="100000"/>
              </a:lnSpc>
              <a:spcBef>
                <a:spcPts val="0"/>
              </a:spcBef>
              <a:spcAft>
                <a:spcPts val="0"/>
              </a:spcAft>
              <a:buSzPts val="2800"/>
              <a:buNone/>
              <a:defRPr b="1"/>
            </a:lvl3pPr>
            <a:lvl4pPr lvl="3" algn="ctr">
              <a:lnSpc>
                <a:spcPct val="100000"/>
              </a:lnSpc>
              <a:spcBef>
                <a:spcPts val="0"/>
              </a:spcBef>
              <a:spcAft>
                <a:spcPts val="0"/>
              </a:spcAft>
              <a:buSzPts val="2800"/>
              <a:buNone/>
              <a:defRPr b="1"/>
            </a:lvl4pPr>
            <a:lvl5pPr lvl="4" algn="ctr">
              <a:lnSpc>
                <a:spcPct val="100000"/>
              </a:lnSpc>
              <a:spcBef>
                <a:spcPts val="0"/>
              </a:spcBef>
              <a:spcAft>
                <a:spcPts val="0"/>
              </a:spcAft>
              <a:buSzPts val="2800"/>
              <a:buNone/>
              <a:defRPr b="1"/>
            </a:lvl5pPr>
            <a:lvl6pPr lvl="5" algn="ctr">
              <a:lnSpc>
                <a:spcPct val="100000"/>
              </a:lnSpc>
              <a:spcBef>
                <a:spcPts val="0"/>
              </a:spcBef>
              <a:spcAft>
                <a:spcPts val="0"/>
              </a:spcAft>
              <a:buSzPts val="2800"/>
              <a:buNone/>
              <a:defRPr b="1"/>
            </a:lvl6pPr>
            <a:lvl7pPr lvl="6" algn="ctr">
              <a:lnSpc>
                <a:spcPct val="100000"/>
              </a:lnSpc>
              <a:spcBef>
                <a:spcPts val="0"/>
              </a:spcBef>
              <a:spcAft>
                <a:spcPts val="0"/>
              </a:spcAft>
              <a:buSzPts val="2800"/>
              <a:buNone/>
              <a:defRPr b="1"/>
            </a:lvl7pPr>
            <a:lvl8pPr lvl="7" algn="ctr">
              <a:lnSpc>
                <a:spcPct val="100000"/>
              </a:lnSpc>
              <a:spcBef>
                <a:spcPts val="0"/>
              </a:spcBef>
              <a:spcAft>
                <a:spcPts val="0"/>
              </a:spcAft>
              <a:buSzPts val="2800"/>
              <a:buNone/>
              <a:defRPr b="1"/>
            </a:lvl8pPr>
            <a:lvl9pPr lvl="8" algn="ctr">
              <a:lnSpc>
                <a:spcPct val="100000"/>
              </a:lnSpc>
              <a:spcBef>
                <a:spcPts val="0"/>
              </a:spcBef>
              <a:spcAft>
                <a:spcPts val="0"/>
              </a:spcAft>
              <a:buSzPts val="2800"/>
              <a:buNone/>
              <a:defRPr b="1"/>
            </a:lvl9pPr>
          </a:lstStyle>
          <a:p/>
        </p:txBody>
      </p:sp>
      <p:sp>
        <p:nvSpPr>
          <p:cNvPr id="116" name="Google Shape;116;p63"/>
          <p:cNvSpPr txBox="1"/>
          <p:nvPr>
            <p:ph idx="1" type="body"/>
          </p:nvPr>
        </p:nvSpPr>
        <p:spPr>
          <a:xfrm>
            <a:off x="1740600" y="1753125"/>
            <a:ext cx="5662800" cy="2151600"/>
          </a:xfrm>
          <a:prstGeom prst="rect">
            <a:avLst/>
          </a:prstGeom>
          <a:noFill/>
          <a:ln>
            <a:noFill/>
          </a:ln>
        </p:spPr>
        <p:txBody>
          <a:bodyPr anchorCtr="0" anchor="ctr" bIns="91425" lIns="91425" spcFirstLastPara="1" rIns="91425" wrap="square" tIns="91425">
            <a:noAutofit/>
          </a:bodyPr>
          <a:lstStyle>
            <a:lvl1pPr indent="-304800" lvl="0" marL="457200" algn="l">
              <a:lnSpc>
                <a:spcPct val="100000"/>
              </a:lnSpc>
              <a:spcBef>
                <a:spcPts val="0"/>
              </a:spcBef>
              <a:spcAft>
                <a:spcPts val="0"/>
              </a:spcAft>
              <a:buSzPts val="1200"/>
              <a:buChar char="●"/>
              <a:defRPr sz="1600"/>
            </a:lvl1pPr>
            <a:lvl2pPr indent="-317500" lvl="1" marL="914400" algn="l">
              <a:lnSpc>
                <a:spcPct val="100000"/>
              </a:lnSpc>
              <a:spcBef>
                <a:spcPts val="0"/>
              </a:spcBef>
              <a:spcAft>
                <a:spcPts val="0"/>
              </a:spcAft>
              <a:buSzPts val="1400"/>
              <a:buChar char="○"/>
              <a:defRPr sz="1400"/>
            </a:lvl2pPr>
            <a:lvl3pPr indent="-317500" lvl="2" marL="1371600" algn="l">
              <a:lnSpc>
                <a:spcPct val="100000"/>
              </a:lnSpc>
              <a:spcBef>
                <a:spcPts val="0"/>
              </a:spcBef>
              <a:spcAft>
                <a:spcPts val="0"/>
              </a:spcAft>
              <a:buSzPts val="1400"/>
              <a:buChar char="■"/>
              <a:defRPr sz="1400"/>
            </a:lvl3pPr>
            <a:lvl4pPr indent="-317500" lvl="3" marL="1828800" algn="l">
              <a:lnSpc>
                <a:spcPct val="100000"/>
              </a:lnSpc>
              <a:spcBef>
                <a:spcPts val="0"/>
              </a:spcBef>
              <a:spcAft>
                <a:spcPts val="0"/>
              </a:spcAft>
              <a:buSzPts val="1400"/>
              <a:buChar char="●"/>
              <a:defRPr sz="1400"/>
            </a:lvl4pPr>
            <a:lvl5pPr indent="-317500" lvl="4" marL="2286000" algn="l">
              <a:lnSpc>
                <a:spcPct val="100000"/>
              </a:lnSpc>
              <a:spcBef>
                <a:spcPts val="0"/>
              </a:spcBef>
              <a:spcAft>
                <a:spcPts val="0"/>
              </a:spcAft>
              <a:buSzPts val="1400"/>
              <a:buChar char="○"/>
              <a:defRPr sz="1400"/>
            </a:lvl5pPr>
            <a:lvl6pPr indent="-317500" lvl="5" marL="2743200" algn="l">
              <a:lnSpc>
                <a:spcPct val="100000"/>
              </a:lnSpc>
              <a:spcBef>
                <a:spcPts val="0"/>
              </a:spcBef>
              <a:spcAft>
                <a:spcPts val="0"/>
              </a:spcAft>
              <a:buSzPts val="1400"/>
              <a:buChar char="■"/>
              <a:defRPr sz="1400"/>
            </a:lvl6pPr>
            <a:lvl7pPr indent="-317500" lvl="6" marL="3200400" algn="l">
              <a:lnSpc>
                <a:spcPct val="100000"/>
              </a:lnSpc>
              <a:spcBef>
                <a:spcPts val="0"/>
              </a:spcBef>
              <a:spcAft>
                <a:spcPts val="0"/>
              </a:spcAft>
              <a:buSzPts val="1400"/>
              <a:buChar char="●"/>
              <a:defRPr sz="1400"/>
            </a:lvl7pPr>
            <a:lvl8pPr indent="-317500" lvl="7" marL="3657600" algn="l">
              <a:lnSpc>
                <a:spcPct val="100000"/>
              </a:lnSpc>
              <a:spcBef>
                <a:spcPts val="0"/>
              </a:spcBef>
              <a:spcAft>
                <a:spcPts val="0"/>
              </a:spcAft>
              <a:buSzPts val="1400"/>
              <a:buChar char="○"/>
              <a:defRPr sz="1400"/>
            </a:lvl8pPr>
            <a:lvl9pPr indent="-317500" lvl="8" marL="4114800" algn="l">
              <a:lnSpc>
                <a:spcPct val="100000"/>
              </a:lnSpc>
              <a:spcBef>
                <a:spcPts val="0"/>
              </a:spcBef>
              <a:spcAft>
                <a:spcPts val="0"/>
              </a:spcAft>
              <a:buSzPts val="1400"/>
              <a:buChar char="■"/>
              <a:defRPr sz="1400"/>
            </a:lvl9pPr>
          </a:lstStyle>
          <a:p/>
        </p:txBody>
      </p:sp>
      <p:pic>
        <p:nvPicPr>
          <p:cNvPr id="117" name="Google Shape;117;p63"/>
          <p:cNvPicPr preferRelativeResize="0"/>
          <p:nvPr/>
        </p:nvPicPr>
        <p:blipFill rotWithShape="1">
          <a:blip r:embed="rId2">
            <a:alphaModFix/>
          </a:blip>
          <a:srcRect b="30166" l="63306" r="0" t="0"/>
          <a:stretch/>
        </p:blipFill>
        <p:spPr>
          <a:xfrm flipH="1" rot="10800000">
            <a:off x="7000" y="17011"/>
            <a:ext cx="1243401" cy="3722974"/>
          </a:xfrm>
          <a:prstGeom prst="rect">
            <a:avLst/>
          </a:prstGeom>
          <a:noFill/>
          <a:ln>
            <a:noFill/>
          </a:ln>
        </p:spPr>
      </p:pic>
      <p:pic>
        <p:nvPicPr>
          <p:cNvPr id="118" name="Google Shape;118;p63"/>
          <p:cNvPicPr preferRelativeResize="0"/>
          <p:nvPr/>
        </p:nvPicPr>
        <p:blipFill rotWithShape="1">
          <a:blip r:embed="rId2">
            <a:alphaModFix/>
          </a:blip>
          <a:srcRect b="23059" l="63306" r="0" t="0"/>
          <a:stretch/>
        </p:blipFill>
        <p:spPr>
          <a:xfrm flipH="1">
            <a:off x="7758350" y="516197"/>
            <a:ext cx="1402650" cy="4627301"/>
          </a:xfrm>
          <a:prstGeom prst="rect">
            <a:avLst/>
          </a:prstGeom>
          <a:noFill/>
          <a:ln>
            <a:noFill/>
          </a:ln>
        </p:spPr>
      </p:pic>
      <p:sp>
        <p:nvSpPr>
          <p:cNvPr id="119" name="Google Shape;119;p63"/>
          <p:cNvSpPr/>
          <p:nvPr/>
        </p:nvSpPr>
        <p:spPr>
          <a:xfrm rot="2700000">
            <a:off x="7571716" y="-281522"/>
            <a:ext cx="156129" cy="493843"/>
          </a:xfrm>
          <a:prstGeom prst="roundRect">
            <a:avLst>
              <a:gd fmla="val 50000" name="adj"/>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0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63"/>
          <p:cNvSpPr/>
          <p:nvPr/>
        </p:nvSpPr>
        <p:spPr>
          <a:xfrm rot="2700000">
            <a:off x="7979354" y="-399544"/>
            <a:ext cx="94187" cy="881196"/>
          </a:xfrm>
          <a:prstGeom prst="roundRect">
            <a:avLst>
              <a:gd fmla="val 50000" name="adj"/>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0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63"/>
          <p:cNvSpPr/>
          <p:nvPr/>
        </p:nvSpPr>
        <p:spPr>
          <a:xfrm>
            <a:off x="8200975" y="309700"/>
            <a:ext cx="459600" cy="459600"/>
          </a:xfrm>
          <a:prstGeom prst="ellipse">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6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63"/>
          <p:cNvSpPr/>
          <p:nvPr/>
        </p:nvSpPr>
        <p:spPr>
          <a:xfrm rot="2700000">
            <a:off x="7021000" y="4513236"/>
            <a:ext cx="305046" cy="1324977"/>
          </a:xfrm>
          <a:prstGeom prst="roundRect">
            <a:avLst>
              <a:gd fmla="val 50000" name="adj"/>
            </a:avLst>
          </a:prstGeom>
          <a:noFill/>
          <a:ln cap="flat" cmpd="sng" w="9525">
            <a:solidFill>
              <a:schemeClr val="lt1"/>
            </a:solidFill>
            <a:prstDash val="solid"/>
            <a:round/>
            <a:headEnd len="sm" w="sm" type="none"/>
            <a:tailEnd len="sm" w="sm" type="none"/>
          </a:ln>
          <a:effectLst>
            <a:outerShdw blurRad="142875" rotWithShape="0" algn="bl" dir="2400000" dist="47625">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3" name="Google Shape;123;p63"/>
          <p:cNvGrpSpPr/>
          <p:nvPr/>
        </p:nvGrpSpPr>
        <p:grpSpPr>
          <a:xfrm>
            <a:off x="6252800" y="4420250"/>
            <a:ext cx="586800" cy="586800"/>
            <a:chOff x="3589550" y="-1003725"/>
            <a:chExt cx="586800" cy="586800"/>
          </a:xfrm>
        </p:grpSpPr>
        <p:sp>
          <p:nvSpPr>
            <p:cNvPr id="124" name="Google Shape;124;p63"/>
            <p:cNvSpPr/>
            <p:nvPr/>
          </p:nvSpPr>
          <p:spPr>
            <a:xfrm>
              <a:off x="3589550" y="-1003725"/>
              <a:ext cx="586800" cy="586800"/>
            </a:xfrm>
            <a:prstGeom prst="ellips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63"/>
            <p:cNvSpPr/>
            <p:nvPr/>
          </p:nvSpPr>
          <p:spPr>
            <a:xfrm>
              <a:off x="3778700" y="-814575"/>
              <a:ext cx="208500" cy="208500"/>
            </a:xfrm>
            <a:prstGeom prst="mathPlus">
              <a:avLst>
                <a:gd fmla="val 23520" name="adj1"/>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6" name="Google Shape;126;p63"/>
          <p:cNvSpPr/>
          <p:nvPr/>
        </p:nvSpPr>
        <p:spPr>
          <a:xfrm rot="2700000">
            <a:off x="652375" y="4111886"/>
            <a:ext cx="305046" cy="1324977"/>
          </a:xfrm>
          <a:prstGeom prst="roundRect">
            <a:avLst>
              <a:gd fmla="val 50000" name="adj"/>
            </a:avLst>
          </a:prstGeom>
          <a:noFill/>
          <a:ln cap="flat" cmpd="sng" w="9525">
            <a:solidFill>
              <a:schemeClr val="lt1"/>
            </a:solidFill>
            <a:prstDash val="solid"/>
            <a:round/>
            <a:headEnd len="sm" w="sm" type="none"/>
            <a:tailEnd len="sm" w="sm" type="none"/>
          </a:ln>
          <a:effectLst>
            <a:outerShdw blurRad="142875" rotWithShape="0" algn="bl" dir="2400000" dist="47625">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63"/>
          <p:cNvSpPr/>
          <p:nvPr/>
        </p:nvSpPr>
        <p:spPr>
          <a:xfrm rot="2700000">
            <a:off x="1722139" y="4792064"/>
            <a:ext cx="182858" cy="578696"/>
          </a:xfrm>
          <a:prstGeom prst="roundRect">
            <a:avLst>
              <a:gd fmla="val 50000" name="adj"/>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0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63"/>
          <p:cNvSpPr/>
          <p:nvPr/>
        </p:nvSpPr>
        <p:spPr>
          <a:xfrm rot="2700000">
            <a:off x="1373499" y="4387641"/>
            <a:ext cx="110309" cy="1032659"/>
          </a:xfrm>
          <a:prstGeom prst="roundRect">
            <a:avLst>
              <a:gd fmla="val 50000" name="adj"/>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0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63"/>
          <p:cNvSpPr/>
          <p:nvPr/>
        </p:nvSpPr>
        <p:spPr>
          <a:xfrm rot="2700000">
            <a:off x="2428939" y="4579314"/>
            <a:ext cx="182858" cy="578696"/>
          </a:xfrm>
          <a:prstGeom prst="roundRect">
            <a:avLst>
              <a:gd fmla="val 50000" name="adj"/>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0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6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31" name="Shape 131"/>
        <p:cNvGrpSpPr/>
        <p:nvPr/>
      </p:nvGrpSpPr>
      <p:grpSpPr>
        <a:xfrm>
          <a:off x="0" y="0"/>
          <a:ext cx="0" cy="0"/>
          <a:chOff x="0" y="0"/>
          <a:chExt cx="0" cy="0"/>
        </a:xfrm>
      </p:grpSpPr>
      <p:sp>
        <p:nvSpPr>
          <p:cNvPr id="132" name="Google Shape;132;p64"/>
          <p:cNvSpPr txBox="1"/>
          <p:nvPr>
            <p:ph type="title"/>
          </p:nvPr>
        </p:nvSpPr>
        <p:spPr>
          <a:xfrm>
            <a:off x="713225" y="548650"/>
            <a:ext cx="7717500" cy="457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133" name="Google Shape;133;p64"/>
          <p:cNvSpPr txBox="1"/>
          <p:nvPr>
            <p:ph idx="1" type="subTitle"/>
          </p:nvPr>
        </p:nvSpPr>
        <p:spPr>
          <a:xfrm>
            <a:off x="1379413" y="2914630"/>
            <a:ext cx="2578500" cy="365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5"/>
              </a:buClr>
              <a:buSzPts val="1600"/>
              <a:buFont typeface="Alef"/>
              <a:buNone/>
              <a:defRPr sz="2000">
                <a:latin typeface="Montserrat Alternates ExtraBold"/>
                <a:ea typeface="Montserrat Alternates ExtraBold"/>
                <a:cs typeface="Montserrat Alternates ExtraBold"/>
                <a:sym typeface="Montserrat Alternates ExtraBold"/>
              </a:defRPr>
            </a:lvl1pPr>
            <a:lvl2pPr lvl="1" algn="l">
              <a:lnSpc>
                <a:spcPct val="100000"/>
              </a:lnSpc>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2pPr>
            <a:lvl3pPr lvl="2" algn="l">
              <a:lnSpc>
                <a:spcPct val="100000"/>
              </a:lnSpc>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3pPr>
            <a:lvl4pPr lvl="3" algn="l">
              <a:lnSpc>
                <a:spcPct val="100000"/>
              </a:lnSpc>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4pPr>
            <a:lvl5pPr lvl="4" algn="l">
              <a:lnSpc>
                <a:spcPct val="100000"/>
              </a:lnSpc>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5pPr>
            <a:lvl6pPr lvl="5" algn="l">
              <a:lnSpc>
                <a:spcPct val="100000"/>
              </a:lnSpc>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6pPr>
            <a:lvl7pPr lvl="6" algn="l">
              <a:lnSpc>
                <a:spcPct val="100000"/>
              </a:lnSpc>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7pPr>
            <a:lvl8pPr lvl="7" algn="l">
              <a:lnSpc>
                <a:spcPct val="100000"/>
              </a:lnSpc>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8pPr>
            <a:lvl9pPr lvl="8" algn="l">
              <a:lnSpc>
                <a:spcPct val="100000"/>
              </a:lnSpc>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9pPr>
          </a:lstStyle>
          <a:p/>
        </p:txBody>
      </p:sp>
      <p:sp>
        <p:nvSpPr>
          <p:cNvPr id="134" name="Google Shape;134;p64"/>
          <p:cNvSpPr txBox="1"/>
          <p:nvPr>
            <p:ph idx="2" type="subTitle"/>
          </p:nvPr>
        </p:nvSpPr>
        <p:spPr>
          <a:xfrm>
            <a:off x="5187588" y="2914630"/>
            <a:ext cx="2575500" cy="365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5"/>
              </a:buClr>
              <a:buSzPts val="1600"/>
              <a:buFont typeface="Alef"/>
              <a:buNone/>
              <a:defRPr sz="2000">
                <a:latin typeface="Montserrat Alternates ExtraBold"/>
                <a:ea typeface="Montserrat Alternates ExtraBold"/>
                <a:cs typeface="Montserrat Alternates ExtraBold"/>
                <a:sym typeface="Montserrat Alternates ExtraBold"/>
              </a:defRPr>
            </a:lvl1pPr>
            <a:lvl2pPr lvl="1" algn="l">
              <a:lnSpc>
                <a:spcPct val="100000"/>
              </a:lnSpc>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2pPr>
            <a:lvl3pPr lvl="2" algn="l">
              <a:lnSpc>
                <a:spcPct val="100000"/>
              </a:lnSpc>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3pPr>
            <a:lvl4pPr lvl="3" algn="l">
              <a:lnSpc>
                <a:spcPct val="100000"/>
              </a:lnSpc>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4pPr>
            <a:lvl5pPr lvl="4" algn="l">
              <a:lnSpc>
                <a:spcPct val="100000"/>
              </a:lnSpc>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5pPr>
            <a:lvl6pPr lvl="5" algn="l">
              <a:lnSpc>
                <a:spcPct val="100000"/>
              </a:lnSpc>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6pPr>
            <a:lvl7pPr lvl="6" algn="l">
              <a:lnSpc>
                <a:spcPct val="100000"/>
              </a:lnSpc>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7pPr>
            <a:lvl8pPr lvl="7" algn="l">
              <a:lnSpc>
                <a:spcPct val="100000"/>
              </a:lnSpc>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8pPr>
            <a:lvl9pPr lvl="8" algn="l">
              <a:lnSpc>
                <a:spcPct val="100000"/>
              </a:lnSpc>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9pPr>
          </a:lstStyle>
          <a:p/>
        </p:txBody>
      </p:sp>
      <p:sp>
        <p:nvSpPr>
          <p:cNvPr id="135" name="Google Shape;135;p64"/>
          <p:cNvSpPr txBox="1"/>
          <p:nvPr>
            <p:ph idx="3" type="subTitle"/>
          </p:nvPr>
        </p:nvSpPr>
        <p:spPr>
          <a:xfrm>
            <a:off x="1380913" y="3274455"/>
            <a:ext cx="2575500" cy="546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136" name="Google Shape;136;p64"/>
          <p:cNvSpPr txBox="1"/>
          <p:nvPr>
            <p:ph idx="4" type="subTitle"/>
          </p:nvPr>
        </p:nvSpPr>
        <p:spPr>
          <a:xfrm>
            <a:off x="5186088" y="3276233"/>
            <a:ext cx="2578500" cy="546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pic>
        <p:nvPicPr>
          <p:cNvPr id="137" name="Google Shape;137;p64"/>
          <p:cNvPicPr preferRelativeResize="0"/>
          <p:nvPr/>
        </p:nvPicPr>
        <p:blipFill rotWithShape="1">
          <a:blip r:embed="rId2">
            <a:alphaModFix/>
          </a:blip>
          <a:srcRect b="16141" l="75305" r="0" t="0"/>
          <a:stretch/>
        </p:blipFill>
        <p:spPr>
          <a:xfrm flipH="1" rot="8100000">
            <a:off x="576888" y="1714855"/>
            <a:ext cx="943979" cy="5043445"/>
          </a:xfrm>
          <a:prstGeom prst="rect">
            <a:avLst/>
          </a:prstGeom>
          <a:noFill/>
          <a:ln>
            <a:noFill/>
          </a:ln>
        </p:spPr>
      </p:pic>
      <p:pic>
        <p:nvPicPr>
          <p:cNvPr id="138" name="Google Shape;138;p64"/>
          <p:cNvPicPr preferRelativeResize="0"/>
          <p:nvPr/>
        </p:nvPicPr>
        <p:blipFill rotWithShape="1">
          <a:blip r:embed="rId2">
            <a:alphaModFix/>
          </a:blip>
          <a:srcRect b="23059" l="71725" r="0" t="0"/>
          <a:stretch/>
        </p:blipFill>
        <p:spPr>
          <a:xfrm flipH="1">
            <a:off x="8063150" y="516375"/>
            <a:ext cx="1080851" cy="4627325"/>
          </a:xfrm>
          <a:prstGeom prst="rect">
            <a:avLst/>
          </a:prstGeom>
          <a:noFill/>
          <a:ln>
            <a:noFill/>
          </a:ln>
        </p:spPr>
      </p:pic>
      <p:sp>
        <p:nvSpPr>
          <p:cNvPr id="139" name="Google Shape;139;p64"/>
          <p:cNvSpPr/>
          <p:nvPr/>
        </p:nvSpPr>
        <p:spPr>
          <a:xfrm rot="2700000">
            <a:off x="4800125" y="4365311"/>
            <a:ext cx="305046" cy="1324977"/>
          </a:xfrm>
          <a:prstGeom prst="roundRect">
            <a:avLst>
              <a:gd fmla="val 50000" name="adj"/>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0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64"/>
          <p:cNvSpPr/>
          <p:nvPr/>
        </p:nvSpPr>
        <p:spPr>
          <a:xfrm rot="2700000">
            <a:off x="4174409" y="4374391"/>
            <a:ext cx="94187" cy="1621113"/>
          </a:xfrm>
          <a:prstGeom prst="roundRect">
            <a:avLst>
              <a:gd fmla="val 50000" name="adj"/>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00000" dist="47625">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64"/>
          <p:cNvSpPr/>
          <p:nvPr/>
        </p:nvSpPr>
        <p:spPr>
          <a:xfrm rot="2700000">
            <a:off x="8854550" y="-388339"/>
            <a:ext cx="305046" cy="1324977"/>
          </a:xfrm>
          <a:prstGeom prst="roundRect">
            <a:avLst>
              <a:gd fmla="val 50000" name="adj"/>
            </a:avLst>
          </a:prstGeom>
          <a:noFill/>
          <a:ln cap="flat" cmpd="sng" w="9525">
            <a:solidFill>
              <a:schemeClr val="lt1"/>
            </a:solidFill>
            <a:prstDash val="solid"/>
            <a:round/>
            <a:headEnd len="sm" w="sm" type="none"/>
            <a:tailEnd len="sm" w="sm" type="none"/>
          </a:ln>
          <a:effectLst>
            <a:outerShdw blurRad="142875" rotWithShape="0" algn="bl" dir="2400000" dist="47625">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64"/>
          <p:cNvSpPr/>
          <p:nvPr/>
        </p:nvSpPr>
        <p:spPr>
          <a:xfrm rot="2700000">
            <a:off x="-382000" y="462461"/>
            <a:ext cx="305046" cy="1324977"/>
          </a:xfrm>
          <a:prstGeom prst="roundRect">
            <a:avLst>
              <a:gd fmla="val 50000" name="adj"/>
            </a:avLst>
          </a:prstGeom>
          <a:noFill/>
          <a:ln cap="flat" cmpd="sng" w="9525">
            <a:solidFill>
              <a:schemeClr val="lt1"/>
            </a:solidFill>
            <a:prstDash val="solid"/>
            <a:round/>
            <a:headEnd len="sm" w="sm" type="none"/>
            <a:tailEnd len="sm" w="sm" type="none"/>
          </a:ln>
          <a:effectLst>
            <a:outerShdw blurRad="142875" rotWithShape="0" algn="bl" dir="2400000" dist="47625">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64"/>
          <p:cNvSpPr/>
          <p:nvPr/>
        </p:nvSpPr>
        <p:spPr>
          <a:xfrm rot="2700000">
            <a:off x="306114" y="1567864"/>
            <a:ext cx="182858" cy="578696"/>
          </a:xfrm>
          <a:prstGeom prst="roundRect">
            <a:avLst>
              <a:gd fmla="val 50000" name="adj"/>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0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64"/>
          <p:cNvSpPr/>
          <p:nvPr/>
        </p:nvSpPr>
        <p:spPr>
          <a:xfrm rot="2700000">
            <a:off x="339124" y="738216"/>
            <a:ext cx="110309" cy="1032659"/>
          </a:xfrm>
          <a:prstGeom prst="roundRect">
            <a:avLst>
              <a:gd fmla="val 50000" name="adj"/>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0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64"/>
          <p:cNvSpPr/>
          <p:nvPr/>
        </p:nvSpPr>
        <p:spPr>
          <a:xfrm>
            <a:off x="7398600" y="4451500"/>
            <a:ext cx="459600" cy="459600"/>
          </a:xfrm>
          <a:prstGeom prst="ellipse">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6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6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
    <p:spTree>
      <p:nvGrpSpPr>
        <p:cNvPr id="147" name="Shape 147"/>
        <p:cNvGrpSpPr/>
        <p:nvPr/>
      </p:nvGrpSpPr>
      <p:grpSpPr>
        <a:xfrm>
          <a:off x="0" y="0"/>
          <a:ext cx="0" cy="0"/>
          <a:chOff x="0" y="0"/>
          <a:chExt cx="0" cy="0"/>
        </a:xfrm>
      </p:grpSpPr>
      <p:sp>
        <p:nvSpPr>
          <p:cNvPr id="148" name="Google Shape;148;p65"/>
          <p:cNvSpPr txBox="1"/>
          <p:nvPr>
            <p:ph idx="1" type="subTitle"/>
          </p:nvPr>
        </p:nvSpPr>
        <p:spPr>
          <a:xfrm>
            <a:off x="889427" y="2916936"/>
            <a:ext cx="2011800" cy="365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2000">
                <a:latin typeface="Montserrat Alternates ExtraBold"/>
                <a:ea typeface="Montserrat Alternates ExtraBold"/>
                <a:cs typeface="Montserrat Alternates ExtraBold"/>
                <a:sym typeface="Montserrat Alternates ExtraBold"/>
              </a:defRPr>
            </a:lvl1pPr>
            <a:lvl2pPr lvl="1" algn="ctr">
              <a:lnSpc>
                <a:spcPct val="100000"/>
              </a:lnSpc>
              <a:spcBef>
                <a:spcPts val="0"/>
              </a:spcBef>
              <a:spcAft>
                <a:spcPts val="0"/>
              </a:spcAft>
              <a:buSzPts val="1600"/>
              <a:buNone/>
              <a:defRPr sz="2000">
                <a:latin typeface="Montserrat Alternates ExtraBold"/>
                <a:ea typeface="Montserrat Alternates ExtraBold"/>
                <a:cs typeface="Montserrat Alternates ExtraBold"/>
                <a:sym typeface="Montserrat Alternates ExtraBold"/>
              </a:defRPr>
            </a:lvl2pPr>
            <a:lvl3pPr lvl="2" algn="ctr">
              <a:lnSpc>
                <a:spcPct val="100000"/>
              </a:lnSpc>
              <a:spcBef>
                <a:spcPts val="0"/>
              </a:spcBef>
              <a:spcAft>
                <a:spcPts val="0"/>
              </a:spcAft>
              <a:buSzPts val="1600"/>
              <a:buNone/>
              <a:defRPr sz="2000">
                <a:latin typeface="Montserrat Alternates ExtraBold"/>
                <a:ea typeface="Montserrat Alternates ExtraBold"/>
                <a:cs typeface="Montserrat Alternates ExtraBold"/>
                <a:sym typeface="Montserrat Alternates ExtraBold"/>
              </a:defRPr>
            </a:lvl3pPr>
            <a:lvl4pPr lvl="3" algn="ctr">
              <a:lnSpc>
                <a:spcPct val="100000"/>
              </a:lnSpc>
              <a:spcBef>
                <a:spcPts val="0"/>
              </a:spcBef>
              <a:spcAft>
                <a:spcPts val="0"/>
              </a:spcAft>
              <a:buSzPts val="1600"/>
              <a:buNone/>
              <a:defRPr sz="2000">
                <a:latin typeface="Montserrat Alternates ExtraBold"/>
                <a:ea typeface="Montserrat Alternates ExtraBold"/>
                <a:cs typeface="Montserrat Alternates ExtraBold"/>
                <a:sym typeface="Montserrat Alternates ExtraBold"/>
              </a:defRPr>
            </a:lvl4pPr>
            <a:lvl5pPr lvl="4" algn="ctr">
              <a:lnSpc>
                <a:spcPct val="100000"/>
              </a:lnSpc>
              <a:spcBef>
                <a:spcPts val="0"/>
              </a:spcBef>
              <a:spcAft>
                <a:spcPts val="0"/>
              </a:spcAft>
              <a:buSzPts val="1600"/>
              <a:buNone/>
              <a:defRPr sz="2000">
                <a:latin typeface="Montserrat Alternates ExtraBold"/>
                <a:ea typeface="Montserrat Alternates ExtraBold"/>
                <a:cs typeface="Montserrat Alternates ExtraBold"/>
                <a:sym typeface="Montserrat Alternates ExtraBold"/>
              </a:defRPr>
            </a:lvl5pPr>
            <a:lvl6pPr lvl="5" algn="ctr">
              <a:lnSpc>
                <a:spcPct val="100000"/>
              </a:lnSpc>
              <a:spcBef>
                <a:spcPts val="0"/>
              </a:spcBef>
              <a:spcAft>
                <a:spcPts val="0"/>
              </a:spcAft>
              <a:buSzPts val="1600"/>
              <a:buNone/>
              <a:defRPr sz="2000">
                <a:latin typeface="Montserrat Alternates ExtraBold"/>
                <a:ea typeface="Montserrat Alternates ExtraBold"/>
                <a:cs typeface="Montserrat Alternates ExtraBold"/>
                <a:sym typeface="Montserrat Alternates ExtraBold"/>
              </a:defRPr>
            </a:lvl6pPr>
            <a:lvl7pPr lvl="6" algn="ctr">
              <a:lnSpc>
                <a:spcPct val="100000"/>
              </a:lnSpc>
              <a:spcBef>
                <a:spcPts val="0"/>
              </a:spcBef>
              <a:spcAft>
                <a:spcPts val="0"/>
              </a:spcAft>
              <a:buSzPts val="1600"/>
              <a:buNone/>
              <a:defRPr sz="2000">
                <a:latin typeface="Montserrat Alternates ExtraBold"/>
                <a:ea typeface="Montserrat Alternates ExtraBold"/>
                <a:cs typeface="Montserrat Alternates ExtraBold"/>
                <a:sym typeface="Montserrat Alternates ExtraBold"/>
              </a:defRPr>
            </a:lvl7pPr>
            <a:lvl8pPr lvl="7" algn="ctr">
              <a:lnSpc>
                <a:spcPct val="100000"/>
              </a:lnSpc>
              <a:spcBef>
                <a:spcPts val="0"/>
              </a:spcBef>
              <a:spcAft>
                <a:spcPts val="0"/>
              </a:spcAft>
              <a:buSzPts val="1600"/>
              <a:buNone/>
              <a:defRPr sz="2000">
                <a:latin typeface="Montserrat Alternates ExtraBold"/>
                <a:ea typeface="Montserrat Alternates ExtraBold"/>
                <a:cs typeface="Montserrat Alternates ExtraBold"/>
                <a:sym typeface="Montserrat Alternates ExtraBold"/>
              </a:defRPr>
            </a:lvl8pPr>
            <a:lvl9pPr lvl="8" algn="ctr">
              <a:lnSpc>
                <a:spcPct val="100000"/>
              </a:lnSpc>
              <a:spcBef>
                <a:spcPts val="0"/>
              </a:spcBef>
              <a:spcAft>
                <a:spcPts val="0"/>
              </a:spcAft>
              <a:buSzPts val="1600"/>
              <a:buNone/>
              <a:defRPr sz="2000">
                <a:latin typeface="Montserrat Alternates ExtraBold"/>
                <a:ea typeface="Montserrat Alternates ExtraBold"/>
                <a:cs typeface="Montserrat Alternates ExtraBold"/>
                <a:sym typeface="Montserrat Alternates ExtraBold"/>
              </a:defRPr>
            </a:lvl9pPr>
          </a:lstStyle>
          <a:p/>
        </p:txBody>
      </p:sp>
      <p:sp>
        <p:nvSpPr>
          <p:cNvPr id="149" name="Google Shape;149;p65"/>
          <p:cNvSpPr txBox="1"/>
          <p:nvPr>
            <p:ph idx="2" type="subTitle"/>
          </p:nvPr>
        </p:nvSpPr>
        <p:spPr>
          <a:xfrm>
            <a:off x="889427" y="3273555"/>
            <a:ext cx="2011800" cy="462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150" name="Google Shape;150;p65"/>
          <p:cNvSpPr txBox="1"/>
          <p:nvPr>
            <p:ph idx="3" type="subTitle"/>
          </p:nvPr>
        </p:nvSpPr>
        <p:spPr>
          <a:xfrm>
            <a:off x="3567200" y="2916936"/>
            <a:ext cx="2011800" cy="365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2000">
                <a:latin typeface="Montserrat Alternates ExtraBold"/>
                <a:ea typeface="Montserrat Alternates ExtraBold"/>
                <a:cs typeface="Montserrat Alternates ExtraBold"/>
                <a:sym typeface="Montserrat Alternates ExtraBold"/>
              </a:defRPr>
            </a:lvl1pPr>
            <a:lvl2pPr lvl="1" algn="ctr">
              <a:lnSpc>
                <a:spcPct val="100000"/>
              </a:lnSpc>
              <a:spcBef>
                <a:spcPts val="0"/>
              </a:spcBef>
              <a:spcAft>
                <a:spcPts val="0"/>
              </a:spcAft>
              <a:buSzPts val="1600"/>
              <a:buNone/>
              <a:defRPr sz="2000">
                <a:latin typeface="Montserrat Alternates ExtraBold"/>
                <a:ea typeface="Montserrat Alternates ExtraBold"/>
                <a:cs typeface="Montserrat Alternates ExtraBold"/>
                <a:sym typeface="Montserrat Alternates ExtraBold"/>
              </a:defRPr>
            </a:lvl2pPr>
            <a:lvl3pPr lvl="2" algn="ctr">
              <a:lnSpc>
                <a:spcPct val="100000"/>
              </a:lnSpc>
              <a:spcBef>
                <a:spcPts val="0"/>
              </a:spcBef>
              <a:spcAft>
                <a:spcPts val="0"/>
              </a:spcAft>
              <a:buSzPts val="1600"/>
              <a:buNone/>
              <a:defRPr sz="2000">
                <a:latin typeface="Montserrat Alternates ExtraBold"/>
                <a:ea typeface="Montserrat Alternates ExtraBold"/>
                <a:cs typeface="Montserrat Alternates ExtraBold"/>
                <a:sym typeface="Montserrat Alternates ExtraBold"/>
              </a:defRPr>
            </a:lvl3pPr>
            <a:lvl4pPr lvl="3" algn="ctr">
              <a:lnSpc>
                <a:spcPct val="100000"/>
              </a:lnSpc>
              <a:spcBef>
                <a:spcPts val="0"/>
              </a:spcBef>
              <a:spcAft>
                <a:spcPts val="0"/>
              </a:spcAft>
              <a:buSzPts val="1600"/>
              <a:buNone/>
              <a:defRPr sz="2000">
                <a:latin typeface="Montserrat Alternates ExtraBold"/>
                <a:ea typeface="Montserrat Alternates ExtraBold"/>
                <a:cs typeface="Montserrat Alternates ExtraBold"/>
                <a:sym typeface="Montserrat Alternates ExtraBold"/>
              </a:defRPr>
            </a:lvl4pPr>
            <a:lvl5pPr lvl="4" algn="ctr">
              <a:lnSpc>
                <a:spcPct val="100000"/>
              </a:lnSpc>
              <a:spcBef>
                <a:spcPts val="0"/>
              </a:spcBef>
              <a:spcAft>
                <a:spcPts val="0"/>
              </a:spcAft>
              <a:buSzPts val="1600"/>
              <a:buNone/>
              <a:defRPr sz="2000">
                <a:latin typeface="Montserrat Alternates ExtraBold"/>
                <a:ea typeface="Montserrat Alternates ExtraBold"/>
                <a:cs typeface="Montserrat Alternates ExtraBold"/>
                <a:sym typeface="Montserrat Alternates ExtraBold"/>
              </a:defRPr>
            </a:lvl5pPr>
            <a:lvl6pPr lvl="5" algn="ctr">
              <a:lnSpc>
                <a:spcPct val="100000"/>
              </a:lnSpc>
              <a:spcBef>
                <a:spcPts val="0"/>
              </a:spcBef>
              <a:spcAft>
                <a:spcPts val="0"/>
              </a:spcAft>
              <a:buSzPts val="1600"/>
              <a:buNone/>
              <a:defRPr sz="2000">
                <a:latin typeface="Montserrat Alternates ExtraBold"/>
                <a:ea typeface="Montserrat Alternates ExtraBold"/>
                <a:cs typeface="Montserrat Alternates ExtraBold"/>
                <a:sym typeface="Montserrat Alternates ExtraBold"/>
              </a:defRPr>
            </a:lvl6pPr>
            <a:lvl7pPr lvl="6" algn="ctr">
              <a:lnSpc>
                <a:spcPct val="100000"/>
              </a:lnSpc>
              <a:spcBef>
                <a:spcPts val="0"/>
              </a:spcBef>
              <a:spcAft>
                <a:spcPts val="0"/>
              </a:spcAft>
              <a:buSzPts val="1600"/>
              <a:buNone/>
              <a:defRPr sz="2000">
                <a:latin typeface="Montserrat Alternates ExtraBold"/>
                <a:ea typeface="Montserrat Alternates ExtraBold"/>
                <a:cs typeface="Montserrat Alternates ExtraBold"/>
                <a:sym typeface="Montserrat Alternates ExtraBold"/>
              </a:defRPr>
            </a:lvl7pPr>
            <a:lvl8pPr lvl="7" algn="ctr">
              <a:lnSpc>
                <a:spcPct val="100000"/>
              </a:lnSpc>
              <a:spcBef>
                <a:spcPts val="0"/>
              </a:spcBef>
              <a:spcAft>
                <a:spcPts val="0"/>
              </a:spcAft>
              <a:buSzPts val="1600"/>
              <a:buNone/>
              <a:defRPr sz="2000">
                <a:latin typeface="Montserrat Alternates ExtraBold"/>
                <a:ea typeface="Montserrat Alternates ExtraBold"/>
                <a:cs typeface="Montserrat Alternates ExtraBold"/>
                <a:sym typeface="Montserrat Alternates ExtraBold"/>
              </a:defRPr>
            </a:lvl8pPr>
            <a:lvl9pPr lvl="8" algn="ctr">
              <a:lnSpc>
                <a:spcPct val="100000"/>
              </a:lnSpc>
              <a:spcBef>
                <a:spcPts val="0"/>
              </a:spcBef>
              <a:spcAft>
                <a:spcPts val="0"/>
              </a:spcAft>
              <a:buSzPts val="1600"/>
              <a:buNone/>
              <a:defRPr sz="2000">
                <a:latin typeface="Montserrat Alternates ExtraBold"/>
                <a:ea typeface="Montserrat Alternates ExtraBold"/>
                <a:cs typeface="Montserrat Alternates ExtraBold"/>
                <a:sym typeface="Montserrat Alternates ExtraBold"/>
              </a:defRPr>
            </a:lvl9pPr>
          </a:lstStyle>
          <a:p/>
        </p:txBody>
      </p:sp>
      <p:sp>
        <p:nvSpPr>
          <p:cNvPr id="151" name="Google Shape;151;p65"/>
          <p:cNvSpPr txBox="1"/>
          <p:nvPr>
            <p:ph idx="4" type="subTitle"/>
          </p:nvPr>
        </p:nvSpPr>
        <p:spPr>
          <a:xfrm>
            <a:off x="3565928" y="3273552"/>
            <a:ext cx="2011800" cy="548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152" name="Google Shape;152;p65"/>
          <p:cNvSpPr txBox="1"/>
          <p:nvPr>
            <p:ph idx="5" type="subTitle"/>
          </p:nvPr>
        </p:nvSpPr>
        <p:spPr>
          <a:xfrm>
            <a:off x="6242773" y="2916936"/>
            <a:ext cx="2011800" cy="365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2000">
                <a:latin typeface="Montserrat Alternates ExtraBold"/>
                <a:ea typeface="Montserrat Alternates ExtraBold"/>
                <a:cs typeface="Montserrat Alternates ExtraBold"/>
                <a:sym typeface="Montserrat Alternates ExtraBold"/>
              </a:defRPr>
            </a:lvl1pPr>
            <a:lvl2pPr lvl="1" algn="ctr">
              <a:lnSpc>
                <a:spcPct val="100000"/>
              </a:lnSpc>
              <a:spcBef>
                <a:spcPts val="0"/>
              </a:spcBef>
              <a:spcAft>
                <a:spcPts val="0"/>
              </a:spcAft>
              <a:buSzPts val="1600"/>
              <a:buNone/>
              <a:defRPr sz="2000">
                <a:latin typeface="Montserrat Alternates ExtraBold"/>
                <a:ea typeface="Montserrat Alternates ExtraBold"/>
                <a:cs typeface="Montserrat Alternates ExtraBold"/>
                <a:sym typeface="Montserrat Alternates ExtraBold"/>
              </a:defRPr>
            </a:lvl2pPr>
            <a:lvl3pPr lvl="2" algn="ctr">
              <a:lnSpc>
                <a:spcPct val="100000"/>
              </a:lnSpc>
              <a:spcBef>
                <a:spcPts val="0"/>
              </a:spcBef>
              <a:spcAft>
                <a:spcPts val="0"/>
              </a:spcAft>
              <a:buSzPts val="1600"/>
              <a:buNone/>
              <a:defRPr sz="2000">
                <a:latin typeface="Montserrat Alternates ExtraBold"/>
                <a:ea typeface="Montserrat Alternates ExtraBold"/>
                <a:cs typeface="Montserrat Alternates ExtraBold"/>
                <a:sym typeface="Montserrat Alternates ExtraBold"/>
              </a:defRPr>
            </a:lvl3pPr>
            <a:lvl4pPr lvl="3" algn="ctr">
              <a:lnSpc>
                <a:spcPct val="100000"/>
              </a:lnSpc>
              <a:spcBef>
                <a:spcPts val="0"/>
              </a:spcBef>
              <a:spcAft>
                <a:spcPts val="0"/>
              </a:spcAft>
              <a:buSzPts val="1600"/>
              <a:buNone/>
              <a:defRPr sz="2000">
                <a:latin typeface="Montserrat Alternates ExtraBold"/>
                <a:ea typeface="Montserrat Alternates ExtraBold"/>
                <a:cs typeface="Montserrat Alternates ExtraBold"/>
                <a:sym typeface="Montserrat Alternates ExtraBold"/>
              </a:defRPr>
            </a:lvl4pPr>
            <a:lvl5pPr lvl="4" algn="ctr">
              <a:lnSpc>
                <a:spcPct val="100000"/>
              </a:lnSpc>
              <a:spcBef>
                <a:spcPts val="0"/>
              </a:spcBef>
              <a:spcAft>
                <a:spcPts val="0"/>
              </a:spcAft>
              <a:buSzPts val="1600"/>
              <a:buNone/>
              <a:defRPr sz="2000">
                <a:latin typeface="Montserrat Alternates ExtraBold"/>
                <a:ea typeface="Montserrat Alternates ExtraBold"/>
                <a:cs typeface="Montserrat Alternates ExtraBold"/>
                <a:sym typeface="Montserrat Alternates ExtraBold"/>
              </a:defRPr>
            </a:lvl5pPr>
            <a:lvl6pPr lvl="5" algn="ctr">
              <a:lnSpc>
                <a:spcPct val="100000"/>
              </a:lnSpc>
              <a:spcBef>
                <a:spcPts val="0"/>
              </a:spcBef>
              <a:spcAft>
                <a:spcPts val="0"/>
              </a:spcAft>
              <a:buSzPts val="1600"/>
              <a:buNone/>
              <a:defRPr sz="2000">
                <a:latin typeface="Montserrat Alternates ExtraBold"/>
                <a:ea typeface="Montserrat Alternates ExtraBold"/>
                <a:cs typeface="Montserrat Alternates ExtraBold"/>
                <a:sym typeface="Montserrat Alternates ExtraBold"/>
              </a:defRPr>
            </a:lvl6pPr>
            <a:lvl7pPr lvl="6" algn="ctr">
              <a:lnSpc>
                <a:spcPct val="100000"/>
              </a:lnSpc>
              <a:spcBef>
                <a:spcPts val="0"/>
              </a:spcBef>
              <a:spcAft>
                <a:spcPts val="0"/>
              </a:spcAft>
              <a:buSzPts val="1600"/>
              <a:buNone/>
              <a:defRPr sz="2000">
                <a:latin typeface="Montserrat Alternates ExtraBold"/>
                <a:ea typeface="Montserrat Alternates ExtraBold"/>
                <a:cs typeface="Montserrat Alternates ExtraBold"/>
                <a:sym typeface="Montserrat Alternates ExtraBold"/>
              </a:defRPr>
            </a:lvl7pPr>
            <a:lvl8pPr lvl="7" algn="ctr">
              <a:lnSpc>
                <a:spcPct val="100000"/>
              </a:lnSpc>
              <a:spcBef>
                <a:spcPts val="0"/>
              </a:spcBef>
              <a:spcAft>
                <a:spcPts val="0"/>
              </a:spcAft>
              <a:buSzPts val="1600"/>
              <a:buNone/>
              <a:defRPr sz="2000">
                <a:latin typeface="Montserrat Alternates ExtraBold"/>
                <a:ea typeface="Montserrat Alternates ExtraBold"/>
                <a:cs typeface="Montserrat Alternates ExtraBold"/>
                <a:sym typeface="Montserrat Alternates ExtraBold"/>
              </a:defRPr>
            </a:lvl8pPr>
            <a:lvl9pPr lvl="8" algn="ctr">
              <a:lnSpc>
                <a:spcPct val="100000"/>
              </a:lnSpc>
              <a:spcBef>
                <a:spcPts val="0"/>
              </a:spcBef>
              <a:spcAft>
                <a:spcPts val="0"/>
              </a:spcAft>
              <a:buSzPts val="1600"/>
              <a:buNone/>
              <a:defRPr sz="2000">
                <a:latin typeface="Montserrat Alternates ExtraBold"/>
                <a:ea typeface="Montserrat Alternates ExtraBold"/>
                <a:cs typeface="Montserrat Alternates ExtraBold"/>
                <a:sym typeface="Montserrat Alternates ExtraBold"/>
              </a:defRPr>
            </a:lvl9pPr>
          </a:lstStyle>
          <a:p/>
        </p:txBody>
      </p:sp>
      <p:sp>
        <p:nvSpPr>
          <p:cNvPr id="153" name="Google Shape;153;p65"/>
          <p:cNvSpPr txBox="1"/>
          <p:nvPr>
            <p:ph idx="6" type="subTitle"/>
          </p:nvPr>
        </p:nvSpPr>
        <p:spPr>
          <a:xfrm>
            <a:off x="6242773" y="3273552"/>
            <a:ext cx="2011800" cy="548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154" name="Google Shape;154;p65"/>
          <p:cNvSpPr txBox="1"/>
          <p:nvPr>
            <p:ph type="title"/>
          </p:nvPr>
        </p:nvSpPr>
        <p:spPr>
          <a:xfrm>
            <a:off x="713225" y="548640"/>
            <a:ext cx="7717500" cy="457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800"/>
              <a:buNone/>
              <a:defRPr/>
            </a:lvl1pPr>
            <a:lvl2pPr lvl="1" algn="ctr">
              <a:lnSpc>
                <a:spcPct val="100000"/>
              </a:lnSpc>
              <a:spcBef>
                <a:spcPts val="0"/>
              </a:spcBef>
              <a:spcAft>
                <a:spcPts val="0"/>
              </a:spcAft>
              <a:buClr>
                <a:schemeClr val="dk1"/>
              </a:buClr>
              <a:buSzPts val="2800"/>
              <a:buNone/>
              <a:defRPr sz="2800">
                <a:solidFill>
                  <a:schemeClr val="dk1"/>
                </a:solidFill>
              </a:defRPr>
            </a:lvl2pPr>
            <a:lvl3pPr lvl="2" algn="ctr">
              <a:lnSpc>
                <a:spcPct val="100000"/>
              </a:lnSpc>
              <a:spcBef>
                <a:spcPts val="0"/>
              </a:spcBef>
              <a:spcAft>
                <a:spcPts val="0"/>
              </a:spcAft>
              <a:buClr>
                <a:schemeClr val="dk1"/>
              </a:buClr>
              <a:buSzPts val="2800"/>
              <a:buNone/>
              <a:defRPr sz="2800">
                <a:solidFill>
                  <a:schemeClr val="dk1"/>
                </a:solidFill>
              </a:defRPr>
            </a:lvl3pPr>
            <a:lvl4pPr lvl="3" algn="ctr">
              <a:lnSpc>
                <a:spcPct val="100000"/>
              </a:lnSpc>
              <a:spcBef>
                <a:spcPts val="0"/>
              </a:spcBef>
              <a:spcAft>
                <a:spcPts val="0"/>
              </a:spcAft>
              <a:buClr>
                <a:schemeClr val="dk1"/>
              </a:buClr>
              <a:buSzPts val="2800"/>
              <a:buNone/>
              <a:defRPr sz="2800">
                <a:solidFill>
                  <a:schemeClr val="dk1"/>
                </a:solidFill>
              </a:defRPr>
            </a:lvl4pPr>
            <a:lvl5pPr lvl="4" algn="ctr">
              <a:lnSpc>
                <a:spcPct val="100000"/>
              </a:lnSpc>
              <a:spcBef>
                <a:spcPts val="0"/>
              </a:spcBef>
              <a:spcAft>
                <a:spcPts val="0"/>
              </a:spcAft>
              <a:buClr>
                <a:schemeClr val="dk1"/>
              </a:buClr>
              <a:buSzPts val="2800"/>
              <a:buNone/>
              <a:defRPr sz="2800">
                <a:solidFill>
                  <a:schemeClr val="dk1"/>
                </a:solidFill>
              </a:defRPr>
            </a:lvl5pPr>
            <a:lvl6pPr lvl="5" algn="ctr">
              <a:lnSpc>
                <a:spcPct val="100000"/>
              </a:lnSpc>
              <a:spcBef>
                <a:spcPts val="0"/>
              </a:spcBef>
              <a:spcAft>
                <a:spcPts val="0"/>
              </a:spcAft>
              <a:buClr>
                <a:schemeClr val="dk1"/>
              </a:buClr>
              <a:buSzPts val="2800"/>
              <a:buNone/>
              <a:defRPr sz="2800">
                <a:solidFill>
                  <a:schemeClr val="dk1"/>
                </a:solidFill>
              </a:defRPr>
            </a:lvl6pPr>
            <a:lvl7pPr lvl="6" algn="ctr">
              <a:lnSpc>
                <a:spcPct val="100000"/>
              </a:lnSpc>
              <a:spcBef>
                <a:spcPts val="0"/>
              </a:spcBef>
              <a:spcAft>
                <a:spcPts val="0"/>
              </a:spcAft>
              <a:buClr>
                <a:schemeClr val="dk1"/>
              </a:buClr>
              <a:buSzPts val="2800"/>
              <a:buNone/>
              <a:defRPr sz="2800">
                <a:solidFill>
                  <a:schemeClr val="dk1"/>
                </a:solidFill>
              </a:defRPr>
            </a:lvl7pPr>
            <a:lvl8pPr lvl="7" algn="ctr">
              <a:lnSpc>
                <a:spcPct val="100000"/>
              </a:lnSpc>
              <a:spcBef>
                <a:spcPts val="0"/>
              </a:spcBef>
              <a:spcAft>
                <a:spcPts val="0"/>
              </a:spcAft>
              <a:buClr>
                <a:schemeClr val="dk1"/>
              </a:buClr>
              <a:buSzPts val="2800"/>
              <a:buNone/>
              <a:defRPr sz="2800">
                <a:solidFill>
                  <a:schemeClr val="dk1"/>
                </a:solidFill>
              </a:defRPr>
            </a:lvl8pPr>
            <a:lvl9pPr lvl="8" algn="ctr">
              <a:lnSpc>
                <a:spcPct val="100000"/>
              </a:lnSpc>
              <a:spcBef>
                <a:spcPts val="0"/>
              </a:spcBef>
              <a:spcAft>
                <a:spcPts val="0"/>
              </a:spcAft>
              <a:buClr>
                <a:schemeClr val="dk1"/>
              </a:buClr>
              <a:buSzPts val="2800"/>
              <a:buNone/>
              <a:defRPr sz="2800">
                <a:solidFill>
                  <a:schemeClr val="dk1"/>
                </a:solidFill>
              </a:defRPr>
            </a:lvl9pPr>
          </a:lstStyle>
          <a:p/>
        </p:txBody>
      </p:sp>
      <p:pic>
        <p:nvPicPr>
          <p:cNvPr id="155" name="Google Shape;155;p65"/>
          <p:cNvPicPr preferRelativeResize="0"/>
          <p:nvPr/>
        </p:nvPicPr>
        <p:blipFill rotWithShape="1">
          <a:blip r:embed="rId2">
            <a:alphaModFix/>
          </a:blip>
          <a:srcRect b="8998" l="63306" r="0" t="49702"/>
          <a:stretch/>
        </p:blipFill>
        <p:spPr>
          <a:xfrm flipH="1">
            <a:off x="7758350" y="1"/>
            <a:ext cx="1402650" cy="2483649"/>
          </a:xfrm>
          <a:prstGeom prst="rect">
            <a:avLst/>
          </a:prstGeom>
          <a:noFill/>
          <a:ln>
            <a:noFill/>
          </a:ln>
        </p:spPr>
      </p:pic>
      <p:pic>
        <p:nvPicPr>
          <p:cNvPr id="156" name="Google Shape;156;p65"/>
          <p:cNvPicPr preferRelativeResize="0"/>
          <p:nvPr/>
        </p:nvPicPr>
        <p:blipFill rotWithShape="1">
          <a:blip r:embed="rId2">
            <a:alphaModFix/>
          </a:blip>
          <a:srcRect b="30166" l="71962" r="0" t="0"/>
          <a:stretch/>
        </p:blipFill>
        <p:spPr>
          <a:xfrm flipH="1" rot="5400000">
            <a:off x="1384601" y="2818450"/>
            <a:ext cx="950074" cy="3722974"/>
          </a:xfrm>
          <a:prstGeom prst="rect">
            <a:avLst/>
          </a:prstGeom>
          <a:noFill/>
          <a:ln>
            <a:noFill/>
          </a:ln>
        </p:spPr>
      </p:pic>
      <p:sp>
        <p:nvSpPr>
          <p:cNvPr id="157" name="Google Shape;157;p65"/>
          <p:cNvSpPr/>
          <p:nvPr/>
        </p:nvSpPr>
        <p:spPr>
          <a:xfrm rot="2700000">
            <a:off x="211416" y="1713103"/>
            <a:ext cx="156129" cy="493843"/>
          </a:xfrm>
          <a:prstGeom prst="roundRect">
            <a:avLst>
              <a:gd fmla="val 50000" name="adj"/>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0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65"/>
          <p:cNvSpPr/>
          <p:nvPr/>
        </p:nvSpPr>
        <p:spPr>
          <a:xfrm rot="2700000">
            <a:off x="542854" y="1823681"/>
            <a:ext cx="94187" cy="881196"/>
          </a:xfrm>
          <a:prstGeom prst="roundRect">
            <a:avLst>
              <a:gd fmla="val 50000" name="adj"/>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0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65"/>
          <p:cNvSpPr/>
          <p:nvPr/>
        </p:nvSpPr>
        <p:spPr>
          <a:xfrm>
            <a:off x="193400" y="1005850"/>
            <a:ext cx="459600" cy="459600"/>
          </a:xfrm>
          <a:prstGeom prst="ellipse">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6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65"/>
          <p:cNvSpPr/>
          <p:nvPr/>
        </p:nvSpPr>
        <p:spPr>
          <a:xfrm rot="2700000">
            <a:off x="-87000" y="-19264"/>
            <a:ext cx="305046" cy="1324977"/>
          </a:xfrm>
          <a:prstGeom prst="roundRect">
            <a:avLst>
              <a:gd fmla="val 50000" name="adj"/>
            </a:avLst>
          </a:prstGeom>
          <a:noFill/>
          <a:ln cap="flat" cmpd="sng" w="9525">
            <a:solidFill>
              <a:schemeClr val="lt1"/>
            </a:solidFill>
            <a:prstDash val="solid"/>
            <a:round/>
            <a:headEnd len="sm" w="sm" type="none"/>
            <a:tailEnd len="sm" w="sm" type="none"/>
          </a:ln>
          <a:effectLst>
            <a:outerShdw blurRad="142875" rotWithShape="0" algn="bl" dir="2400000" dist="47625">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65"/>
          <p:cNvSpPr/>
          <p:nvPr/>
        </p:nvSpPr>
        <p:spPr>
          <a:xfrm rot="2700000">
            <a:off x="7678100" y="4357461"/>
            <a:ext cx="305046" cy="1324977"/>
          </a:xfrm>
          <a:prstGeom prst="roundRect">
            <a:avLst>
              <a:gd fmla="val 50000" name="adj"/>
            </a:avLst>
          </a:prstGeom>
          <a:noFill/>
          <a:ln cap="flat" cmpd="sng" w="9525">
            <a:solidFill>
              <a:schemeClr val="lt1"/>
            </a:solidFill>
            <a:prstDash val="solid"/>
            <a:round/>
            <a:headEnd len="sm" w="sm" type="none"/>
            <a:tailEnd len="sm" w="sm" type="none"/>
          </a:ln>
          <a:effectLst>
            <a:outerShdw blurRad="142875" rotWithShape="0" algn="bl" dir="2400000" dist="47625">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65"/>
          <p:cNvSpPr/>
          <p:nvPr/>
        </p:nvSpPr>
        <p:spPr>
          <a:xfrm rot="2700000">
            <a:off x="7147789" y="4730589"/>
            <a:ext cx="182858" cy="578696"/>
          </a:xfrm>
          <a:prstGeom prst="roundRect">
            <a:avLst>
              <a:gd fmla="val 50000" name="adj"/>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0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65"/>
          <p:cNvSpPr/>
          <p:nvPr/>
        </p:nvSpPr>
        <p:spPr>
          <a:xfrm rot="2700000">
            <a:off x="8399224" y="4633216"/>
            <a:ext cx="110309" cy="1032659"/>
          </a:xfrm>
          <a:prstGeom prst="roundRect">
            <a:avLst>
              <a:gd fmla="val 50000" name="adj"/>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0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4" name="Google Shape;164;p65"/>
          <p:cNvGrpSpPr/>
          <p:nvPr/>
        </p:nvGrpSpPr>
        <p:grpSpPr>
          <a:xfrm>
            <a:off x="3656100" y="4800825"/>
            <a:ext cx="586800" cy="586800"/>
            <a:chOff x="3589550" y="-1003725"/>
            <a:chExt cx="586800" cy="586800"/>
          </a:xfrm>
        </p:grpSpPr>
        <p:sp>
          <p:nvSpPr>
            <p:cNvPr id="165" name="Google Shape;165;p65"/>
            <p:cNvSpPr/>
            <p:nvPr/>
          </p:nvSpPr>
          <p:spPr>
            <a:xfrm>
              <a:off x="3589550" y="-1003725"/>
              <a:ext cx="586800" cy="586800"/>
            </a:xfrm>
            <a:prstGeom prst="ellips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65"/>
            <p:cNvSpPr/>
            <p:nvPr/>
          </p:nvSpPr>
          <p:spPr>
            <a:xfrm>
              <a:off x="3778700" y="-814575"/>
              <a:ext cx="208500" cy="208500"/>
            </a:xfrm>
            <a:prstGeom prst="mathPlus">
              <a:avLst>
                <a:gd fmla="val 23520" name="adj1"/>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7" name="Google Shape;167;p65"/>
          <p:cNvSpPr/>
          <p:nvPr/>
        </p:nvSpPr>
        <p:spPr>
          <a:xfrm rot="2700000">
            <a:off x="8670139" y="3432114"/>
            <a:ext cx="182858" cy="578696"/>
          </a:xfrm>
          <a:prstGeom prst="roundRect">
            <a:avLst>
              <a:gd fmla="val 50000" name="adj"/>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0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6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
    <p:spTree>
      <p:nvGrpSpPr>
        <p:cNvPr id="169" name="Shape 169"/>
        <p:cNvGrpSpPr/>
        <p:nvPr/>
      </p:nvGrpSpPr>
      <p:grpSpPr>
        <a:xfrm>
          <a:off x="0" y="0"/>
          <a:ext cx="0" cy="0"/>
          <a:chOff x="0" y="0"/>
          <a:chExt cx="0" cy="0"/>
        </a:xfrm>
      </p:grpSpPr>
      <p:sp>
        <p:nvSpPr>
          <p:cNvPr id="170" name="Google Shape;170;p66"/>
          <p:cNvSpPr txBox="1"/>
          <p:nvPr>
            <p:ph idx="1" type="subTitle"/>
          </p:nvPr>
        </p:nvSpPr>
        <p:spPr>
          <a:xfrm>
            <a:off x="6826229" y="2840736"/>
            <a:ext cx="1435500" cy="365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Font typeface="Pacifico"/>
              <a:buNone/>
              <a:defRPr sz="2000">
                <a:latin typeface="Montserrat Alternates ExtraBold"/>
                <a:ea typeface="Montserrat Alternates ExtraBold"/>
                <a:cs typeface="Montserrat Alternates ExtraBold"/>
                <a:sym typeface="Montserrat Alternates ExtraBold"/>
              </a:defRPr>
            </a:lvl1pPr>
            <a:lvl2pPr lvl="1" algn="l">
              <a:lnSpc>
                <a:spcPct val="100000"/>
              </a:lnSpc>
              <a:spcBef>
                <a:spcPts val="0"/>
              </a:spcBef>
              <a:spcAft>
                <a:spcPts val="0"/>
              </a:spcAft>
              <a:buSzPts val="1600"/>
              <a:buFont typeface="Pacifico"/>
              <a:buNone/>
              <a:defRPr>
                <a:latin typeface="Pacifico"/>
                <a:ea typeface="Pacifico"/>
                <a:cs typeface="Pacifico"/>
                <a:sym typeface="Pacifico"/>
              </a:defRPr>
            </a:lvl2pPr>
            <a:lvl3pPr lvl="2" algn="l">
              <a:lnSpc>
                <a:spcPct val="100000"/>
              </a:lnSpc>
              <a:spcBef>
                <a:spcPts val="0"/>
              </a:spcBef>
              <a:spcAft>
                <a:spcPts val="0"/>
              </a:spcAft>
              <a:buSzPts val="1600"/>
              <a:buFont typeface="Pacifico"/>
              <a:buNone/>
              <a:defRPr>
                <a:latin typeface="Pacifico"/>
                <a:ea typeface="Pacifico"/>
                <a:cs typeface="Pacifico"/>
                <a:sym typeface="Pacifico"/>
              </a:defRPr>
            </a:lvl3pPr>
            <a:lvl4pPr lvl="3" algn="l">
              <a:lnSpc>
                <a:spcPct val="100000"/>
              </a:lnSpc>
              <a:spcBef>
                <a:spcPts val="0"/>
              </a:spcBef>
              <a:spcAft>
                <a:spcPts val="0"/>
              </a:spcAft>
              <a:buSzPts val="1600"/>
              <a:buFont typeface="Pacifico"/>
              <a:buNone/>
              <a:defRPr>
                <a:latin typeface="Pacifico"/>
                <a:ea typeface="Pacifico"/>
                <a:cs typeface="Pacifico"/>
                <a:sym typeface="Pacifico"/>
              </a:defRPr>
            </a:lvl4pPr>
            <a:lvl5pPr lvl="4" algn="l">
              <a:lnSpc>
                <a:spcPct val="100000"/>
              </a:lnSpc>
              <a:spcBef>
                <a:spcPts val="0"/>
              </a:spcBef>
              <a:spcAft>
                <a:spcPts val="0"/>
              </a:spcAft>
              <a:buSzPts val="1600"/>
              <a:buFont typeface="Pacifico"/>
              <a:buNone/>
              <a:defRPr>
                <a:latin typeface="Pacifico"/>
                <a:ea typeface="Pacifico"/>
                <a:cs typeface="Pacifico"/>
                <a:sym typeface="Pacifico"/>
              </a:defRPr>
            </a:lvl5pPr>
            <a:lvl6pPr lvl="5" algn="l">
              <a:lnSpc>
                <a:spcPct val="100000"/>
              </a:lnSpc>
              <a:spcBef>
                <a:spcPts val="0"/>
              </a:spcBef>
              <a:spcAft>
                <a:spcPts val="0"/>
              </a:spcAft>
              <a:buSzPts val="1600"/>
              <a:buFont typeface="Pacifico"/>
              <a:buNone/>
              <a:defRPr>
                <a:latin typeface="Pacifico"/>
                <a:ea typeface="Pacifico"/>
                <a:cs typeface="Pacifico"/>
                <a:sym typeface="Pacifico"/>
              </a:defRPr>
            </a:lvl6pPr>
            <a:lvl7pPr lvl="6" algn="l">
              <a:lnSpc>
                <a:spcPct val="100000"/>
              </a:lnSpc>
              <a:spcBef>
                <a:spcPts val="0"/>
              </a:spcBef>
              <a:spcAft>
                <a:spcPts val="0"/>
              </a:spcAft>
              <a:buSzPts val="1600"/>
              <a:buFont typeface="Pacifico"/>
              <a:buNone/>
              <a:defRPr>
                <a:latin typeface="Pacifico"/>
                <a:ea typeface="Pacifico"/>
                <a:cs typeface="Pacifico"/>
                <a:sym typeface="Pacifico"/>
              </a:defRPr>
            </a:lvl7pPr>
            <a:lvl8pPr lvl="7" algn="l">
              <a:lnSpc>
                <a:spcPct val="100000"/>
              </a:lnSpc>
              <a:spcBef>
                <a:spcPts val="0"/>
              </a:spcBef>
              <a:spcAft>
                <a:spcPts val="0"/>
              </a:spcAft>
              <a:buSzPts val="1600"/>
              <a:buFont typeface="Pacifico"/>
              <a:buNone/>
              <a:defRPr>
                <a:latin typeface="Pacifico"/>
                <a:ea typeface="Pacifico"/>
                <a:cs typeface="Pacifico"/>
                <a:sym typeface="Pacifico"/>
              </a:defRPr>
            </a:lvl8pPr>
            <a:lvl9pPr lvl="8" algn="l">
              <a:lnSpc>
                <a:spcPct val="100000"/>
              </a:lnSpc>
              <a:spcBef>
                <a:spcPts val="0"/>
              </a:spcBef>
              <a:spcAft>
                <a:spcPts val="0"/>
              </a:spcAft>
              <a:buSzPts val="1600"/>
              <a:buFont typeface="Pacifico"/>
              <a:buNone/>
              <a:defRPr>
                <a:latin typeface="Pacifico"/>
                <a:ea typeface="Pacifico"/>
                <a:cs typeface="Pacifico"/>
                <a:sym typeface="Pacifico"/>
              </a:defRPr>
            </a:lvl9pPr>
          </a:lstStyle>
          <a:p/>
        </p:txBody>
      </p:sp>
      <p:sp>
        <p:nvSpPr>
          <p:cNvPr id="171" name="Google Shape;171;p66"/>
          <p:cNvSpPr txBox="1"/>
          <p:nvPr>
            <p:ph idx="2" type="subTitle"/>
          </p:nvPr>
        </p:nvSpPr>
        <p:spPr>
          <a:xfrm>
            <a:off x="6721079" y="3197352"/>
            <a:ext cx="1645800" cy="548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p:txBody>
      </p:sp>
      <p:sp>
        <p:nvSpPr>
          <p:cNvPr id="172" name="Google Shape;172;p66"/>
          <p:cNvSpPr txBox="1"/>
          <p:nvPr>
            <p:ph type="title"/>
          </p:nvPr>
        </p:nvSpPr>
        <p:spPr>
          <a:xfrm>
            <a:off x="713225" y="548640"/>
            <a:ext cx="7717500" cy="457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800"/>
              <a:buFont typeface="Dosis"/>
              <a:buNone/>
              <a:defRPr/>
            </a:lvl1pPr>
            <a:lvl2pPr lvl="1" algn="ctr">
              <a:lnSpc>
                <a:spcPct val="100000"/>
              </a:lnSpc>
              <a:spcBef>
                <a:spcPts val="0"/>
              </a:spcBef>
              <a:spcAft>
                <a:spcPts val="0"/>
              </a:spcAft>
              <a:buClr>
                <a:schemeClr val="dk1"/>
              </a:buClr>
              <a:buSzPts val="2800"/>
              <a:buNone/>
              <a:defRPr sz="2800">
                <a:solidFill>
                  <a:schemeClr val="dk1"/>
                </a:solidFill>
              </a:defRPr>
            </a:lvl2pPr>
            <a:lvl3pPr lvl="2" algn="ctr">
              <a:lnSpc>
                <a:spcPct val="100000"/>
              </a:lnSpc>
              <a:spcBef>
                <a:spcPts val="0"/>
              </a:spcBef>
              <a:spcAft>
                <a:spcPts val="0"/>
              </a:spcAft>
              <a:buClr>
                <a:schemeClr val="dk1"/>
              </a:buClr>
              <a:buSzPts val="2800"/>
              <a:buNone/>
              <a:defRPr sz="2800">
                <a:solidFill>
                  <a:schemeClr val="dk1"/>
                </a:solidFill>
              </a:defRPr>
            </a:lvl3pPr>
            <a:lvl4pPr lvl="3" algn="ctr">
              <a:lnSpc>
                <a:spcPct val="100000"/>
              </a:lnSpc>
              <a:spcBef>
                <a:spcPts val="0"/>
              </a:spcBef>
              <a:spcAft>
                <a:spcPts val="0"/>
              </a:spcAft>
              <a:buClr>
                <a:schemeClr val="dk1"/>
              </a:buClr>
              <a:buSzPts val="2800"/>
              <a:buNone/>
              <a:defRPr sz="2800">
                <a:solidFill>
                  <a:schemeClr val="dk1"/>
                </a:solidFill>
              </a:defRPr>
            </a:lvl4pPr>
            <a:lvl5pPr lvl="4" algn="ctr">
              <a:lnSpc>
                <a:spcPct val="100000"/>
              </a:lnSpc>
              <a:spcBef>
                <a:spcPts val="0"/>
              </a:spcBef>
              <a:spcAft>
                <a:spcPts val="0"/>
              </a:spcAft>
              <a:buClr>
                <a:schemeClr val="dk1"/>
              </a:buClr>
              <a:buSzPts val="2800"/>
              <a:buNone/>
              <a:defRPr sz="2800">
                <a:solidFill>
                  <a:schemeClr val="dk1"/>
                </a:solidFill>
              </a:defRPr>
            </a:lvl5pPr>
            <a:lvl6pPr lvl="5" algn="ctr">
              <a:lnSpc>
                <a:spcPct val="100000"/>
              </a:lnSpc>
              <a:spcBef>
                <a:spcPts val="0"/>
              </a:spcBef>
              <a:spcAft>
                <a:spcPts val="0"/>
              </a:spcAft>
              <a:buClr>
                <a:schemeClr val="dk1"/>
              </a:buClr>
              <a:buSzPts val="2800"/>
              <a:buNone/>
              <a:defRPr sz="2800">
                <a:solidFill>
                  <a:schemeClr val="dk1"/>
                </a:solidFill>
              </a:defRPr>
            </a:lvl6pPr>
            <a:lvl7pPr lvl="6" algn="ctr">
              <a:lnSpc>
                <a:spcPct val="100000"/>
              </a:lnSpc>
              <a:spcBef>
                <a:spcPts val="0"/>
              </a:spcBef>
              <a:spcAft>
                <a:spcPts val="0"/>
              </a:spcAft>
              <a:buClr>
                <a:schemeClr val="dk1"/>
              </a:buClr>
              <a:buSzPts val="2800"/>
              <a:buNone/>
              <a:defRPr sz="2800">
                <a:solidFill>
                  <a:schemeClr val="dk1"/>
                </a:solidFill>
              </a:defRPr>
            </a:lvl7pPr>
            <a:lvl8pPr lvl="7" algn="ctr">
              <a:lnSpc>
                <a:spcPct val="100000"/>
              </a:lnSpc>
              <a:spcBef>
                <a:spcPts val="0"/>
              </a:spcBef>
              <a:spcAft>
                <a:spcPts val="0"/>
              </a:spcAft>
              <a:buClr>
                <a:schemeClr val="dk1"/>
              </a:buClr>
              <a:buSzPts val="2800"/>
              <a:buNone/>
              <a:defRPr sz="2800">
                <a:solidFill>
                  <a:schemeClr val="dk1"/>
                </a:solidFill>
              </a:defRPr>
            </a:lvl8pPr>
            <a:lvl9pPr lvl="8" algn="ctr">
              <a:lnSpc>
                <a:spcPct val="100000"/>
              </a:lnSpc>
              <a:spcBef>
                <a:spcPts val="0"/>
              </a:spcBef>
              <a:spcAft>
                <a:spcPts val="0"/>
              </a:spcAft>
              <a:buClr>
                <a:schemeClr val="dk1"/>
              </a:buClr>
              <a:buSzPts val="2800"/>
              <a:buNone/>
              <a:defRPr sz="2800">
                <a:solidFill>
                  <a:schemeClr val="dk1"/>
                </a:solidFill>
              </a:defRPr>
            </a:lvl9pPr>
          </a:lstStyle>
          <a:p/>
        </p:txBody>
      </p:sp>
      <p:sp>
        <p:nvSpPr>
          <p:cNvPr id="173" name="Google Shape;173;p66"/>
          <p:cNvSpPr txBox="1"/>
          <p:nvPr>
            <p:ph idx="3" type="subTitle"/>
          </p:nvPr>
        </p:nvSpPr>
        <p:spPr>
          <a:xfrm>
            <a:off x="4844914" y="2840736"/>
            <a:ext cx="1435500" cy="365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Font typeface="Pacifico"/>
              <a:buNone/>
              <a:defRPr sz="2000">
                <a:latin typeface="Montserrat Alternates ExtraBold"/>
                <a:ea typeface="Montserrat Alternates ExtraBold"/>
                <a:cs typeface="Montserrat Alternates ExtraBold"/>
                <a:sym typeface="Montserrat Alternates ExtraBold"/>
              </a:defRPr>
            </a:lvl1pPr>
            <a:lvl2pPr lvl="1" algn="l">
              <a:lnSpc>
                <a:spcPct val="100000"/>
              </a:lnSpc>
              <a:spcBef>
                <a:spcPts val="0"/>
              </a:spcBef>
              <a:spcAft>
                <a:spcPts val="0"/>
              </a:spcAft>
              <a:buSzPts val="1600"/>
              <a:buFont typeface="Pacifico"/>
              <a:buNone/>
              <a:defRPr>
                <a:latin typeface="Pacifico"/>
                <a:ea typeface="Pacifico"/>
                <a:cs typeface="Pacifico"/>
                <a:sym typeface="Pacifico"/>
              </a:defRPr>
            </a:lvl2pPr>
            <a:lvl3pPr lvl="2" algn="l">
              <a:lnSpc>
                <a:spcPct val="100000"/>
              </a:lnSpc>
              <a:spcBef>
                <a:spcPts val="0"/>
              </a:spcBef>
              <a:spcAft>
                <a:spcPts val="0"/>
              </a:spcAft>
              <a:buSzPts val="1600"/>
              <a:buFont typeface="Pacifico"/>
              <a:buNone/>
              <a:defRPr>
                <a:latin typeface="Pacifico"/>
                <a:ea typeface="Pacifico"/>
                <a:cs typeface="Pacifico"/>
                <a:sym typeface="Pacifico"/>
              </a:defRPr>
            </a:lvl3pPr>
            <a:lvl4pPr lvl="3" algn="l">
              <a:lnSpc>
                <a:spcPct val="100000"/>
              </a:lnSpc>
              <a:spcBef>
                <a:spcPts val="0"/>
              </a:spcBef>
              <a:spcAft>
                <a:spcPts val="0"/>
              </a:spcAft>
              <a:buSzPts val="1600"/>
              <a:buFont typeface="Pacifico"/>
              <a:buNone/>
              <a:defRPr>
                <a:latin typeface="Pacifico"/>
                <a:ea typeface="Pacifico"/>
                <a:cs typeface="Pacifico"/>
                <a:sym typeface="Pacifico"/>
              </a:defRPr>
            </a:lvl4pPr>
            <a:lvl5pPr lvl="4" algn="l">
              <a:lnSpc>
                <a:spcPct val="100000"/>
              </a:lnSpc>
              <a:spcBef>
                <a:spcPts val="0"/>
              </a:spcBef>
              <a:spcAft>
                <a:spcPts val="0"/>
              </a:spcAft>
              <a:buSzPts val="1600"/>
              <a:buFont typeface="Pacifico"/>
              <a:buNone/>
              <a:defRPr>
                <a:latin typeface="Pacifico"/>
                <a:ea typeface="Pacifico"/>
                <a:cs typeface="Pacifico"/>
                <a:sym typeface="Pacifico"/>
              </a:defRPr>
            </a:lvl5pPr>
            <a:lvl6pPr lvl="5" algn="l">
              <a:lnSpc>
                <a:spcPct val="100000"/>
              </a:lnSpc>
              <a:spcBef>
                <a:spcPts val="0"/>
              </a:spcBef>
              <a:spcAft>
                <a:spcPts val="0"/>
              </a:spcAft>
              <a:buSzPts val="1600"/>
              <a:buFont typeface="Pacifico"/>
              <a:buNone/>
              <a:defRPr>
                <a:latin typeface="Pacifico"/>
                <a:ea typeface="Pacifico"/>
                <a:cs typeface="Pacifico"/>
                <a:sym typeface="Pacifico"/>
              </a:defRPr>
            </a:lvl6pPr>
            <a:lvl7pPr lvl="6" algn="l">
              <a:lnSpc>
                <a:spcPct val="100000"/>
              </a:lnSpc>
              <a:spcBef>
                <a:spcPts val="0"/>
              </a:spcBef>
              <a:spcAft>
                <a:spcPts val="0"/>
              </a:spcAft>
              <a:buSzPts val="1600"/>
              <a:buFont typeface="Pacifico"/>
              <a:buNone/>
              <a:defRPr>
                <a:latin typeface="Pacifico"/>
                <a:ea typeface="Pacifico"/>
                <a:cs typeface="Pacifico"/>
                <a:sym typeface="Pacifico"/>
              </a:defRPr>
            </a:lvl7pPr>
            <a:lvl8pPr lvl="7" algn="l">
              <a:lnSpc>
                <a:spcPct val="100000"/>
              </a:lnSpc>
              <a:spcBef>
                <a:spcPts val="0"/>
              </a:spcBef>
              <a:spcAft>
                <a:spcPts val="0"/>
              </a:spcAft>
              <a:buSzPts val="1600"/>
              <a:buFont typeface="Pacifico"/>
              <a:buNone/>
              <a:defRPr>
                <a:latin typeface="Pacifico"/>
                <a:ea typeface="Pacifico"/>
                <a:cs typeface="Pacifico"/>
                <a:sym typeface="Pacifico"/>
              </a:defRPr>
            </a:lvl8pPr>
            <a:lvl9pPr lvl="8" algn="l">
              <a:lnSpc>
                <a:spcPct val="100000"/>
              </a:lnSpc>
              <a:spcBef>
                <a:spcPts val="0"/>
              </a:spcBef>
              <a:spcAft>
                <a:spcPts val="0"/>
              </a:spcAft>
              <a:buSzPts val="1600"/>
              <a:buFont typeface="Pacifico"/>
              <a:buNone/>
              <a:defRPr>
                <a:latin typeface="Pacifico"/>
                <a:ea typeface="Pacifico"/>
                <a:cs typeface="Pacifico"/>
                <a:sym typeface="Pacifico"/>
              </a:defRPr>
            </a:lvl9pPr>
          </a:lstStyle>
          <a:p/>
        </p:txBody>
      </p:sp>
      <p:sp>
        <p:nvSpPr>
          <p:cNvPr id="174" name="Google Shape;174;p66"/>
          <p:cNvSpPr txBox="1"/>
          <p:nvPr>
            <p:ph idx="4" type="subTitle"/>
          </p:nvPr>
        </p:nvSpPr>
        <p:spPr>
          <a:xfrm>
            <a:off x="4739760" y="3197352"/>
            <a:ext cx="1645800" cy="548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p:txBody>
      </p:sp>
      <p:sp>
        <p:nvSpPr>
          <p:cNvPr id="175" name="Google Shape;175;p66"/>
          <p:cNvSpPr txBox="1"/>
          <p:nvPr>
            <p:ph idx="5" type="subTitle"/>
          </p:nvPr>
        </p:nvSpPr>
        <p:spPr>
          <a:xfrm>
            <a:off x="2863599" y="2840736"/>
            <a:ext cx="1435500" cy="365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Font typeface="Pacifico"/>
              <a:buNone/>
              <a:defRPr sz="2000">
                <a:latin typeface="Montserrat Alternates ExtraBold"/>
                <a:ea typeface="Montserrat Alternates ExtraBold"/>
                <a:cs typeface="Montserrat Alternates ExtraBold"/>
                <a:sym typeface="Montserrat Alternates ExtraBold"/>
              </a:defRPr>
            </a:lvl1pPr>
            <a:lvl2pPr lvl="1" algn="l">
              <a:lnSpc>
                <a:spcPct val="100000"/>
              </a:lnSpc>
              <a:spcBef>
                <a:spcPts val="0"/>
              </a:spcBef>
              <a:spcAft>
                <a:spcPts val="0"/>
              </a:spcAft>
              <a:buSzPts val="1600"/>
              <a:buFont typeface="Pacifico"/>
              <a:buNone/>
              <a:defRPr>
                <a:latin typeface="Pacifico"/>
                <a:ea typeface="Pacifico"/>
                <a:cs typeface="Pacifico"/>
                <a:sym typeface="Pacifico"/>
              </a:defRPr>
            </a:lvl2pPr>
            <a:lvl3pPr lvl="2" algn="l">
              <a:lnSpc>
                <a:spcPct val="100000"/>
              </a:lnSpc>
              <a:spcBef>
                <a:spcPts val="0"/>
              </a:spcBef>
              <a:spcAft>
                <a:spcPts val="0"/>
              </a:spcAft>
              <a:buSzPts val="1600"/>
              <a:buFont typeface="Pacifico"/>
              <a:buNone/>
              <a:defRPr>
                <a:latin typeface="Pacifico"/>
                <a:ea typeface="Pacifico"/>
                <a:cs typeface="Pacifico"/>
                <a:sym typeface="Pacifico"/>
              </a:defRPr>
            </a:lvl3pPr>
            <a:lvl4pPr lvl="3" algn="l">
              <a:lnSpc>
                <a:spcPct val="100000"/>
              </a:lnSpc>
              <a:spcBef>
                <a:spcPts val="0"/>
              </a:spcBef>
              <a:spcAft>
                <a:spcPts val="0"/>
              </a:spcAft>
              <a:buSzPts val="1600"/>
              <a:buFont typeface="Pacifico"/>
              <a:buNone/>
              <a:defRPr>
                <a:latin typeface="Pacifico"/>
                <a:ea typeface="Pacifico"/>
                <a:cs typeface="Pacifico"/>
                <a:sym typeface="Pacifico"/>
              </a:defRPr>
            </a:lvl4pPr>
            <a:lvl5pPr lvl="4" algn="l">
              <a:lnSpc>
                <a:spcPct val="100000"/>
              </a:lnSpc>
              <a:spcBef>
                <a:spcPts val="0"/>
              </a:spcBef>
              <a:spcAft>
                <a:spcPts val="0"/>
              </a:spcAft>
              <a:buSzPts val="1600"/>
              <a:buFont typeface="Pacifico"/>
              <a:buNone/>
              <a:defRPr>
                <a:latin typeface="Pacifico"/>
                <a:ea typeface="Pacifico"/>
                <a:cs typeface="Pacifico"/>
                <a:sym typeface="Pacifico"/>
              </a:defRPr>
            </a:lvl5pPr>
            <a:lvl6pPr lvl="5" algn="l">
              <a:lnSpc>
                <a:spcPct val="100000"/>
              </a:lnSpc>
              <a:spcBef>
                <a:spcPts val="0"/>
              </a:spcBef>
              <a:spcAft>
                <a:spcPts val="0"/>
              </a:spcAft>
              <a:buSzPts val="1600"/>
              <a:buFont typeface="Pacifico"/>
              <a:buNone/>
              <a:defRPr>
                <a:latin typeface="Pacifico"/>
                <a:ea typeface="Pacifico"/>
                <a:cs typeface="Pacifico"/>
                <a:sym typeface="Pacifico"/>
              </a:defRPr>
            </a:lvl6pPr>
            <a:lvl7pPr lvl="6" algn="l">
              <a:lnSpc>
                <a:spcPct val="100000"/>
              </a:lnSpc>
              <a:spcBef>
                <a:spcPts val="0"/>
              </a:spcBef>
              <a:spcAft>
                <a:spcPts val="0"/>
              </a:spcAft>
              <a:buSzPts val="1600"/>
              <a:buFont typeface="Pacifico"/>
              <a:buNone/>
              <a:defRPr>
                <a:latin typeface="Pacifico"/>
                <a:ea typeface="Pacifico"/>
                <a:cs typeface="Pacifico"/>
                <a:sym typeface="Pacifico"/>
              </a:defRPr>
            </a:lvl7pPr>
            <a:lvl8pPr lvl="7" algn="l">
              <a:lnSpc>
                <a:spcPct val="100000"/>
              </a:lnSpc>
              <a:spcBef>
                <a:spcPts val="0"/>
              </a:spcBef>
              <a:spcAft>
                <a:spcPts val="0"/>
              </a:spcAft>
              <a:buSzPts val="1600"/>
              <a:buFont typeface="Pacifico"/>
              <a:buNone/>
              <a:defRPr>
                <a:latin typeface="Pacifico"/>
                <a:ea typeface="Pacifico"/>
                <a:cs typeface="Pacifico"/>
                <a:sym typeface="Pacifico"/>
              </a:defRPr>
            </a:lvl8pPr>
            <a:lvl9pPr lvl="8" algn="l">
              <a:lnSpc>
                <a:spcPct val="100000"/>
              </a:lnSpc>
              <a:spcBef>
                <a:spcPts val="0"/>
              </a:spcBef>
              <a:spcAft>
                <a:spcPts val="0"/>
              </a:spcAft>
              <a:buSzPts val="1600"/>
              <a:buFont typeface="Pacifico"/>
              <a:buNone/>
              <a:defRPr>
                <a:latin typeface="Pacifico"/>
                <a:ea typeface="Pacifico"/>
                <a:cs typeface="Pacifico"/>
                <a:sym typeface="Pacifico"/>
              </a:defRPr>
            </a:lvl9pPr>
          </a:lstStyle>
          <a:p/>
        </p:txBody>
      </p:sp>
      <p:sp>
        <p:nvSpPr>
          <p:cNvPr id="176" name="Google Shape;176;p66"/>
          <p:cNvSpPr txBox="1"/>
          <p:nvPr>
            <p:ph idx="6" type="subTitle"/>
          </p:nvPr>
        </p:nvSpPr>
        <p:spPr>
          <a:xfrm>
            <a:off x="777121" y="3197352"/>
            <a:ext cx="1645800" cy="548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p:txBody>
      </p:sp>
      <p:sp>
        <p:nvSpPr>
          <p:cNvPr id="177" name="Google Shape;177;p66"/>
          <p:cNvSpPr txBox="1"/>
          <p:nvPr>
            <p:ph idx="7" type="subTitle"/>
          </p:nvPr>
        </p:nvSpPr>
        <p:spPr>
          <a:xfrm>
            <a:off x="882283" y="2840736"/>
            <a:ext cx="1435500" cy="365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Font typeface="Pacifico"/>
              <a:buNone/>
              <a:defRPr sz="2000">
                <a:latin typeface="Montserrat Alternates ExtraBold"/>
                <a:ea typeface="Montserrat Alternates ExtraBold"/>
                <a:cs typeface="Montserrat Alternates ExtraBold"/>
                <a:sym typeface="Montserrat Alternates ExtraBold"/>
              </a:defRPr>
            </a:lvl1pPr>
            <a:lvl2pPr lvl="1" algn="l">
              <a:lnSpc>
                <a:spcPct val="100000"/>
              </a:lnSpc>
              <a:spcBef>
                <a:spcPts val="0"/>
              </a:spcBef>
              <a:spcAft>
                <a:spcPts val="0"/>
              </a:spcAft>
              <a:buSzPts val="1600"/>
              <a:buFont typeface="Pacifico"/>
              <a:buNone/>
              <a:defRPr>
                <a:latin typeface="Pacifico"/>
                <a:ea typeface="Pacifico"/>
                <a:cs typeface="Pacifico"/>
                <a:sym typeface="Pacifico"/>
              </a:defRPr>
            </a:lvl2pPr>
            <a:lvl3pPr lvl="2" algn="l">
              <a:lnSpc>
                <a:spcPct val="100000"/>
              </a:lnSpc>
              <a:spcBef>
                <a:spcPts val="0"/>
              </a:spcBef>
              <a:spcAft>
                <a:spcPts val="0"/>
              </a:spcAft>
              <a:buSzPts val="1600"/>
              <a:buFont typeface="Pacifico"/>
              <a:buNone/>
              <a:defRPr>
                <a:latin typeface="Pacifico"/>
                <a:ea typeface="Pacifico"/>
                <a:cs typeface="Pacifico"/>
                <a:sym typeface="Pacifico"/>
              </a:defRPr>
            </a:lvl3pPr>
            <a:lvl4pPr lvl="3" algn="l">
              <a:lnSpc>
                <a:spcPct val="100000"/>
              </a:lnSpc>
              <a:spcBef>
                <a:spcPts val="0"/>
              </a:spcBef>
              <a:spcAft>
                <a:spcPts val="0"/>
              </a:spcAft>
              <a:buSzPts val="1600"/>
              <a:buFont typeface="Pacifico"/>
              <a:buNone/>
              <a:defRPr>
                <a:latin typeface="Pacifico"/>
                <a:ea typeface="Pacifico"/>
                <a:cs typeface="Pacifico"/>
                <a:sym typeface="Pacifico"/>
              </a:defRPr>
            </a:lvl4pPr>
            <a:lvl5pPr lvl="4" algn="l">
              <a:lnSpc>
                <a:spcPct val="100000"/>
              </a:lnSpc>
              <a:spcBef>
                <a:spcPts val="0"/>
              </a:spcBef>
              <a:spcAft>
                <a:spcPts val="0"/>
              </a:spcAft>
              <a:buSzPts val="1600"/>
              <a:buFont typeface="Pacifico"/>
              <a:buNone/>
              <a:defRPr>
                <a:latin typeface="Pacifico"/>
                <a:ea typeface="Pacifico"/>
                <a:cs typeface="Pacifico"/>
                <a:sym typeface="Pacifico"/>
              </a:defRPr>
            </a:lvl5pPr>
            <a:lvl6pPr lvl="5" algn="l">
              <a:lnSpc>
                <a:spcPct val="100000"/>
              </a:lnSpc>
              <a:spcBef>
                <a:spcPts val="0"/>
              </a:spcBef>
              <a:spcAft>
                <a:spcPts val="0"/>
              </a:spcAft>
              <a:buSzPts val="1600"/>
              <a:buFont typeface="Pacifico"/>
              <a:buNone/>
              <a:defRPr>
                <a:latin typeface="Pacifico"/>
                <a:ea typeface="Pacifico"/>
                <a:cs typeface="Pacifico"/>
                <a:sym typeface="Pacifico"/>
              </a:defRPr>
            </a:lvl6pPr>
            <a:lvl7pPr lvl="6" algn="l">
              <a:lnSpc>
                <a:spcPct val="100000"/>
              </a:lnSpc>
              <a:spcBef>
                <a:spcPts val="0"/>
              </a:spcBef>
              <a:spcAft>
                <a:spcPts val="0"/>
              </a:spcAft>
              <a:buSzPts val="1600"/>
              <a:buFont typeface="Pacifico"/>
              <a:buNone/>
              <a:defRPr>
                <a:latin typeface="Pacifico"/>
                <a:ea typeface="Pacifico"/>
                <a:cs typeface="Pacifico"/>
                <a:sym typeface="Pacifico"/>
              </a:defRPr>
            </a:lvl7pPr>
            <a:lvl8pPr lvl="7" algn="l">
              <a:lnSpc>
                <a:spcPct val="100000"/>
              </a:lnSpc>
              <a:spcBef>
                <a:spcPts val="0"/>
              </a:spcBef>
              <a:spcAft>
                <a:spcPts val="0"/>
              </a:spcAft>
              <a:buSzPts val="1600"/>
              <a:buFont typeface="Pacifico"/>
              <a:buNone/>
              <a:defRPr>
                <a:latin typeface="Pacifico"/>
                <a:ea typeface="Pacifico"/>
                <a:cs typeface="Pacifico"/>
                <a:sym typeface="Pacifico"/>
              </a:defRPr>
            </a:lvl8pPr>
            <a:lvl9pPr lvl="8" algn="l">
              <a:lnSpc>
                <a:spcPct val="100000"/>
              </a:lnSpc>
              <a:spcBef>
                <a:spcPts val="0"/>
              </a:spcBef>
              <a:spcAft>
                <a:spcPts val="0"/>
              </a:spcAft>
              <a:buSzPts val="1600"/>
              <a:buFont typeface="Pacifico"/>
              <a:buNone/>
              <a:defRPr>
                <a:latin typeface="Pacifico"/>
                <a:ea typeface="Pacifico"/>
                <a:cs typeface="Pacifico"/>
                <a:sym typeface="Pacifico"/>
              </a:defRPr>
            </a:lvl9pPr>
          </a:lstStyle>
          <a:p/>
        </p:txBody>
      </p:sp>
      <p:sp>
        <p:nvSpPr>
          <p:cNvPr id="178" name="Google Shape;178;p66"/>
          <p:cNvSpPr txBox="1"/>
          <p:nvPr>
            <p:ph idx="8" type="subTitle"/>
          </p:nvPr>
        </p:nvSpPr>
        <p:spPr>
          <a:xfrm>
            <a:off x="2758440" y="3197352"/>
            <a:ext cx="1645800" cy="548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p:txBody>
      </p:sp>
      <p:pic>
        <p:nvPicPr>
          <p:cNvPr id="179" name="Google Shape;179;p66"/>
          <p:cNvPicPr preferRelativeResize="0"/>
          <p:nvPr/>
        </p:nvPicPr>
        <p:blipFill rotWithShape="1">
          <a:blip r:embed="rId2">
            <a:alphaModFix/>
          </a:blip>
          <a:srcRect b="10115" l="75295" r="0" t="9594"/>
          <a:stretch/>
        </p:blipFill>
        <p:spPr>
          <a:xfrm flipH="1" rot="5400000">
            <a:off x="6268937" y="2268337"/>
            <a:ext cx="944350" cy="4828776"/>
          </a:xfrm>
          <a:prstGeom prst="rect">
            <a:avLst/>
          </a:prstGeom>
          <a:noFill/>
          <a:ln>
            <a:noFill/>
          </a:ln>
        </p:spPr>
      </p:pic>
      <p:pic>
        <p:nvPicPr>
          <p:cNvPr id="180" name="Google Shape;180;p66"/>
          <p:cNvPicPr preferRelativeResize="0"/>
          <p:nvPr/>
        </p:nvPicPr>
        <p:blipFill rotWithShape="1">
          <a:blip r:embed="rId2">
            <a:alphaModFix/>
          </a:blip>
          <a:srcRect b="52614" l="63306" r="0" t="0"/>
          <a:stretch/>
        </p:blipFill>
        <p:spPr>
          <a:xfrm flipH="1" rot="10800000">
            <a:off x="7000" y="-5396"/>
            <a:ext cx="1243401" cy="2526174"/>
          </a:xfrm>
          <a:prstGeom prst="rect">
            <a:avLst/>
          </a:prstGeom>
          <a:noFill/>
          <a:ln>
            <a:noFill/>
          </a:ln>
        </p:spPr>
      </p:pic>
      <p:sp>
        <p:nvSpPr>
          <p:cNvPr id="181" name="Google Shape;181;p66"/>
          <p:cNvSpPr/>
          <p:nvPr/>
        </p:nvSpPr>
        <p:spPr>
          <a:xfrm rot="2700000">
            <a:off x="3763625" y="4509861"/>
            <a:ext cx="305046" cy="1324977"/>
          </a:xfrm>
          <a:prstGeom prst="roundRect">
            <a:avLst>
              <a:gd fmla="val 50000" name="adj"/>
            </a:avLst>
          </a:prstGeom>
          <a:noFill/>
          <a:ln cap="flat" cmpd="sng" w="9525">
            <a:solidFill>
              <a:schemeClr val="lt1"/>
            </a:solidFill>
            <a:prstDash val="solid"/>
            <a:round/>
            <a:headEnd len="sm" w="sm" type="none"/>
            <a:tailEnd len="sm" w="sm" type="none"/>
          </a:ln>
          <a:effectLst>
            <a:outerShdw blurRad="142875" rotWithShape="0" algn="bl" dir="2400000" dist="47625">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66"/>
          <p:cNvSpPr/>
          <p:nvPr/>
        </p:nvSpPr>
        <p:spPr>
          <a:xfrm rot="2700000">
            <a:off x="1916741" y="-198997"/>
            <a:ext cx="156129" cy="493843"/>
          </a:xfrm>
          <a:prstGeom prst="roundRect">
            <a:avLst>
              <a:gd fmla="val 50000" name="adj"/>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0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66"/>
          <p:cNvSpPr/>
          <p:nvPr/>
        </p:nvSpPr>
        <p:spPr>
          <a:xfrm rot="2700000">
            <a:off x="2326554" y="-392669"/>
            <a:ext cx="94187" cy="881196"/>
          </a:xfrm>
          <a:prstGeom prst="roundRect">
            <a:avLst>
              <a:gd fmla="val 50000" name="adj"/>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0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66"/>
          <p:cNvSpPr/>
          <p:nvPr/>
        </p:nvSpPr>
        <p:spPr>
          <a:xfrm rot="2700000">
            <a:off x="8894375" y="547711"/>
            <a:ext cx="305046" cy="1324977"/>
          </a:xfrm>
          <a:prstGeom prst="roundRect">
            <a:avLst>
              <a:gd fmla="val 50000" name="adj"/>
            </a:avLst>
          </a:prstGeom>
          <a:noFill/>
          <a:ln cap="flat" cmpd="sng" w="9525">
            <a:solidFill>
              <a:schemeClr val="lt1"/>
            </a:solidFill>
            <a:prstDash val="solid"/>
            <a:round/>
            <a:headEnd len="sm" w="sm" type="none"/>
            <a:tailEnd len="sm" w="sm" type="none"/>
          </a:ln>
          <a:effectLst>
            <a:outerShdw blurRad="142875" rotWithShape="0" algn="bl" dir="2400000" dist="47625">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66"/>
          <p:cNvSpPr/>
          <p:nvPr/>
        </p:nvSpPr>
        <p:spPr>
          <a:xfrm rot="2700000">
            <a:off x="9031664" y="2065239"/>
            <a:ext cx="182858" cy="578696"/>
          </a:xfrm>
          <a:prstGeom prst="roundRect">
            <a:avLst>
              <a:gd fmla="val 50000" name="adj"/>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0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66"/>
          <p:cNvSpPr/>
          <p:nvPr/>
        </p:nvSpPr>
        <p:spPr>
          <a:xfrm rot="2700000">
            <a:off x="9082099" y="1280666"/>
            <a:ext cx="110309" cy="1032659"/>
          </a:xfrm>
          <a:prstGeom prst="roundRect">
            <a:avLst>
              <a:gd fmla="val 50000" name="adj"/>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0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66"/>
          <p:cNvSpPr/>
          <p:nvPr/>
        </p:nvSpPr>
        <p:spPr>
          <a:xfrm>
            <a:off x="432300" y="4443650"/>
            <a:ext cx="459600" cy="459600"/>
          </a:xfrm>
          <a:prstGeom prst="ellipse">
            <a:avLst/>
          </a:prstGeom>
          <a:gradFill>
            <a:gsLst>
              <a:gs pos="0">
                <a:schemeClr val="dk2"/>
              </a:gs>
              <a:gs pos="29000">
                <a:schemeClr val="dk2"/>
              </a:gs>
              <a:gs pos="81000">
                <a:schemeClr val="accent1"/>
              </a:gs>
              <a:gs pos="100000">
                <a:schemeClr val="lt2"/>
              </a:gs>
            </a:gsLst>
            <a:lin ang="2700006" scaled="0"/>
          </a:gradFill>
          <a:ln>
            <a:noFill/>
          </a:ln>
          <a:effectLst>
            <a:outerShdw blurRad="142875" rotWithShape="0" algn="bl" dir="2460000" dist="114300">
              <a:srgbClr val="000000">
                <a:alpha val="2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8" name="Google Shape;188;p66"/>
          <p:cNvGrpSpPr/>
          <p:nvPr/>
        </p:nvGrpSpPr>
        <p:grpSpPr>
          <a:xfrm>
            <a:off x="126425" y="3558350"/>
            <a:ext cx="586800" cy="586800"/>
            <a:chOff x="3589550" y="-1003725"/>
            <a:chExt cx="586800" cy="586800"/>
          </a:xfrm>
        </p:grpSpPr>
        <p:sp>
          <p:nvSpPr>
            <p:cNvPr id="189" name="Google Shape;189;p66"/>
            <p:cNvSpPr/>
            <p:nvPr/>
          </p:nvSpPr>
          <p:spPr>
            <a:xfrm>
              <a:off x="3589550" y="-1003725"/>
              <a:ext cx="586800" cy="586800"/>
            </a:xfrm>
            <a:prstGeom prst="ellips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66"/>
            <p:cNvSpPr/>
            <p:nvPr/>
          </p:nvSpPr>
          <p:spPr>
            <a:xfrm>
              <a:off x="3778700" y="-814575"/>
              <a:ext cx="208500" cy="208500"/>
            </a:xfrm>
            <a:prstGeom prst="mathPlus">
              <a:avLst>
                <a:gd fmla="val 23520" name="adj1"/>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1" name="Google Shape;191;p6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theme" Target="../theme/theme1.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chemeClr val="dk2"/>
            </a:gs>
            <a:gs pos="29000">
              <a:schemeClr val="dk2"/>
            </a:gs>
            <a:gs pos="81000">
              <a:schemeClr val="accent1"/>
            </a:gs>
            <a:gs pos="100000">
              <a:schemeClr val="lt2"/>
            </a:gs>
          </a:gsLst>
          <a:lin ang="2700006" scaled="0"/>
        </a:gradFill>
      </p:bgPr>
    </p:bg>
    <p:spTree>
      <p:nvGrpSpPr>
        <p:cNvPr id="5" name="Shape 5"/>
        <p:cNvGrpSpPr/>
        <p:nvPr/>
      </p:nvGrpSpPr>
      <p:grpSpPr>
        <a:xfrm>
          <a:off x="0" y="0"/>
          <a:ext cx="0" cy="0"/>
          <a:chOff x="0" y="0"/>
          <a:chExt cx="0" cy="0"/>
        </a:xfrm>
      </p:grpSpPr>
      <p:sp>
        <p:nvSpPr>
          <p:cNvPr id="6" name="Google Shape;6;p57"/>
          <p:cNvSpPr txBox="1"/>
          <p:nvPr>
            <p:ph type="title"/>
          </p:nvPr>
        </p:nvSpPr>
        <p:spPr>
          <a:xfrm>
            <a:off x="713225" y="548640"/>
            <a:ext cx="7717500" cy="4572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chemeClr val="lt1"/>
              </a:buClr>
              <a:buSzPts val="2800"/>
              <a:buFont typeface="Montserrat Alternates ExtraBold"/>
              <a:buNone/>
              <a:defRPr b="0" i="0" sz="2800" u="none" cap="none" strike="noStrike">
                <a:solidFill>
                  <a:schemeClr val="lt1"/>
                </a:solidFill>
                <a:latin typeface="Montserrat Alternates ExtraBold"/>
                <a:ea typeface="Montserrat Alternates ExtraBold"/>
                <a:cs typeface="Montserrat Alternates ExtraBold"/>
                <a:sym typeface="Montserrat Alternates ExtraBold"/>
              </a:defRPr>
            </a:lvl1pPr>
            <a:lvl2pPr lvl="1" marR="0" rtl="0" algn="ctr">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2pPr>
            <a:lvl3pPr lvl="2" marR="0" rtl="0" algn="ctr">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3pPr>
            <a:lvl4pPr lvl="3" marR="0" rtl="0" algn="ctr">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4pPr>
            <a:lvl5pPr lvl="4" marR="0" rtl="0" algn="ctr">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5pPr>
            <a:lvl6pPr lvl="5" marR="0" rtl="0" algn="ctr">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6pPr>
            <a:lvl7pPr lvl="6" marR="0" rtl="0" algn="ctr">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7pPr>
            <a:lvl8pPr lvl="7" marR="0" rtl="0" algn="ctr">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8pPr>
            <a:lvl9pPr lvl="8" marR="0" rtl="0" algn="ctr">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9pPr>
          </a:lstStyle>
          <a:p/>
        </p:txBody>
      </p:sp>
      <p:sp>
        <p:nvSpPr>
          <p:cNvPr id="7" name="Google Shape;7;p57"/>
          <p:cNvSpPr txBox="1"/>
          <p:nvPr>
            <p:ph idx="1" type="body"/>
          </p:nvPr>
        </p:nvSpPr>
        <p:spPr>
          <a:xfrm>
            <a:off x="713225" y="1152475"/>
            <a:ext cx="7717500" cy="3447000"/>
          </a:xfrm>
          <a:prstGeom prst="rect">
            <a:avLst/>
          </a:prstGeom>
          <a:noFill/>
          <a:ln>
            <a:noFill/>
          </a:ln>
        </p:spPr>
        <p:txBody>
          <a:bodyPr anchorCtr="0" anchor="t" bIns="91425" lIns="91425" spcFirstLastPara="1" rIns="91425" wrap="square" tIns="91425">
            <a:noAutofit/>
          </a:bodyPr>
          <a:lstStyle>
            <a:lvl1pPr indent="-330200" lvl="0" marL="457200" marR="0" rtl="0" algn="l">
              <a:lnSpc>
                <a:spcPct val="100000"/>
              </a:lnSpc>
              <a:spcBef>
                <a:spcPts val="0"/>
              </a:spcBef>
              <a:spcAft>
                <a:spcPts val="0"/>
              </a:spcAft>
              <a:buClr>
                <a:schemeClr val="lt1"/>
              </a:buClr>
              <a:buSzPts val="1600"/>
              <a:buFont typeface="Saira"/>
              <a:buChar char="●"/>
              <a:defRPr b="0" i="0" sz="1600" u="none" cap="none" strike="noStrike">
                <a:solidFill>
                  <a:schemeClr val="lt1"/>
                </a:solidFill>
                <a:latin typeface="Saira"/>
                <a:ea typeface="Saira"/>
                <a:cs typeface="Saira"/>
                <a:sym typeface="Saira"/>
              </a:defRPr>
            </a:lvl1pPr>
            <a:lvl2pPr indent="-330200" lvl="1" marL="914400" marR="0" rtl="0" algn="l">
              <a:lnSpc>
                <a:spcPct val="100000"/>
              </a:lnSpc>
              <a:spcBef>
                <a:spcPts val="0"/>
              </a:spcBef>
              <a:spcAft>
                <a:spcPts val="0"/>
              </a:spcAft>
              <a:buClr>
                <a:schemeClr val="lt1"/>
              </a:buClr>
              <a:buSzPts val="1600"/>
              <a:buFont typeface="Saira"/>
              <a:buChar char="○"/>
              <a:defRPr b="0" i="0" sz="1600" u="none" cap="none" strike="noStrike">
                <a:solidFill>
                  <a:schemeClr val="lt1"/>
                </a:solidFill>
                <a:latin typeface="Saira"/>
                <a:ea typeface="Saira"/>
                <a:cs typeface="Saira"/>
                <a:sym typeface="Saira"/>
              </a:defRPr>
            </a:lvl2pPr>
            <a:lvl3pPr indent="-330200" lvl="2" marL="1371600" marR="0" rtl="0" algn="l">
              <a:lnSpc>
                <a:spcPct val="100000"/>
              </a:lnSpc>
              <a:spcBef>
                <a:spcPts val="0"/>
              </a:spcBef>
              <a:spcAft>
                <a:spcPts val="0"/>
              </a:spcAft>
              <a:buClr>
                <a:schemeClr val="lt1"/>
              </a:buClr>
              <a:buSzPts val="1600"/>
              <a:buFont typeface="Saira"/>
              <a:buChar char="■"/>
              <a:defRPr b="0" i="0" sz="1600" u="none" cap="none" strike="noStrike">
                <a:solidFill>
                  <a:schemeClr val="lt1"/>
                </a:solidFill>
                <a:latin typeface="Saira"/>
                <a:ea typeface="Saira"/>
                <a:cs typeface="Saira"/>
                <a:sym typeface="Saira"/>
              </a:defRPr>
            </a:lvl3pPr>
            <a:lvl4pPr indent="-330200" lvl="3" marL="1828800" marR="0" rtl="0" algn="l">
              <a:lnSpc>
                <a:spcPct val="100000"/>
              </a:lnSpc>
              <a:spcBef>
                <a:spcPts val="0"/>
              </a:spcBef>
              <a:spcAft>
                <a:spcPts val="0"/>
              </a:spcAft>
              <a:buClr>
                <a:schemeClr val="lt1"/>
              </a:buClr>
              <a:buSzPts val="1600"/>
              <a:buFont typeface="Saira"/>
              <a:buChar char="●"/>
              <a:defRPr b="0" i="0" sz="1600" u="none" cap="none" strike="noStrike">
                <a:solidFill>
                  <a:schemeClr val="lt1"/>
                </a:solidFill>
                <a:latin typeface="Saira"/>
                <a:ea typeface="Saira"/>
                <a:cs typeface="Saira"/>
                <a:sym typeface="Saira"/>
              </a:defRPr>
            </a:lvl4pPr>
            <a:lvl5pPr indent="-330200" lvl="4" marL="2286000" marR="0" rtl="0" algn="l">
              <a:lnSpc>
                <a:spcPct val="100000"/>
              </a:lnSpc>
              <a:spcBef>
                <a:spcPts val="0"/>
              </a:spcBef>
              <a:spcAft>
                <a:spcPts val="0"/>
              </a:spcAft>
              <a:buClr>
                <a:schemeClr val="lt1"/>
              </a:buClr>
              <a:buSzPts val="1600"/>
              <a:buFont typeface="Saira"/>
              <a:buChar char="○"/>
              <a:defRPr b="0" i="0" sz="1600" u="none" cap="none" strike="noStrike">
                <a:solidFill>
                  <a:schemeClr val="lt1"/>
                </a:solidFill>
                <a:latin typeface="Saira"/>
                <a:ea typeface="Saira"/>
                <a:cs typeface="Saira"/>
                <a:sym typeface="Saira"/>
              </a:defRPr>
            </a:lvl5pPr>
            <a:lvl6pPr indent="-330200" lvl="5" marL="2743200" marR="0" rtl="0" algn="l">
              <a:lnSpc>
                <a:spcPct val="100000"/>
              </a:lnSpc>
              <a:spcBef>
                <a:spcPts val="0"/>
              </a:spcBef>
              <a:spcAft>
                <a:spcPts val="0"/>
              </a:spcAft>
              <a:buClr>
                <a:schemeClr val="lt1"/>
              </a:buClr>
              <a:buSzPts val="1600"/>
              <a:buFont typeface="Saira"/>
              <a:buChar char="■"/>
              <a:defRPr b="0" i="0" sz="1600" u="none" cap="none" strike="noStrike">
                <a:solidFill>
                  <a:schemeClr val="lt1"/>
                </a:solidFill>
                <a:latin typeface="Saira"/>
                <a:ea typeface="Saira"/>
                <a:cs typeface="Saira"/>
                <a:sym typeface="Saira"/>
              </a:defRPr>
            </a:lvl6pPr>
            <a:lvl7pPr indent="-330200" lvl="6" marL="3200400" marR="0" rtl="0" algn="l">
              <a:lnSpc>
                <a:spcPct val="100000"/>
              </a:lnSpc>
              <a:spcBef>
                <a:spcPts val="0"/>
              </a:spcBef>
              <a:spcAft>
                <a:spcPts val="0"/>
              </a:spcAft>
              <a:buClr>
                <a:schemeClr val="lt1"/>
              </a:buClr>
              <a:buSzPts val="1600"/>
              <a:buFont typeface="Saira"/>
              <a:buChar char="●"/>
              <a:defRPr b="0" i="0" sz="1600" u="none" cap="none" strike="noStrike">
                <a:solidFill>
                  <a:schemeClr val="lt1"/>
                </a:solidFill>
                <a:latin typeface="Saira"/>
                <a:ea typeface="Saira"/>
                <a:cs typeface="Saira"/>
                <a:sym typeface="Saira"/>
              </a:defRPr>
            </a:lvl7pPr>
            <a:lvl8pPr indent="-330200" lvl="7" marL="3657600" marR="0" rtl="0" algn="l">
              <a:lnSpc>
                <a:spcPct val="100000"/>
              </a:lnSpc>
              <a:spcBef>
                <a:spcPts val="0"/>
              </a:spcBef>
              <a:spcAft>
                <a:spcPts val="0"/>
              </a:spcAft>
              <a:buClr>
                <a:schemeClr val="lt1"/>
              </a:buClr>
              <a:buSzPts val="1600"/>
              <a:buFont typeface="Saira"/>
              <a:buChar char="○"/>
              <a:defRPr b="0" i="0" sz="1600" u="none" cap="none" strike="noStrike">
                <a:solidFill>
                  <a:schemeClr val="lt1"/>
                </a:solidFill>
                <a:latin typeface="Saira"/>
                <a:ea typeface="Saira"/>
                <a:cs typeface="Saira"/>
                <a:sym typeface="Saira"/>
              </a:defRPr>
            </a:lvl8pPr>
            <a:lvl9pPr indent="-330200" lvl="8" marL="4114800" marR="0" rtl="0" algn="l">
              <a:lnSpc>
                <a:spcPct val="100000"/>
              </a:lnSpc>
              <a:spcBef>
                <a:spcPts val="0"/>
              </a:spcBef>
              <a:spcAft>
                <a:spcPts val="0"/>
              </a:spcAft>
              <a:buClr>
                <a:schemeClr val="lt1"/>
              </a:buClr>
              <a:buSzPts val="1600"/>
              <a:buFont typeface="Saira"/>
              <a:buChar char="■"/>
              <a:defRPr b="0" i="0" sz="1600" u="none" cap="none" strike="noStrike">
                <a:solidFill>
                  <a:schemeClr val="lt1"/>
                </a:solidFill>
                <a:latin typeface="Saira"/>
                <a:ea typeface="Saira"/>
                <a:cs typeface="Saira"/>
                <a:sym typeface="Saira"/>
              </a:defRPr>
            </a:lvl9pPr>
          </a:lstStyle>
          <a:p/>
        </p:txBody>
      </p:sp>
      <p:sp>
        <p:nvSpPr>
          <p:cNvPr id="8" name="Google Shape;8;p57"/>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lt1"/>
                </a:solidFill>
                <a:latin typeface="Saira"/>
                <a:ea typeface="Saira"/>
                <a:cs typeface="Saira"/>
                <a:sym typeface="Saira"/>
              </a:defRPr>
            </a:lvl1pPr>
            <a:lvl2pPr lvl="1" algn="r">
              <a:buNone/>
              <a:defRPr sz="1300">
                <a:solidFill>
                  <a:schemeClr val="lt1"/>
                </a:solidFill>
                <a:latin typeface="Saira"/>
                <a:ea typeface="Saira"/>
                <a:cs typeface="Saira"/>
                <a:sym typeface="Saira"/>
              </a:defRPr>
            </a:lvl2pPr>
            <a:lvl3pPr lvl="2" algn="r">
              <a:buNone/>
              <a:defRPr sz="1300">
                <a:solidFill>
                  <a:schemeClr val="lt1"/>
                </a:solidFill>
                <a:latin typeface="Saira"/>
                <a:ea typeface="Saira"/>
                <a:cs typeface="Saira"/>
                <a:sym typeface="Saira"/>
              </a:defRPr>
            </a:lvl3pPr>
            <a:lvl4pPr lvl="3" algn="r">
              <a:buNone/>
              <a:defRPr sz="1300">
                <a:solidFill>
                  <a:schemeClr val="lt1"/>
                </a:solidFill>
                <a:latin typeface="Saira"/>
                <a:ea typeface="Saira"/>
                <a:cs typeface="Saira"/>
                <a:sym typeface="Saira"/>
              </a:defRPr>
            </a:lvl4pPr>
            <a:lvl5pPr lvl="4" algn="r">
              <a:buNone/>
              <a:defRPr sz="1300">
                <a:solidFill>
                  <a:schemeClr val="lt1"/>
                </a:solidFill>
                <a:latin typeface="Saira"/>
                <a:ea typeface="Saira"/>
                <a:cs typeface="Saira"/>
                <a:sym typeface="Saira"/>
              </a:defRPr>
            </a:lvl5pPr>
            <a:lvl6pPr lvl="5" algn="r">
              <a:buNone/>
              <a:defRPr sz="1300">
                <a:solidFill>
                  <a:schemeClr val="lt1"/>
                </a:solidFill>
                <a:latin typeface="Saira"/>
                <a:ea typeface="Saira"/>
                <a:cs typeface="Saira"/>
                <a:sym typeface="Saira"/>
              </a:defRPr>
            </a:lvl6pPr>
            <a:lvl7pPr lvl="6" algn="r">
              <a:buNone/>
              <a:defRPr sz="1300">
                <a:solidFill>
                  <a:schemeClr val="lt1"/>
                </a:solidFill>
                <a:latin typeface="Saira"/>
                <a:ea typeface="Saira"/>
                <a:cs typeface="Saira"/>
                <a:sym typeface="Saira"/>
              </a:defRPr>
            </a:lvl7pPr>
            <a:lvl8pPr lvl="7" algn="r">
              <a:buNone/>
              <a:defRPr sz="1300">
                <a:solidFill>
                  <a:schemeClr val="lt1"/>
                </a:solidFill>
                <a:latin typeface="Saira"/>
                <a:ea typeface="Saira"/>
                <a:cs typeface="Saira"/>
                <a:sym typeface="Saira"/>
              </a:defRPr>
            </a:lvl8pPr>
            <a:lvl9pPr lvl="8" algn="r">
              <a:buNone/>
              <a:defRPr sz="1300">
                <a:solidFill>
                  <a:schemeClr val="lt1"/>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2.xml"/><Relationship Id="rId3" Type="http://schemas.openxmlformats.org/officeDocument/2006/relationships/hyperlink" Target="https://www.guru99.com/what-is-data-analysis.html#4" TargetMode="External"/><Relationship Id="rId4" Type="http://schemas.openxmlformats.org/officeDocument/2006/relationships/hyperlink" Target="https://www.kdnuggets.com/2022/03/difference-data-analysts-data-scientists.html" TargetMode="External"/><Relationship Id="rId9" Type="http://schemas.openxmlformats.org/officeDocument/2006/relationships/hyperlink" Target="https://www.coursera.org/articles/what-does-a-data-analyst-do-a-career-guide" TargetMode="External"/><Relationship Id="rId5" Type="http://schemas.openxmlformats.org/officeDocument/2006/relationships/hyperlink" Target="https://bigdata-madesimple.com/6-of-my-favorite-case-studies-in-data-science/" TargetMode="External"/><Relationship Id="rId6" Type="http://schemas.openxmlformats.org/officeDocument/2006/relationships/hyperlink" Target="https://techvidvan.com/tutorials/data-science-case-studies/" TargetMode="External"/><Relationship Id="rId7" Type="http://schemas.openxmlformats.org/officeDocument/2006/relationships/hyperlink" Target="https://bootcamp.cvn.columbia.edu/blog/data-analyst-skills/" TargetMode="External"/><Relationship Id="rId8" Type="http://schemas.openxmlformats.org/officeDocument/2006/relationships/hyperlink" Target="https://www.snhu.edu/about-us/newsroom/stem/what-does-a-data-analyst-do" TargetMode="External"/><Relationship Id="rId11" Type="http://schemas.openxmlformats.org/officeDocument/2006/relationships/hyperlink" Target="https://www.coursera.org/articles/data-analyst-vs-data-scientist-whats-the-difference" TargetMode="External"/><Relationship Id="rId10" Type="http://schemas.openxmlformats.org/officeDocument/2006/relationships/hyperlink" Target="https://www.mastersindatascience.org/careers/data-scientist/" TargetMode="External"/><Relationship Id="rId12" Type="http://schemas.openxmlformats.org/officeDocument/2006/relationships/hyperlink" Target="https://www.projectpro.io/article/difference-between-data-analyst-and-data-scientist/332"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1"/>
          <p:cNvSpPr/>
          <p:nvPr/>
        </p:nvSpPr>
        <p:spPr>
          <a:xfrm>
            <a:off x="6807575" y="3868338"/>
            <a:ext cx="1779600" cy="1092000"/>
          </a:xfrm>
          <a:prstGeom prst="roundRect">
            <a:avLst>
              <a:gd fmla="val 50000"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1"/>
          <p:cNvSpPr txBox="1"/>
          <p:nvPr>
            <p:ph type="ctrTitle"/>
          </p:nvPr>
        </p:nvSpPr>
        <p:spPr>
          <a:xfrm>
            <a:off x="876375" y="1598450"/>
            <a:ext cx="7316400" cy="1811700"/>
          </a:xfrm>
          <a:prstGeom prst="rect">
            <a:avLst/>
          </a:prstGeom>
          <a:noFill/>
          <a:ln>
            <a:noFill/>
          </a:ln>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5200"/>
              <a:buNone/>
            </a:pPr>
            <a:r>
              <a:rPr lang="en" sz="3900">
                <a:latin typeface="Montserrat Alternates"/>
                <a:ea typeface="Montserrat Alternates"/>
                <a:cs typeface="Montserrat Alternates"/>
                <a:sym typeface="Montserrat Alternates"/>
              </a:rPr>
              <a:t>Data Analysts and Data Scientists comparison</a:t>
            </a:r>
            <a:endParaRPr sz="3900">
              <a:latin typeface="Montserrat Alternates"/>
              <a:ea typeface="Montserrat Alternates"/>
              <a:cs typeface="Montserrat Alternates"/>
              <a:sym typeface="Montserrat Alternates"/>
            </a:endParaRPr>
          </a:p>
        </p:txBody>
      </p:sp>
      <p:sp>
        <p:nvSpPr>
          <p:cNvPr id="566" name="Google Shape;566;p1"/>
          <p:cNvSpPr txBox="1"/>
          <p:nvPr>
            <p:ph idx="1" type="subTitle"/>
          </p:nvPr>
        </p:nvSpPr>
        <p:spPr>
          <a:xfrm>
            <a:off x="6912275" y="3954000"/>
            <a:ext cx="1674900" cy="920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sz="1100"/>
              <a:t>Made by:</a:t>
            </a:r>
            <a:endParaRPr sz="1100"/>
          </a:p>
          <a:p>
            <a:pPr indent="0" lvl="0" marL="0" rtl="0" algn="ctr">
              <a:lnSpc>
                <a:spcPct val="100000"/>
              </a:lnSpc>
              <a:spcBef>
                <a:spcPts val="0"/>
              </a:spcBef>
              <a:spcAft>
                <a:spcPts val="0"/>
              </a:spcAft>
              <a:buSzPts val="2800"/>
              <a:buNone/>
            </a:pPr>
            <a:r>
              <a:rPr lang="en" sz="1100"/>
              <a:t>Bashayer Al-Ahmari</a:t>
            </a:r>
            <a:endParaRPr sz="1100"/>
          </a:p>
          <a:p>
            <a:pPr indent="0" lvl="0" marL="0" rtl="0" algn="ctr">
              <a:lnSpc>
                <a:spcPct val="100000"/>
              </a:lnSpc>
              <a:spcBef>
                <a:spcPts val="0"/>
              </a:spcBef>
              <a:spcAft>
                <a:spcPts val="0"/>
              </a:spcAft>
              <a:buSzPts val="2800"/>
              <a:buNone/>
            </a:pPr>
            <a:r>
              <a:rPr lang="en" sz="1100"/>
              <a:t>Raheed Al-Baloud</a:t>
            </a:r>
            <a:endParaRPr sz="1100"/>
          </a:p>
          <a:p>
            <a:pPr indent="0" lvl="0" marL="0" rtl="0" algn="ctr">
              <a:lnSpc>
                <a:spcPct val="100000"/>
              </a:lnSpc>
              <a:spcBef>
                <a:spcPts val="0"/>
              </a:spcBef>
              <a:spcAft>
                <a:spcPts val="0"/>
              </a:spcAft>
              <a:buSzPts val="2800"/>
              <a:buNone/>
            </a:pPr>
            <a:r>
              <a:rPr lang="en" sz="1100"/>
              <a:t>Razan Al-Bishri</a:t>
            </a:r>
            <a:endParaRPr sz="1100"/>
          </a:p>
          <a:p>
            <a:pPr indent="0" lvl="0" marL="0" rtl="0" algn="ctr">
              <a:lnSpc>
                <a:spcPct val="100000"/>
              </a:lnSpc>
              <a:spcBef>
                <a:spcPts val="0"/>
              </a:spcBef>
              <a:spcAft>
                <a:spcPts val="0"/>
              </a:spcAft>
              <a:buSzPts val="2800"/>
              <a:buNone/>
            </a:pPr>
            <a:r>
              <a:rPr lang="en" sz="1100"/>
              <a:t>Suha Shafi</a:t>
            </a:r>
            <a:endParaRPr sz="1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sp>
        <p:nvSpPr>
          <p:cNvPr id="683" name="Google Shape;683;p31"/>
          <p:cNvSpPr/>
          <p:nvPr/>
        </p:nvSpPr>
        <p:spPr>
          <a:xfrm>
            <a:off x="1745400" y="529000"/>
            <a:ext cx="5653200" cy="496500"/>
          </a:xfrm>
          <a:prstGeom prst="roundRect">
            <a:avLst>
              <a:gd fmla="val 50000"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31"/>
          <p:cNvSpPr txBox="1"/>
          <p:nvPr>
            <p:ph type="title"/>
          </p:nvPr>
        </p:nvSpPr>
        <p:spPr>
          <a:xfrm>
            <a:off x="713225" y="548640"/>
            <a:ext cx="7717500" cy="457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a:t>Conclusion</a:t>
            </a:r>
            <a:endParaRPr/>
          </a:p>
        </p:txBody>
      </p:sp>
      <p:sp>
        <p:nvSpPr>
          <p:cNvPr id="685" name="Google Shape;685;p31"/>
          <p:cNvSpPr txBox="1"/>
          <p:nvPr>
            <p:ph idx="1" type="subTitle"/>
          </p:nvPr>
        </p:nvSpPr>
        <p:spPr>
          <a:xfrm>
            <a:off x="1624975" y="2014425"/>
            <a:ext cx="5773500" cy="1759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100"/>
              <a:buNone/>
            </a:pPr>
            <a:r>
              <a:rPr lang="en"/>
              <a:t>Data analyst and data scientist skills do overlap but there is a significant difference between the two. Both the job roles require some basic math, understanding of algorithms, good communication skills and knowledge of software engineering.</a:t>
            </a:r>
            <a:endParaRPr/>
          </a:p>
        </p:txBody>
      </p:sp>
      <p:sp>
        <p:nvSpPr>
          <p:cNvPr id="686" name="Google Shape;686;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g12dca14a550_2_30"/>
          <p:cNvSpPr txBox="1"/>
          <p:nvPr>
            <p:ph type="title"/>
          </p:nvPr>
        </p:nvSpPr>
        <p:spPr>
          <a:xfrm>
            <a:off x="2147100" y="1045525"/>
            <a:ext cx="4849800" cy="2914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500"/>
              <a:buNone/>
            </a:pPr>
            <a:r>
              <a:rPr lang="en" sz="4100"/>
              <a:t>Thanks For Listening</a:t>
            </a:r>
            <a:endParaRPr sz="4100"/>
          </a:p>
        </p:txBody>
      </p:sp>
      <p:sp>
        <p:nvSpPr>
          <p:cNvPr id="692" name="Google Shape;692;g12dca14a550_2_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p38"/>
          <p:cNvSpPr/>
          <p:nvPr/>
        </p:nvSpPr>
        <p:spPr>
          <a:xfrm>
            <a:off x="1745400" y="529000"/>
            <a:ext cx="5653200" cy="496500"/>
          </a:xfrm>
          <a:prstGeom prst="roundRect">
            <a:avLst>
              <a:gd fmla="val 50000"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38"/>
          <p:cNvSpPr txBox="1"/>
          <p:nvPr>
            <p:ph type="title"/>
          </p:nvPr>
        </p:nvSpPr>
        <p:spPr>
          <a:xfrm>
            <a:off x="713225" y="548640"/>
            <a:ext cx="7717500" cy="457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a:t>Resources</a:t>
            </a:r>
            <a:endParaRPr/>
          </a:p>
        </p:txBody>
      </p:sp>
      <p:sp>
        <p:nvSpPr>
          <p:cNvPr id="699" name="Google Shape;699;p38"/>
          <p:cNvSpPr txBox="1"/>
          <p:nvPr>
            <p:ph idx="1" type="subTitle"/>
          </p:nvPr>
        </p:nvSpPr>
        <p:spPr>
          <a:xfrm>
            <a:off x="910175" y="1105075"/>
            <a:ext cx="7323600" cy="3767100"/>
          </a:xfrm>
          <a:prstGeom prst="rect">
            <a:avLst/>
          </a:prstGeom>
          <a:noFill/>
          <a:ln>
            <a:noFill/>
          </a:ln>
        </p:spPr>
        <p:txBody>
          <a:bodyPr anchorCtr="0" anchor="t" bIns="91425" lIns="91425" spcFirstLastPara="1" rIns="91425" wrap="square" tIns="91425">
            <a:noAutofit/>
          </a:bodyPr>
          <a:lstStyle/>
          <a:p>
            <a:pPr indent="-96518" lvl="0" marL="182880" rtl="0" algn="l">
              <a:lnSpc>
                <a:spcPct val="100000"/>
              </a:lnSpc>
              <a:spcBef>
                <a:spcPts val="1000"/>
              </a:spcBef>
              <a:spcAft>
                <a:spcPts val="0"/>
              </a:spcAft>
              <a:buSzPts val="800"/>
              <a:buChar char="●"/>
            </a:pPr>
            <a:r>
              <a:rPr lang="en" sz="800"/>
              <a:t>Johnson, D. (2022, May 14). What is data analysis? research: Types: Methods: Techniques. Guru99. Retrieved May 22, 2022, from </a:t>
            </a:r>
            <a:r>
              <a:rPr lang="en" sz="800" u="sng">
                <a:solidFill>
                  <a:schemeClr val="hlink"/>
                </a:solidFill>
                <a:hlinkClick r:id="rId3"/>
              </a:rPr>
              <a:t>https://www.guru99.com/what-is-data-analysis.html#4</a:t>
            </a:r>
            <a:endParaRPr sz="800"/>
          </a:p>
          <a:p>
            <a:pPr indent="-96518" lvl="0" marL="182880" rtl="0" algn="l">
              <a:lnSpc>
                <a:spcPct val="100000"/>
              </a:lnSpc>
              <a:spcBef>
                <a:spcPts val="1000"/>
              </a:spcBef>
              <a:spcAft>
                <a:spcPts val="0"/>
              </a:spcAft>
              <a:buSzPts val="800"/>
              <a:buChar char="●"/>
            </a:pPr>
            <a:r>
              <a:rPr lang="en" sz="800"/>
              <a:t>What's the difference between data analysts and data scientists? KDnuggets. (n.d.). Retrieved May 22, 2022, from </a:t>
            </a:r>
            <a:r>
              <a:rPr lang="en" sz="800" u="sng">
                <a:solidFill>
                  <a:schemeClr val="hlink"/>
                </a:solidFill>
                <a:hlinkClick r:id="rId4"/>
              </a:rPr>
              <a:t>https://www.kdnuggets.com/2022/03/difference-data-analysts-data-scientists.html</a:t>
            </a:r>
            <a:endParaRPr sz="800"/>
          </a:p>
          <a:p>
            <a:pPr indent="-96518" lvl="0" marL="182880" rtl="0" algn="l">
              <a:lnSpc>
                <a:spcPct val="100000"/>
              </a:lnSpc>
              <a:spcBef>
                <a:spcPts val="1000"/>
              </a:spcBef>
              <a:spcAft>
                <a:spcPts val="0"/>
              </a:spcAft>
              <a:buSzPts val="800"/>
              <a:buChar char="●"/>
            </a:pPr>
            <a:r>
              <a:rPr lang="en" sz="800"/>
              <a:t>Smith, A. Q., Jeevan, A. M., Doyle, A. M. P., Lakshminarayanan, A. A., McClure, A. S., Feng, A. L. L., &amp;amp; Piletic, A. P. (2018, December 26). 6 of my favorite case studies in Data Science. Big Data Made Simple. Retrieved May 22, 2022, from </a:t>
            </a:r>
            <a:r>
              <a:rPr lang="en" sz="800" u="sng">
                <a:solidFill>
                  <a:schemeClr val="hlink"/>
                </a:solidFill>
                <a:hlinkClick r:id="rId5"/>
              </a:rPr>
              <a:t>https://bigdata-madesimple.com/6-of-my-favorite-case-studies-in-data-science/</a:t>
            </a:r>
            <a:endParaRPr sz="800"/>
          </a:p>
          <a:p>
            <a:pPr indent="-96518" lvl="0" marL="182880" rtl="0" algn="l">
              <a:lnSpc>
                <a:spcPct val="100000"/>
              </a:lnSpc>
              <a:spcBef>
                <a:spcPts val="1000"/>
              </a:spcBef>
              <a:spcAft>
                <a:spcPts val="0"/>
              </a:spcAft>
              <a:buSzPts val="800"/>
              <a:buChar char="●"/>
            </a:pPr>
            <a:r>
              <a:rPr lang="en" sz="800"/>
              <a:t>Data science case studies - why is Data Science regarded as a revolution? TechVidvan. (2021, June 27). Retrieved May 22, 2022, from </a:t>
            </a:r>
            <a:r>
              <a:rPr lang="en" sz="800" u="sng">
                <a:solidFill>
                  <a:schemeClr val="hlink"/>
                </a:solidFill>
                <a:hlinkClick r:id="rId6"/>
              </a:rPr>
              <a:t>https://techvidvan.com/tutorials/data-science-case-studies/</a:t>
            </a:r>
            <a:endParaRPr sz="800"/>
          </a:p>
          <a:p>
            <a:pPr indent="-96518" lvl="0" marL="182880" rtl="0" algn="l">
              <a:lnSpc>
                <a:spcPct val="100000"/>
              </a:lnSpc>
              <a:spcBef>
                <a:spcPts val="1000"/>
              </a:spcBef>
              <a:spcAft>
                <a:spcPts val="0"/>
              </a:spcAft>
              <a:buSzPts val="800"/>
              <a:buChar char="●"/>
            </a:pPr>
            <a:r>
              <a:rPr lang="en" sz="800"/>
              <a:t>11 data analyst skills you need to get hired in 2022. Columbia Engineering Boot Camps. (2021, December 22). Retrieved May 22, 2022, from </a:t>
            </a:r>
            <a:r>
              <a:rPr lang="en" sz="800" u="sng">
                <a:solidFill>
                  <a:schemeClr val="hlink"/>
                </a:solidFill>
                <a:hlinkClick r:id="rId7"/>
              </a:rPr>
              <a:t>https://bootcamp.cvn.columbia.edu/blog/data-analyst-skills/</a:t>
            </a:r>
            <a:endParaRPr sz="800"/>
          </a:p>
          <a:p>
            <a:pPr indent="-96518" lvl="0" marL="182880" rtl="0" algn="l">
              <a:lnSpc>
                <a:spcPct val="100000"/>
              </a:lnSpc>
              <a:spcBef>
                <a:spcPts val="1000"/>
              </a:spcBef>
              <a:spcAft>
                <a:spcPts val="0"/>
              </a:spcAft>
              <a:buSzPts val="800"/>
              <a:buChar char="●"/>
            </a:pPr>
            <a:r>
              <a:rPr lang="en" sz="800"/>
              <a:t>Danielle Gagnon,. Mar 15, 2022. (n.d.). What does a data analyst do? Southern New Hampshire University. Retrieved May 23, 2022, from </a:t>
            </a:r>
            <a:r>
              <a:rPr lang="en" sz="800" u="sng">
                <a:solidFill>
                  <a:schemeClr val="hlink"/>
                </a:solidFill>
                <a:hlinkClick r:id="rId8"/>
              </a:rPr>
              <a:t>https://www.snhu.edu/about-us/newsroom/stem/what-does-a-data-analyst-do</a:t>
            </a:r>
            <a:endParaRPr sz="800"/>
          </a:p>
          <a:p>
            <a:pPr indent="-96518" lvl="0" marL="182880" rtl="0" algn="l">
              <a:lnSpc>
                <a:spcPct val="100000"/>
              </a:lnSpc>
              <a:spcBef>
                <a:spcPts val="1000"/>
              </a:spcBef>
              <a:spcAft>
                <a:spcPts val="0"/>
              </a:spcAft>
              <a:buSzPts val="800"/>
              <a:buChar char="●"/>
            </a:pPr>
            <a:r>
              <a:rPr lang="en" sz="800"/>
              <a:t>Coursera. (2022, May 2). What does a data analyst do? 2022 career guide. Coursera. Retrieved May 23, 2022, from </a:t>
            </a:r>
            <a:r>
              <a:rPr lang="en" sz="800" u="sng">
                <a:solidFill>
                  <a:schemeClr val="hlink"/>
                </a:solidFill>
                <a:hlinkClick r:id="rId9"/>
              </a:rPr>
              <a:t>https://www.coursera.org/articles/what-does-a-data-analyst-do-a-career-guide</a:t>
            </a:r>
            <a:endParaRPr sz="800"/>
          </a:p>
          <a:p>
            <a:pPr indent="-96518" lvl="0" marL="182880" rtl="0" algn="l">
              <a:lnSpc>
                <a:spcPct val="100000"/>
              </a:lnSpc>
              <a:spcBef>
                <a:spcPts val="1000"/>
              </a:spcBef>
              <a:spcAft>
                <a:spcPts val="0"/>
              </a:spcAft>
              <a:buSzPts val="800"/>
              <a:buChar char="●"/>
            </a:pPr>
            <a:r>
              <a:rPr lang="en" sz="800"/>
              <a:t>What is a Data Scientist? Master's in Data Science. (n.d.). Retrieved March 23, 2021, from </a:t>
            </a:r>
            <a:r>
              <a:rPr lang="en" sz="800" u="sng">
                <a:solidFill>
                  <a:schemeClr val="hlink"/>
                </a:solidFill>
                <a:hlinkClick r:id="rId10"/>
              </a:rPr>
              <a:t>https://www.mastersindatascience.org/careers/data-scientist/ </a:t>
            </a:r>
            <a:endParaRPr sz="800"/>
          </a:p>
          <a:p>
            <a:pPr indent="-96518" lvl="0" marL="182880" rtl="0" algn="l">
              <a:lnSpc>
                <a:spcPct val="100000"/>
              </a:lnSpc>
              <a:spcBef>
                <a:spcPts val="1000"/>
              </a:spcBef>
              <a:spcAft>
                <a:spcPts val="0"/>
              </a:spcAft>
              <a:buSzPts val="800"/>
              <a:buChar char="●"/>
            </a:pPr>
            <a:r>
              <a:rPr lang="en" sz="800"/>
              <a:t>Data Analyst vs. data scientist: What's the difference? Coursera. (n.d.). Retrieved May 23, 2022, from </a:t>
            </a:r>
            <a:r>
              <a:rPr lang="en" sz="800" u="sng">
                <a:solidFill>
                  <a:schemeClr val="hlink"/>
                </a:solidFill>
                <a:hlinkClick r:id="rId11"/>
              </a:rPr>
              <a:t>https://www.coursera.org/articles/data-analyst-vs-data-scientist-whats-the-difference </a:t>
            </a:r>
            <a:endParaRPr sz="800"/>
          </a:p>
          <a:p>
            <a:pPr indent="-96518" lvl="0" marL="182880" rtl="0" algn="l">
              <a:lnSpc>
                <a:spcPct val="100000"/>
              </a:lnSpc>
              <a:spcBef>
                <a:spcPts val="1000"/>
              </a:spcBef>
              <a:spcAft>
                <a:spcPts val="0"/>
              </a:spcAft>
              <a:buSzPts val="800"/>
              <a:buChar char="●"/>
            </a:pPr>
            <a:r>
              <a:rPr lang="en" sz="800"/>
              <a:t>Difference between Data Analyst and Data Scientist. (2022). Retrieved 22 May 2022, from </a:t>
            </a:r>
            <a:r>
              <a:rPr lang="en" sz="800" u="sng">
                <a:solidFill>
                  <a:schemeClr val="hlink"/>
                </a:solidFill>
                <a:hlinkClick r:id="rId12"/>
              </a:rPr>
              <a:t>https://www.projectpro.io/article/difference-between-data-analyst-and-data-scientist/332</a:t>
            </a:r>
            <a:r>
              <a:rPr lang="en" sz="800"/>
              <a:t> </a:t>
            </a:r>
            <a:endParaRPr sz="800"/>
          </a:p>
          <a:p>
            <a:pPr indent="0" lvl="0" marL="457200" rtl="0" algn="l">
              <a:lnSpc>
                <a:spcPct val="100000"/>
              </a:lnSpc>
              <a:spcBef>
                <a:spcPts val="1000"/>
              </a:spcBef>
              <a:spcAft>
                <a:spcPts val="0"/>
              </a:spcAft>
              <a:buNone/>
            </a:pPr>
            <a:r>
              <a:t/>
            </a:r>
            <a:endParaRPr sz="800"/>
          </a:p>
        </p:txBody>
      </p:sp>
      <p:sp>
        <p:nvSpPr>
          <p:cNvPr id="700" name="Google Shape;700;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3"/>
          <p:cNvSpPr/>
          <p:nvPr/>
        </p:nvSpPr>
        <p:spPr>
          <a:xfrm>
            <a:off x="1745400" y="529000"/>
            <a:ext cx="5653200" cy="496500"/>
          </a:xfrm>
          <a:prstGeom prst="roundRect">
            <a:avLst>
              <a:gd fmla="val 50000"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3"/>
          <p:cNvSpPr/>
          <p:nvPr/>
        </p:nvSpPr>
        <p:spPr>
          <a:xfrm>
            <a:off x="700706" y="1930149"/>
            <a:ext cx="678000" cy="678000"/>
          </a:xfrm>
          <a:prstGeom prst="roundRect">
            <a:avLst>
              <a:gd fmla="val 31166"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2000" u="none" cap="none" strike="noStrike">
              <a:solidFill>
                <a:srgbClr val="000000"/>
              </a:solidFill>
              <a:latin typeface="Arial"/>
              <a:ea typeface="Arial"/>
              <a:cs typeface="Arial"/>
              <a:sym typeface="Arial"/>
            </a:endParaRPr>
          </a:p>
        </p:txBody>
      </p:sp>
      <p:sp>
        <p:nvSpPr>
          <p:cNvPr id="573" name="Google Shape;573;p3"/>
          <p:cNvSpPr/>
          <p:nvPr/>
        </p:nvSpPr>
        <p:spPr>
          <a:xfrm>
            <a:off x="701306" y="3414996"/>
            <a:ext cx="676800" cy="676800"/>
          </a:xfrm>
          <a:prstGeom prst="roundRect">
            <a:avLst>
              <a:gd fmla="val 31166"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2000" u="none" cap="none" strike="noStrike">
              <a:solidFill>
                <a:srgbClr val="000000"/>
              </a:solidFill>
              <a:latin typeface="Arial"/>
              <a:ea typeface="Arial"/>
              <a:cs typeface="Arial"/>
              <a:sym typeface="Arial"/>
            </a:endParaRPr>
          </a:p>
        </p:txBody>
      </p:sp>
      <p:sp>
        <p:nvSpPr>
          <p:cNvPr id="574" name="Google Shape;574;p3"/>
          <p:cNvSpPr/>
          <p:nvPr/>
        </p:nvSpPr>
        <p:spPr>
          <a:xfrm>
            <a:off x="4719982" y="1930749"/>
            <a:ext cx="676800" cy="676800"/>
          </a:xfrm>
          <a:prstGeom prst="roundRect">
            <a:avLst>
              <a:gd fmla="val 31166"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2000" u="none" cap="none" strike="noStrike">
              <a:solidFill>
                <a:srgbClr val="000000"/>
              </a:solidFill>
              <a:latin typeface="Arial"/>
              <a:ea typeface="Arial"/>
              <a:cs typeface="Arial"/>
              <a:sym typeface="Arial"/>
            </a:endParaRPr>
          </a:p>
        </p:txBody>
      </p:sp>
      <p:sp>
        <p:nvSpPr>
          <p:cNvPr id="575" name="Google Shape;575;p3"/>
          <p:cNvSpPr/>
          <p:nvPr/>
        </p:nvSpPr>
        <p:spPr>
          <a:xfrm>
            <a:off x="4719982" y="3414996"/>
            <a:ext cx="676800" cy="676800"/>
          </a:xfrm>
          <a:prstGeom prst="roundRect">
            <a:avLst>
              <a:gd fmla="val 31166"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2000" u="none" cap="none" strike="noStrike">
              <a:solidFill>
                <a:srgbClr val="000000"/>
              </a:solidFill>
              <a:latin typeface="Arial"/>
              <a:ea typeface="Arial"/>
              <a:cs typeface="Arial"/>
              <a:sym typeface="Arial"/>
            </a:endParaRPr>
          </a:p>
        </p:txBody>
      </p:sp>
      <p:sp>
        <p:nvSpPr>
          <p:cNvPr id="576" name="Google Shape;576;p3"/>
          <p:cNvSpPr txBox="1"/>
          <p:nvPr>
            <p:ph idx="1" type="subTitle"/>
          </p:nvPr>
        </p:nvSpPr>
        <p:spPr>
          <a:xfrm>
            <a:off x="1423531" y="2154850"/>
            <a:ext cx="2999100" cy="228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sz="1800"/>
              <a:t>Introduction </a:t>
            </a:r>
            <a:endParaRPr sz="1800"/>
          </a:p>
        </p:txBody>
      </p:sp>
      <p:sp>
        <p:nvSpPr>
          <p:cNvPr id="577" name="Google Shape;577;p3"/>
          <p:cNvSpPr txBox="1"/>
          <p:nvPr>
            <p:ph idx="3" type="subTitle"/>
          </p:nvPr>
        </p:nvSpPr>
        <p:spPr>
          <a:xfrm>
            <a:off x="1378106" y="3631589"/>
            <a:ext cx="2999100" cy="24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sz="1800"/>
              <a:t>Data Scientists</a:t>
            </a:r>
            <a:endParaRPr sz="1800"/>
          </a:p>
        </p:txBody>
      </p:sp>
      <p:sp>
        <p:nvSpPr>
          <p:cNvPr id="578" name="Google Shape;578;p3"/>
          <p:cNvSpPr txBox="1"/>
          <p:nvPr>
            <p:ph type="title"/>
          </p:nvPr>
        </p:nvSpPr>
        <p:spPr>
          <a:xfrm>
            <a:off x="749156" y="1978599"/>
            <a:ext cx="581100" cy="581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lang="en" sz="2000"/>
              <a:t>01</a:t>
            </a:r>
            <a:endParaRPr sz="2000"/>
          </a:p>
        </p:txBody>
      </p:sp>
      <p:sp>
        <p:nvSpPr>
          <p:cNvPr id="579" name="Google Shape;579;p3"/>
          <p:cNvSpPr txBox="1"/>
          <p:nvPr>
            <p:ph idx="5" type="title"/>
          </p:nvPr>
        </p:nvSpPr>
        <p:spPr>
          <a:xfrm>
            <a:off x="747056" y="3460746"/>
            <a:ext cx="585300" cy="585300"/>
          </a:xfrm>
          <a:prstGeom prst="rect">
            <a:avLst/>
          </a:prstGeom>
          <a:noFill/>
          <a:ln>
            <a:noFill/>
          </a:ln>
        </p:spPr>
        <p:txBody>
          <a:bodyPr anchorCtr="0" anchor="ctr" bIns="91425" lIns="0" spcFirstLastPara="1" rIns="0" wrap="square" tIns="91425">
            <a:noAutofit/>
          </a:bodyPr>
          <a:lstStyle/>
          <a:p>
            <a:pPr indent="0" lvl="0" marL="0" rtl="0" algn="ctr">
              <a:lnSpc>
                <a:spcPct val="100000"/>
              </a:lnSpc>
              <a:spcBef>
                <a:spcPts val="0"/>
              </a:spcBef>
              <a:spcAft>
                <a:spcPts val="0"/>
              </a:spcAft>
              <a:buSzPts val="1400"/>
              <a:buNone/>
            </a:pPr>
            <a:r>
              <a:rPr lang="en" sz="2000"/>
              <a:t>03</a:t>
            </a:r>
            <a:endParaRPr sz="2000"/>
          </a:p>
        </p:txBody>
      </p:sp>
      <p:sp>
        <p:nvSpPr>
          <p:cNvPr id="580" name="Google Shape;580;p3"/>
          <p:cNvSpPr txBox="1"/>
          <p:nvPr>
            <p:ph idx="7" type="subTitle"/>
          </p:nvPr>
        </p:nvSpPr>
        <p:spPr>
          <a:xfrm>
            <a:off x="5396775" y="1976650"/>
            <a:ext cx="3590400" cy="630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sz="1500"/>
              <a:t>Difference and S</a:t>
            </a:r>
            <a:r>
              <a:rPr lang="en" sz="1500"/>
              <a:t>imilarities</a:t>
            </a:r>
            <a:r>
              <a:rPr lang="en" sz="1500"/>
              <a:t> Between Data Analysts and </a:t>
            </a:r>
            <a:r>
              <a:rPr lang="en" sz="1500"/>
              <a:t>Data Scientists</a:t>
            </a:r>
            <a:endParaRPr sz="1800"/>
          </a:p>
        </p:txBody>
      </p:sp>
      <p:sp>
        <p:nvSpPr>
          <p:cNvPr id="581" name="Google Shape;581;p3"/>
          <p:cNvSpPr txBox="1"/>
          <p:nvPr>
            <p:ph idx="14" type="title"/>
          </p:nvPr>
        </p:nvSpPr>
        <p:spPr>
          <a:xfrm>
            <a:off x="4765732" y="1976499"/>
            <a:ext cx="585300" cy="585300"/>
          </a:xfrm>
          <a:prstGeom prst="rect">
            <a:avLst/>
          </a:prstGeom>
          <a:noFill/>
          <a:ln>
            <a:noFill/>
          </a:ln>
        </p:spPr>
        <p:txBody>
          <a:bodyPr anchorCtr="0" anchor="ctr" bIns="91425" lIns="0" spcFirstLastPara="1" rIns="0" wrap="square" tIns="91425">
            <a:noAutofit/>
          </a:bodyPr>
          <a:lstStyle/>
          <a:p>
            <a:pPr indent="0" lvl="0" marL="0" rtl="0" algn="ctr">
              <a:lnSpc>
                <a:spcPct val="100000"/>
              </a:lnSpc>
              <a:spcBef>
                <a:spcPts val="0"/>
              </a:spcBef>
              <a:spcAft>
                <a:spcPts val="0"/>
              </a:spcAft>
              <a:buSzPts val="1400"/>
              <a:buNone/>
            </a:pPr>
            <a:r>
              <a:rPr lang="en" sz="2000"/>
              <a:t>04</a:t>
            </a:r>
            <a:endParaRPr sz="2000"/>
          </a:p>
        </p:txBody>
      </p:sp>
      <p:sp>
        <p:nvSpPr>
          <p:cNvPr id="582" name="Google Shape;582;p3"/>
          <p:cNvSpPr txBox="1"/>
          <p:nvPr>
            <p:ph idx="15" type="title"/>
          </p:nvPr>
        </p:nvSpPr>
        <p:spPr>
          <a:xfrm>
            <a:off x="4765732" y="3460746"/>
            <a:ext cx="585300" cy="585300"/>
          </a:xfrm>
          <a:prstGeom prst="rect">
            <a:avLst/>
          </a:prstGeom>
          <a:noFill/>
          <a:ln>
            <a:noFill/>
          </a:ln>
        </p:spPr>
        <p:txBody>
          <a:bodyPr anchorCtr="0" anchor="ctr" bIns="91425" lIns="0" spcFirstLastPara="1" rIns="0" wrap="square" tIns="91425">
            <a:noAutofit/>
          </a:bodyPr>
          <a:lstStyle/>
          <a:p>
            <a:pPr indent="0" lvl="0" marL="0" rtl="0" algn="ctr">
              <a:lnSpc>
                <a:spcPct val="100000"/>
              </a:lnSpc>
              <a:spcBef>
                <a:spcPts val="0"/>
              </a:spcBef>
              <a:spcAft>
                <a:spcPts val="0"/>
              </a:spcAft>
              <a:buSzPts val="1400"/>
              <a:buNone/>
            </a:pPr>
            <a:r>
              <a:rPr lang="en" sz="2000"/>
              <a:t>06</a:t>
            </a:r>
            <a:endParaRPr sz="2000"/>
          </a:p>
        </p:txBody>
      </p:sp>
      <p:sp>
        <p:nvSpPr>
          <p:cNvPr id="583" name="Google Shape;583;p3"/>
          <p:cNvSpPr txBox="1"/>
          <p:nvPr>
            <p:ph idx="6" type="title"/>
          </p:nvPr>
        </p:nvSpPr>
        <p:spPr>
          <a:xfrm>
            <a:off x="713225" y="544407"/>
            <a:ext cx="7717500" cy="457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a:t>Table of contents</a:t>
            </a:r>
            <a:endParaRPr/>
          </a:p>
        </p:txBody>
      </p:sp>
      <p:sp>
        <p:nvSpPr>
          <p:cNvPr id="584" name="Google Shape;584;p3"/>
          <p:cNvSpPr txBox="1"/>
          <p:nvPr>
            <p:ph idx="9" type="subTitle"/>
          </p:nvPr>
        </p:nvSpPr>
        <p:spPr>
          <a:xfrm>
            <a:off x="5444494" y="2903125"/>
            <a:ext cx="2998800" cy="228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sz="1800"/>
              <a:t>Case Study</a:t>
            </a:r>
            <a:endParaRPr sz="1800"/>
          </a:p>
        </p:txBody>
      </p:sp>
      <p:sp>
        <p:nvSpPr>
          <p:cNvPr id="585" name="Google Shape;585;p3"/>
          <p:cNvSpPr/>
          <p:nvPr/>
        </p:nvSpPr>
        <p:spPr>
          <a:xfrm>
            <a:off x="700706" y="2672574"/>
            <a:ext cx="678000" cy="678000"/>
          </a:xfrm>
          <a:prstGeom prst="roundRect">
            <a:avLst>
              <a:gd fmla="val 31166"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2000" u="none" cap="none" strike="noStrike">
              <a:solidFill>
                <a:srgbClr val="000000"/>
              </a:solidFill>
              <a:latin typeface="Arial"/>
              <a:ea typeface="Arial"/>
              <a:cs typeface="Arial"/>
              <a:sym typeface="Arial"/>
            </a:endParaRPr>
          </a:p>
        </p:txBody>
      </p:sp>
      <p:sp>
        <p:nvSpPr>
          <p:cNvPr id="586" name="Google Shape;586;p3"/>
          <p:cNvSpPr txBox="1"/>
          <p:nvPr>
            <p:ph type="title"/>
          </p:nvPr>
        </p:nvSpPr>
        <p:spPr>
          <a:xfrm>
            <a:off x="701299" y="2721025"/>
            <a:ext cx="676800" cy="581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lang="en" sz="2000"/>
              <a:t>02</a:t>
            </a:r>
            <a:endParaRPr sz="2000"/>
          </a:p>
        </p:txBody>
      </p:sp>
      <p:sp>
        <p:nvSpPr>
          <p:cNvPr id="587" name="Google Shape;587;p3"/>
          <p:cNvSpPr/>
          <p:nvPr/>
        </p:nvSpPr>
        <p:spPr>
          <a:xfrm>
            <a:off x="4719381" y="2672274"/>
            <a:ext cx="678000" cy="678000"/>
          </a:xfrm>
          <a:prstGeom prst="roundRect">
            <a:avLst>
              <a:gd fmla="val 31166"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2000" u="none" cap="none" strike="noStrike">
              <a:solidFill>
                <a:srgbClr val="000000"/>
              </a:solidFill>
              <a:latin typeface="Arial"/>
              <a:ea typeface="Arial"/>
              <a:cs typeface="Arial"/>
              <a:sym typeface="Arial"/>
            </a:endParaRPr>
          </a:p>
        </p:txBody>
      </p:sp>
      <p:sp>
        <p:nvSpPr>
          <p:cNvPr id="588" name="Google Shape;588;p3"/>
          <p:cNvSpPr txBox="1"/>
          <p:nvPr>
            <p:ph type="title"/>
          </p:nvPr>
        </p:nvSpPr>
        <p:spPr>
          <a:xfrm>
            <a:off x="4719374" y="2720725"/>
            <a:ext cx="678000" cy="581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lang="en" sz="2000"/>
              <a:t>05</a:t>
            </a:r>
            <a:endParaRPr sz="2000"/>
          </a:p>
        </p:txBody>
      </p:sp>
      <p:sp>
        <p:nvSpPr>
          <p:cNvPr id="589" name="Google Shape;589;p3"/>
          <p:cNvSpPr txBox="1"/>
          <p:nvPr>
            <p:ph idx="1" type="subTitle"/>
          </p:nvPr>
        </p:nvSpPr>
        <p:spPr>
          <a:xfrm>
            <a:off x="1423531" y="2896975"/>
            <a:ext cx="2999100" cy="228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sz="1800"/>
              <a:t>Data A</a:t>
            </a:r>
            <a:r>
              <a:rPr lang="en" sz="1800"/>
              <a:t>nalysts </a:t>
            </a:r>
            <a:endParaRPr sz="1800"/>
          </a:p>
        </p:txBody>
      </p:sp>
      <p:sp>
        <p:nvSpPr>
          <p:cNvPr id="590" name="Google Shape;590;p3"/>
          <p:cNvSpPr txBox="1"/>
          <p:nvPr>
            <p:ph idx="9" type="subTitle"/>
          </p:nvPr>
        </p:nvSpPr>
        <p:spPr>
          <a:xfrm>
            <a:off x="5444494" y="3639100"/>
            <a:ext cx="2998800" cy="228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sz="1800"/>
              <a:t>Conclusion</a:t>
            </a:r>
            <a:endParaRPr sz="1800"/>
          </a:p>
        </p:txBody>
      </p:sp>
      <p:sp>
        <p:nvSpPr>
          <p:cNvPr id="591" name="Google Shape;591;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5"/>
          <p:cNvSpPr/>
          <p:nvPr/>
        </p:nvSpPr>
        <p:spPr>
          <a:xfrm>
            <a:off x="2087125" y="3326500"/>
            <a:ext cx="4938300" cy="496500"/>
          </a:xfrm>
          <a:prstGeom prst="roundRect">
            <a:avLst>
              <a:gd fmla="val 50000"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5"/>
          <p:cNvSpPr/>
          <p:nvPr/>
        </p:nvSpPr>
        <p:spPr>
          <a:xfrm>
            <a:off x="4057800" y="1320502"/>
            <a:ext cx="1028400" cy="1028400"/>
          </a:xfrm>
          <a:prstGeom prst="roundRect">
            <a:avLst>
              <a:gd fmla="val 31166"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5"/>
          <p:cNvSpPr txBox="1"/>
          <p:nvPr>
            <p:ph type="title"/>
          </p:nvPr>
        </p:nvSpPr>
        <p:spPr>
          <a:xfrm>
            <a:off x="927300" y="2380502"/>
            <a:ext cx="7289400" cy="914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Introduction</a:t>
            </a:r>
            <a:endParaRPr/>
          </a:p>
        </p:txBody>
      </p:sp>
      <p:sp>
        <p:nvSpPr>
          <p:cNvPr id="599" name="Google Shape;599;p5"/>
          <p:cNvSpPr txBox="1"/>
          <p:nvPr>
            <p:ph idx="1" type="subTitle"/>
          </p:nvPr>
        </p:nvSpPr>
        <p:spPr>
          <a:xfrm>
            <a:off x="2087125" y="3391900"/>
            <a:ext cx="4938300" cy="365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lang="en" sz="1500"/>
              <a:t>Data Analysts? Data Scientists?</a:t>
            </a:r>
            <a:r>
              <a:rPr lang="en" sz="1500"/>
              <a:t> Aren’t they the same?</a:t>
            </a:r>
            <a:endParaRPr sz="1500"/>
          </a:p>
        </p:txBody>
      </p:sp>
      <p:sp>
        <p:nvSpPr>
          <p:cNvPr id="600" name="Google Shape;600;p5"/>
          <p:cNvSpPr txBox="1"/>
          <p:nvPr>
            <p:ph idx="2" type="title"/>
          </p:nvPr>
        </p:nvSpPr>
        <p:spPr>
          <a:xfrm>
            <a:off x="4059900" y="1322593"/>
            <a:ext cx="1024200" cy="1024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lang="en"/>
              <a:t>01</a:t>
            </a:r>
            <a:endParaRPr/>
          </a:p>
        </p:txBody>
      </p:sp>
      <p:sp>
        <p:nvSpPr>
          <p:cNvPr id="601" name="Google Shape;601;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6"/>
          <p:cNvSpPr/>
          <p:nvPr/>
        </p:nvSpPr>
        <p:spPr>
          <a:xfrm>
            <a:off x="1745400" y="529000"/>
            <a:ext cx="5653200" cy="496500"/>
          </a:xfrm>
          <a:prstGeom prst="roundRect">
            <a:avLst>
              <a:gd fmla="val 50000"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6"/>
          <p:cNvSpPr txBox="1"/>
          <p:nvPr>
            <p:ph type="title"/>
          </p:nvPr>
        </p:nvSpPr>
        <p:spPr>
          <a:xfrm>
            <a:off x="713225" y="548640"/>
            <a:ext cx="7717500" cy="457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rgbClr val="000000"/>
              </a:buClr>
              <a:buSzPts val="2800"/>
              <a:buFont typeface="Arial"/>
              <a:buNone/>
            </a:pPr>
            <a:r>
              <a:rPr lang="en"/>
              <a:t>Data Analysts</a:t>
            </a:r>
            <a:endParaRPr>
              <a:latin typeface="Nunito Sans"/>
              <a:ea typeface="Nunito Sans"/>
              <a:cs typeface="Nunito Sans"/>
              <a:sym typeface="Nunito Sans"/>
            </a:endParaRPr>
          </a:p>
        </p:txBody>
      </p:sp>
      <p:sp>
        <p:nvSpPr>
          <p:cNvPr id="608" name="Google Shape;608;p6"/>
          <p:cNvSpPr txBox="1"/>
          <p:nvPr>
            <p:ph idx="1" type="body"/>
          </p:nvPr>
        </p:nvSpPr>
        <p:spPr>
          <a:xfrm>
            <a:off x="1344925" y="1172850"/>
            <a:ext cx="5662800" cy="1066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r>
              <a:t/>
            </a:r>
            <a:endParaRPr/>
          </a:p>
          <a:p>
            <a:pPr indent="-317500" lvl="0" marL="457200" rtl="0" algn="l">
              <a:lnSpc>
                <a:spcPct val="100000"/>
              </a:lnSpc>
              <a:spcBef>
                <a:spcPts val="0"/>
              </a:spcBef>
              <a:spcAft>
                <a:spcPts val="0"/>
              </a:spcAft>
              <a:buSzPts val="1400"/>
              <a:buChar char="●"/>
            </a:pPr>
            <a:r>
              <a:rPr lang="en" sz="1800"/>
              <a:t>D</a:t>
            </a:r>
            <a:r>
              <a:rPr lang="en" sz="1800"/>
              <a:t>efinition: “</a:t>
            </a:r>
            <a:r>
              <a:rPr lang="en" sz="1500"/>
              <a:t>A data analyst collects, cleans, and interprets data sets in order to answer a question or solve a problem.”</a:t>
            </a:r>
            <a:endParaRPr sz="1500"/>
          </a:p>
          <a:p>
            <a:pPr indent="0" lvl="0" marL="0" rtl="0" algn="l">
              <a:lnSpc>
                <a:spcPct val="100000"/>
              </a:lnSpc>
              <a:spcBef>
                <a:spcPts val="0"/>
              </a:spcBef>
              <a:spcAft>
                <a:spcPts val="0"/>
              </a:spcAft>
              <a:buSzPts val="1200"/>
              <a:buNone/>
            </a:pPr>
            <a:r>
              <a:t/>
            </a:r>
            <a:endParaRPr/>
          </a:p>
        </p:txBody>
      </p:sp>
      <p:sp>
        <p:nvSpPr>
          <p:cNvPr id="609" name="Google Shape;609;p6"/>
          <p:cNvSpPr txBox="1"/>
          <p:nvPr>
            <p:ph idx="1" type="body"/>
          </p:nvPr>
        </p:nvSpPr>
        <p:spPr>
          <a:xfrm>
            <a:off x="1132675" y="2769850"/>
            <a:ext cx="1356300" cy="1066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r>
              <a:t/>
            </a:r>
            <a:endParaRPr/>
          </a:p>
          <a:p>
            <a:pPr indent="-317500" lvl="0" marL="457200" rtl="0" algn="l">
              <a:lnSpc>
                <a:spcPct val="100000"/>
              </a:lnSpc>
              <a:spcBef>
                <a:spcPts val="0"/>
              </a:spcBef>
              <a:spcAft>
                <a:spcPts val="0"/>
              </a:spcAft>
              <a:buSzPts val="1400"/>
              <a:buChar char="●"/>
            </a:pPr>
            <a:r>
              <a:rPr lang="en" sz="1800"/>
              <a:t>Skills</a:t>
            </a:r>
            <a:endParaRPr sz="1800"/>
          </a:p>
          <a:p>
            <a:pPr indent="0" lvl="0" marL="0" rtl="0" algn="l">
              <a:lnSpc>
                <a:spcPct val="100000"/>
              </a:lnSpc>
              <a:spcBef>
                <a:spcPts val="0"/>
              </a:spcBef>
              <a:spcAft>
                <a:spcPts val="0"/>
              </a:spcAft>
              <a:buSzPts val="1200"/>
              <a:buNone/>
            </a:pPr>
            <a:r>
              <a:t/>
            </a:r>
            <a:endParaRPr/>
          </a:p>
        </p:txBody>
      </p:sp>
      <p:pic>
        <p:nvPicPr>
          <p:cNvPr id="610" name="Google Shape;610;p6"/>
          <p:cNvPicPr preferRelativeResize="0"/>
          <p:nvPr/>
        </p:nvPicPr>
        <p:blipFill>
          <a:blip r:embed="rId3">
            <a:alphaModFix/>
          </a:blip>
          <a:stretch>
            <a:fillRect/>
          </a:stretch>
        </p:blipFill>
        <p:spPr>
          <a:xfrm>
            <a:off x="2488950" y="2438225"/>
            <a:ext cx="2950250" cy="2521325"/>
          </a:xfrm>
          <a:prstGeom prst="rect">
            <a:avLst/>
          </a:prstGeom>
          <a:noFill/>
          <a:ln>
            <a:noFill/>
          </a:ln>
        </p:spPr>
      </p:pic>
      <p:sp>
        <p:nvSpPr>
          <p:cNvPr id="611" name="Google Shape;611;p6"/>
          <p:cNvSpPr txBox="1"/>
          <p:nvPr>
            <p:ph idx="1" type="body"/>
          </p:nvPr>
        </p:nvSpPr>
        <p:spPr>
          <a:xfrm>
            <a:off x="5596000" y="2769850"/>
            <a:ext cx="2273700" cy="1066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r>
              <a:t/>
            </a:r>
            <a:endParaRPr/>
          </a:p>
          <a:p>
            <a:pPr indent="-317500" lvl="0" marL="457200" rtl="0" algn="l">
              <a:lnSpc>
                <a:spcPct val="100000"/>
              </a:lnSpc>
              <a:spcBef>
                <a:spcPts val="0"/>
              </a:spcBef>
              <a:spcAft>
                <a:spcPts val="0"/>
              </a:spcAft>
              <a:buSzPts val="1400"/>
              <a:buChar char="●"/>
            </a:pPr>
            <a:r>
              <a:rPr lang="en" sz="1800"/>
              <a:t>Gathering Data</a:t>
            </a:r>
            <a:endParaRPr sz="1800"/>
          </a:p>
          <a:p>
            <a:pPr indent="0" lvl="0" marL="0" rtl="0" algn="l">
              <a:lnSpc>
                <a:spcPct val="100000"/>
              </a:lnSpc>
              <a:spcBef>
                <a:spcPts val="0"/>
              </a:spcBef>
              <a:spcAft>
                <a:spcPts val="0"/>
              </a:spcAft>
              <a:buSzPts val="1200"/>
              <a:buNone/>
            </a:pPr>
            <a:r>
              <a:t/>
            </a:r>
            <a:endParaRPr/>
          </a:p>
        </p:txBody>
      </p:sp>
      <p:sp>
        <p:nvSpPr>
          <p:cNvPr id="612" name="Google Shape;612;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8"/>
          <p:cNvSpPr/>
          <p:nvPr/>
        </p:nvSpPr>
        <p:spPr>
          <a:xfrm>
            <a:off x="1745400" y="529000"/>
            <a:ext cx="5653200" cy="496500"/>
          </a:xfrm>
          <a:prstGeom prst="roundRect">
            <a:avLst>
              <a:gd fmla="val 50000"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8"/>
          <p:cNvSpPr txBox="1"/>
          <p:nvPr>
            <p:ph type="title"/>
          </p:nvPr>
        </p:nvSpPr>
        <p:spPr>
          <a:xfrm>
            <a:off x="1971000" y="548650"/>
            <a:ext cx="5202000" cy="45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SzPts val="2800"/>
              <a:buNone/>
            </a:pPr>
            <a:r>
              <a:rPr lang="en"/>
              <a:t>Cont'd Data Analysts</a:t>
            </a:r>
            <a:endParaRPr/>
          </a:p>
        </p:txBody>
      </p:sp>
      <p:sp>
        <p:nvSpPr>
          <p:cNvPr id="619" name="Google Shape;619;p8"/>
          <p:cNvSpPr txBox="1"/>
          <p:nvPr/>
        </p:nvSpPr>
        <p:spPr>
          <a:xfrm>
            <a:off x="1165902" y="1240013"/>
            <a:ext cx="28740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chemeClr val="lt1"/>
                </a:solidFill>
                <a:latin typeface="Saira"/>
                <a:ea typeface="Saira"/>
                <a:cs typeface="Saira"/>
                <a:sym typeface="Saira"/>
              </a:rPr>
              <a:t>Data Analysts tools</a:t>
            </a:r>
            <a:endParaRPr b="1" sz="1600">
              <a:solidFill>
                <a:schemeClr val="lt1"/>
              </a:solidFill>
              <a:latin typeface="Saira"/>
              <a:ea typeface="Saira"/>
              <a:cs typeface="Saira"/>
              <a:sym typeface="Saira"/>
            </a:endParaRPr>
          </a:p>
        </p:txBody>
      </p:sp>
      <p:sp>
        <p:nvSpPr>
          <p:cNvPr id="620" name="Google Shape;620;p8"/>
          <p:cNvSpPr/>
          <p:nvPr/>
        </p:nvSpPr>
        <p:spPr>
          <a:xfrm>
            <a:off x="1233725" y="1240013"/>
            <a:ext cx="2571900" cy="496500"/>
          </a:xfrm>
          <a:prstGeom prst="roundRect">
            <a:avLst>
              <a:gd fmla="val 50000"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21" name="Google Shape;621;p8"/>
          <p:cNvPicPr preferRelativeResize="0"/>
          <p:nvPr/>
        </p:nvPicPr>
        <p:blipFill>
          <a:blip r:embed="rId3">
            <a:alphaModFix/>
          </a:blip>
          <a:stretch>
            <a:fillRect/>
          </a:stretch>
        </p:blipFill>
        <p:spPr>
          <a:xfrm>
            <a:off x="420837" y="1885650"/>
            <a:ext cx="4364124" cy="2336375"/>
          </a:xfrm>
          <a:prstGeom prst="rect">
            <a:avLst/>
          </a:prstGeom>
          <a:noFill/>
          <a:ln>
            <a:noFill/>
          </a:ln>
          <a:effectLst>
            <a:outerShdw blurRad="57150" rotWithShape="0" algn="bl" dir="5400000" dist="19050">
              <a:srgbClr val="000000">
                <a:alpha val="50000"/>
              </a:srgbClr>
            </a:outerShdw>
          </a:effectLst>
        </p:spPr>
      </p:pic>
      <p:sp>
        <p:nvSpPr>
          <p:cNvPr id="622" name="Google Shape;622;p8"/>
          <p:cNvSpPr txBox="1"/>
          <p:nvPr/>
        </p:nvSpPr>
        <p:spPr>
          <a:xfrm>
            <a:off x="5869177" y="2315738"/>
            <a:ext cx="28740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chemeClr val="lt1"/>
                </a:solidFill>
                <a:latin typeface="Saira"/>
                <a:ea typeface="Saira"/>
                <a:cs typeface="Saira"/>
                <a:sym typeface="Saira"/>
              </a:rPr>
              <a:t>Data Analysts model</a:t>
            </a:r>
            <a:endParaRPr b="1" sz="1600">
              <a:solidFill>
                <a:schemeClr val="lt1"/>
              </a:solidFill>
              <a:latin typeface="Saira"/>
              <a:ea typeface="Saira"/>
              <a:cs typeface="Saira"/>
              <a:sym typeface="Saira"/>
            </a:endParaRPr>
          </a:p>
        </p:txBody>
      </p:sp>
      <p:sp>
        <p:nvSpPr>
          <p:cNvPr id="623" name="Google Shape;623;p8"/>
          <p:cNvSpPr/>
          <p:nvPr/>
        </p:nvSpPr>
        <p:spPr>
          <a:xfrm>
            <a:off x="6020225" y="2283038"/>
            <a:ext cx="2571900" cy="496500"/>
          </a:xfrm>
          <a:prstGeom prst="roundRect">
            <a:avLst>
              <a:gd fmla="val 50000"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8"/>
          <p:cNvSpPr txBox="1"/>
          <p:nvPr/>
        </p:nvSpPr>
        <p:spPr>
          <a:xfrm>
            <a:off x="6084500" y="3070525"/>
            <a:ext cx="2571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lt1"/>
                </a:solidFill>
                <a:latin typeface="Saira"/>
                <a:ea typeface="Saira"/>
                <a:cs typeface="Saira"/>
                <a:sym typeface="Saira"/>
              </a:rPr>
              <a:t>Regression</a:t>
            </a:r>
            <a:endParaRPr b="1">
              <a:solidFill>
                <a:schemeClr val="lt1"/>
              </a:solidFill>
              <a:latin typeface="Saira"/>
              <a:ea typeface="Saira"/>
              <a:cs typeface="Saira"/>
              <a:sym typeface="Saira"/>
            </a:endParaRPr>
          </a:p>
        </p:txBody>
      </p:sp>
      <p:sp>
        <p:nvSpPr>
          <p:cNvPr id="625" name="Google Shape;625;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g12de47a4fa0_0_0"/>
          <p:cNvSpPr/>
          <p:nvPr/>
        </p:nvSpPr>
        <p:spPr>
          <a:xfrm>
            <a:off x="1745400" y="529000"/>
            <a:ext cx="5653200" cy="496500"/>
          </a:xfrm>
          <a:prstGeom prst="roundRect">
            <a:avLst>
              <a:gd fmla="val 50000"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g12de47a4fa0_0_0"/>
          <p:cNvSpPr txBox="1"/>
          <p:nvPr>
            <p:ph type="title"/>
          </p:nvPr>
        </p:nvSpPr>
        <p:spPr>
          <a:xfrm>
            <a:off x="713225" y="548640"/>
            <a:ext cx="7717500" cy="457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rgbClr val="000000"/>
              </a:buClr>
              <a:buSzPts val="2800"/>
              <a:buFont typeface="Arial"/>
              <a:buNone/>
            </a:pPr>
            <a:r>
              <a:rPr lang="en"/>
              <a:t>Data Scientists</a:t>
            </a:r>
            <a:endParaRPr>
              <a:latin typeface="Nunito Sans"/>
              <a:ea typeface="Nunito Sans"/>
              <a:cs typeface="Nunito Sans"/>
              <a:sym typeface="Nunito Sans"/>
            </a:endParaRPr>
          </a:p>
        </p:txBody>
      </p:sp>
      <p:sp>
        <p:nvSpPr>
          <p:cNvPr id="632" name="Google Shape;632;g12de47a4fa0_0_0"/>
          <p:cNvSpPr txBox="1"/>
          <p:nvPr>
            <p:ph idx="1" type="body"/>
          </p:nvPr>
        </p:nvSpPr>
        <p:spPr>
          <a:xfrm>
            <a:off x="1740600" y="1151275"/>
            <a:ext cx="5662800" cy="1066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r>
              <a:t/>
            </a:r>
            <a:endParaRPr/>
          </a:p>
          <a:p>
            <a:pPr indent="-317500" lvl="0" marL="457200" rtl="0" algn="l">
              <a:lnSpc>
                <a:spcPct val="100000"/>
              </a:lnSpc>
              <a:spcBef>
                <a:spcPts val="0"/>
              </a:spcBef>
              <a:spcAft>
                <a:spcPts val="0"/>
              </a:spcAft>
              <a:buSzPts val="1400"/>
              <a:buChar char="●"/>
            </a:pPr>
            <a:r>
              <a:rPr lang="en" sz="1800"/>
              <a:t>Data scientists are analytical experts who deal with big data, collecting and analyzing large sets of structured and unstructured data.</a:t>
            </a:r>
            <a:endParaRPr sz="1500"/>
          </a:p>
          <a:p>
            <a:pPr indent="0" lvl="0" marL="0" rtl="0" algn="l">
              <a:lnSpc>
                <a:spcPct val="100000"/>
              </a:lnSpc>
              <a:spcBef>
                <a:spcPts val="0"/>
              </a:spcBef>
              <a:spcAft>
                <a:spcPts val="0"/>
              </a:spcAft>
              <a:buSzPts val="1200"/>
              <a:buNone/>
            </a:pPr>
            <a:r>
              <a:t/>
            </a:r>
            <a:endParaRPr/>
          </a:p>
        </p:txBody>
      </p:sp>
      <p:sp>
        <p:nvSpPr>
          <p:cNvPr id="633" name="Google Shape;633;g12de47a4fa0_0_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g12dca14a550_2_9"/>
          <p:cNvSpPr/>
          <p:nvPr/>
        </p:nvSpPr>
        <p:spPr>
          <a:xfrm>
            <a:off x="1745400" y="529000"/>
            <a:ext cx="5653200" cy="496500"/>
          </a:xfrm>
          <a:prstGeom prst="roundRect">
            <a:avLst>
              <a:gd fmla="val 50000"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g12dca14a550_2_9"/>
          <p:cNvSpPr txBox="1"/>
          <p:nvPr>
            <p:ph type="title"/>
          </p:nvPr>
        </p:nvSpPr>
        <p:spPr>
          <a:xfrm>
            <a:off x="1971000" y="548650"/>
            <a:ext cx="5202000" cy="45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SzPts val="2800"/>
              <a:buNone/>
            </a:pPr>
            <a:r>
              <a:rPr lang="en"/>
              <a:t>Cont'd Data </a:t>
            </a:r>
            <a:r>
              <a:rPr lang="en"/>
              <a:t>Scientists</a:t>
            </a:r>
            <a:endParaRPr/>
          </a:p>
        </p:txBody>
      </p:sp>
      <p:sp>
        <p:nvSpPr>
          <p:cNvPr id="640" name="Google Shape;640;g12dca14a550_2_9"/>
          <p:cNvSpPr/>
          <p:nvPr/>
        </p:nvSpPr>
        <p:spPr>
          <a:xfrm>
            <a:off x="2063550" y="1332650"/>
            <a:ext cx="4983600" cy="496500"/>
          </a:xfrm>
          <a:prstGeom prst="roundRect">
            <a:avLst>
              <a:gd fmla="val 50000"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g12dca14a550_2_9"/>
          <p:cNvSpPr txBox="1"/>
          <p:nvPr/>
        </p:nvSpPr>
        <p:spPr>
          <a:xfrm>
            <a:off x="1568398" y="1388450"/>
            <a:ext cx="6007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lt1"/>
                </a:solidFill>
                <a:latin typeface="Saira"/>
                <a:ea typeface="Saira"/>
                <a:cs typeface="Saira"/>
                <a:sym typeface="Saira"/>
              </a:rPr>
              <a:t>The roles and responsibilities of a data scientist include:</a:t>
            </a:r>
            <a:endParaRPr b="1">
              <a:solidFill>
                <a:schemeClr val="lt1"/>
              </a:solidFill>
              <a:latin typeface="Saira"/>
              <a:ea typeface="Saira"/>
              <a:cs typeface="Saira"/>
              <a:sym typeface="Saira"/>
            </a:endParaRPr>
          </a:p>
        </p:txBody>
      </p:sp>
      <p:sp>
        <p:nvSpPr>
          <p:cNvPr id="642" name="Google Shape;642;g12dca14a550_2_9"/>
          <p:cNvSpPr/>
          <p:nvPr/>
        </p:nvSpPr>
        <p:spPr>
          <a:xfrm>
            <a:off x="3324972" y="2198425"/>
            <a:ext cx="1980000" cy="640200"/>
          </a:xfrm>
          <a:prstGeom prst="roundRect">
            <a:avLst>
              <a:gd fmla="val 31166"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g12dca14a550_2_9"/>
          <p:cNvSpPr txBox="1"/>
          <p:nvPr/>
        </p:nvSpPr>
        <p:spPr>
          <a:xfrm>
            <a:off x="3335713" y="2175450"/>
            <a:ext cx="2011500" cy="640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lang="en">
                <a:solidFill>
                  <a:schemeClr val="lt1"/>
                </a:solidFill>
                <a:latin typeface="Montserrat Alternates ExtraBold"/>
                <a:ea typeface="Montserrat Alternates ExtraBold"/>
                <a:cs typeface="Montserrat Alternates ExtraBold"/>
                <a:sym typeface="Montserrat Alternates ExtraBold"/>
              </a:rPr>
              <a:t>Designing predictive models</a:t>
            </a:r>
            <a:endParaRPr b="0" i="0" u="none" cap="none" strike="noStrike">
              <a:solidFill>
                <a:schemeClr val="lt1"/>
              </a:solidFill>
              <a:latin typeface="Montserrat Alternates ExtraBold"/>
              <a:ea typeface="Montserrat Alternates ExtraBold"/>
              <a:cs typeface="Montserrat Alternates ExtraBold"/>
              <a:sym typeface="Montserrat Alternates ExtraBold"/>
            </a:endParaRPr>
          </a:p>
        </p:txBody>
      </p:sp>
      <p:cxnSp>
        <p:nvCxnSpPr>
          <p:cNvPr id="644" name="Google Shape;644;g12dca14a550_2_9"/>
          <p:cNvCxnSpPr>
            <a:stCxn id="645" idx="0"/>
            <a:endCxn id="643" idx="0"/>
          </p:cNvCxnSpPr>
          <p:nvPr/>
        </p:nvCxnSpPr>
        <p:spPr>
          <a:xfrm rot="-5400000">
            <a:off x="2963450" y="820525"/>
            <a:ext cx="23100" cy="2732700"/>
          </a:xfrm>
          <a:prstGeom prst="curvedConnector3">
            <a:avLst>
              <a:gd fmla="val 1130303" name="adj1"/>
            </a:avLst>
          </a:prstGeom>
          <a:noFill/>
          <a:ln cap="flat" cmpd="sng" w="9525">
            <a:solidFill>
              <a:schemeClr val="lt1"/>
            </a:solidFill>
            <a:prstDash val="solid"/>
            <a:round/>
            <a:headEnd len="sm" w="sm" type="none"/>
            <a:tailEnd len="sm" w="sm" type="none"/>
          </a:ln>
        </p:spPr>
      </p:cxnSp>
      <p:sp>
        <p:nvSpPr>
          <p:cNvPr id="646" name="Google Shape;646;g12dca14a550_2_9"/>
          <p:cNvSpPr/>
          <p:nvPr/>
        </p:nvSpPr>
        <p:spPr>
          <a:xfrm>
            <a:off x="604347" y="2198425"/>
            <a:ext cx="1980000" cy="640200"/>
          </a:xfrm>
          <a:prstGeom prst="roundRect">
            <a:avLst>
              <a:gd fmla="val 31166"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g12dca14a550_2_9"/>
          <p:cNvSpPr txBox="1"/>
          <p:nvPr/>
        </p:nvSpPr>
        <p:spPr>
          <a:xfrm>
            <a:off x="6262660" y="2251650"/>
            <a:ext cx="2217000" cy="640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lang="en" sz="1500">
                <a:solidFill>
                  <a:schemeClr val="lt1"/>
                </a:solidFill>
                <a:latin typeface="Montserrat Alternates ExtraBold"/>
                <a:ea typeface="Montserrat Alternates ExtraBold"/>
                <a:cs typeface="Montserrat Alternates ExtraBold"/>
                <a:sym typeface="Montserrat Alternates ExtraBold"/>
              </a:rPr>
              <a:t>Developing tools</a:t>
            </a:r>
            <a:endParaRPr b="0" i="0" sz="1500" u="none" cap="none" strike="noStrike">
              <a:solidFill>
                <a:schemeClr val="lt1"/>
              </a:solidFill>
              <a:latin typeface="Montserrat Alternates ExtraBold"/>
              <a:ea typeface="Montserrat Alternates ExtraBold"/>
              <a:cs typeface="Montserrat Alternates ExtraBold"/>
              <a:sym typeface="Montserrat Alternates ExtraBold"/>
            </a:endParaRPr>
          </a:p>
        </p:txBody>
      </p:sp>
      <p:sp>
        <p:nvSpPr>
          <p:cNvPr id="648" name="Google Shape;648;g12dca14a550_2_9"/>
          <p:cNvSpPr/>
          <p:nvPr/>
        </p:nvSpPr>
        <p:spPr>
          <a:xfrm>
            <a:off x="6381147" y="2251650"/>
            <a:ext cx="1980000" cy="640200"/>
          </a:xfrm>
          <a:prstGeom prst="roundRect">
            <a:avLst>
              <a:gd fmla="val 31166"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49" name="Google Shape;649;g12dca14a550_2_9"/>
          <p:cNvCxnSpPr>
            <a:stCxn id="643" idx="0"/>
            <a:endCxn id="647" idx="0"/>
          </p:cNvCxnSpPr>
          <p:nvPr/>
        </p:nvCxnSpPr>
        <p:spPr>
          <a:xfrm flipH="1" rot="-5400000">
            <a:off x="5818213" y="698700"/>
            <a:ext cx="76200" cy="3029700"/>
          </a:xfrm>
          <a:prstGeom prst="curvedConnector3">
            <a:avLst>
              <a:gd fmla="val -312500" name="adj1"/>
            </a:avLst>
          </a:prstGeom>
          <a:noFill/>
          <a:ln cap="flat" cmpd="sng" w="9525">
            <a:solidFill>
              <a:schemeClr val="lt1"/>
            </a:solidFill>
            <a:prstDash val="solid"/>
            <a:round/>
            <a:headEnd len="sm" w="sm" type="none"/>
            <a:tailEnd len="sm" w="sm" type="none"/>
          </a:ln>
        </p:spPr>
      </p:cxnSp>
      <p:sp>
        <p:nvSpPr>
          <p:cNvPr id="645" name="Google Shape;645;g12dca14a550_2_9"/>
          <p:cNvSpPr txBox="1"/>
          <p:nvPr/>
        </p:nvSpPr>
        <p:spPr>
          <a:xfrm>
            <a:off x="677900" y="2198425"/>
            <a:ext cx="1861500" cy="640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lang="en" sz="1300">
                <a:solidFill>
                  <a:schemeClr val="lt1"/>
                </a:solidFill>
                <a:latin typeface="Montserrat Alternates ExtraBold"/>
                <a:ea typeface="Montserrat Alternates ExtraBold"/>
                <a:cs typeface="Montserrat Alternates ExtraBold"/>
                <a:sym typeface="Montserrat Alternates ExtraBold"/>
              </a:rPr>
              <a:t>Gathering raw data</a:t>
            </a:r>
            <a:endParaRPr b="0" i="0" sz="1300" u="none" cap="none" strike="noStrike">
              <a:solidFill>
                <a:schemeClr val="lt1"/>
              </a:solidFill>
              <a:latin typeface="Montserrat Alternates ExtraBold"/>
              <a:ea typeface="Montserrat Alternates ExtraBold"/>
              <a:cs typeface="Montserrat Alternates ExtraBold"/>
              <a:sym typeface="Montserrat Alternates ExtraBold"/>
            </a:endParaRPr>
          </a:p>
        </p:txBody>
      </p:sp>
      <p:cxnSp>
        <p:nvCxnSpPr>
          <p:cNvPr id="650" name="Google Shape;650;g12dca14a550_2_9"/>
          <p:cNvCxnSpPr>
            <a:stCxn id="651" idx="0"/>
          </p:cNvCxnSpPr>
          <p:nvPr/>
        </p:nvCxnSpPr>
        <p:spPr>
          <a:xfrm rot="-5400000">
            <a:off x="2751050" y="1902550"/>
            <a:ext cx="260100" cy="2781900"/>
          </a:xfrm>
          <a:prstGeom prst="curvedConnector2">
            <a:avLst/>
          </a:prstGeom>
          <a:noFill/>
          <a:ln cap="flat" cmpd="sng" w="9525">
            <a:solidFill>
              <a:schemeClr val="lt1"/>
            </a:solidFill>
            <a:prstDash val="solid"/>
            <a:round/>
            <a:headEnd len="sm" w="sm" type="none"/>
            <a:tailEnd len="sm" w="sm" type="none"/>
          </a:ln>
        </p:spPr>
      </p:cxnSp>
      <p:sp>
        <p:nvSpPr>
          <p:cNvPr id="652" name="Google Shape;652;g12dca14a550_2_9"/>
          <p:cNvSpPr/>
          <p:nvPr/>
        </p:nvSpPr>
        <p:spPr>
          <a:xfrm>
            <a:off x="485847" y="3423550"/>
            <a:ext cx="1980000" cy="640200"/>
          </a:xfrm>
          <a:prstGeom prst="roundRect">
            <a:avLst>
              <a:gd fmla="val 31166"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g12dca14a550_2_9"/>
          <p:cNvSpPr txBox="1"/>
          <p:nvPr/>
        </p:nvSpPr>
        <p:spPr>
          <a:xfrm>
            <a:off x="6144160" y="3476775"/>
            <a:ext cx="2217000" cy="640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lang="en" sz="1500">
                <a:solidFill>
                  <a:schemeClr val="lt1"/>
                </a:solidFill>
                <a:latin typeface="Montserrat Alternates ExtraBold"/>
                <a:ea typeface="Montserrat Alternates ExtraBold"/>
                <a:cs typeface="Montserrat Alternates ExtraBold"/>
                <a:sym typeface="Montserrat Alternates ExtraBold"/>
              </a:rPr>
              <a:t>simplify data problems</a:t>
            </a:r>
            <a:endParaRPr b="0" i="0" sz="1500" u="none" cap="none" strike="noStrike">
              <a:solidFill>
                <a:schemeClr val="lt1"/>
              </a:solidFill>
              <a:latin typeface="Montserrat Alternates ExtraBold"/>
              <a:ea typeface="Montserrat Alternates ExtraBold"/>
              <a:cs typeface="Montserrat Alternates ExtraBold"/>
              <a:sym typeface="Montserrat Alternates ExtraBold"/>
            </a:endParaRPr>
          </a:p>
        </p:txBody>
      </p:sp>
      <p:sp>
        <p:nvSpPr>
          <p:cNvPr id="654" name="Google Shape;654;g12dca14a550_2_9"/>
          <p:cNvSpPr/>
          <p:nvPr/>
        </p:nvSpPr>
        <p:spPr>
          <a:xfrm>
            <a:off x="6262647" y="3476775"/>
            <a:ext cx="1980000" cy="640200"/>
          </a:xfrm>
          <a:prstGeom prst="roundRect">
            <a:avLst>
              <a:gd fmla="val 31166"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55" name="Google Shape;655;g12dca14a550_2_9"/>
          <p:cNvCxnSpPr>
            <a:endCxn id="653" idx="0"/>
          </p:cNvCxnSpPr>
          <p:nvPr/>
        </p:nvCxnSpPr>
        <p:spPr>
          <a:xfrm>
            <a:off x="4218160" y="3163575"/>
            <a:ext cx="3034500" cy="313200"/>
          </a:xfrm>
          <a:prstGeom prst="curvedConnector2">
            <a:avLst/>
          </a:prstGeom>
          <a:noFill/>
          <a:ln cap="flat" cmpd="sng" w="9525">
            <a:solidFill>
              <a:schemeClr val="lt1"/>
            </a:solidFill>
            <a:prstDash val="solid"/>
            <a:round/>
            <a:headEnd len="sm" w="sm" type="none"/>
            <a:tailEnd len="sm" w="sm" type="none"/>
          </a:ln>
        </p:spPr>
      </p:cxnSp>
      <p:sp>
        <p:nvSpPr>
          <p:cNvPr id="651" name="Google Shape;651;g12dca14a550_2_9"/>
          <p:cNvSpPr txBox="1"/>
          <p:nvPr/>
        </p:nvSpPr>
        <p:spPr>
          <a:xfrm>
            <a:off x="559400" y="3423550"/>
            <a:ext cx="1861500" cy="640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lang="en" sz="1300">
                <a:solidFill>
                  <a:schemeClr val="lt1"/>
                </a:solidFill>
                <a:latin typeface="Montserrat Alternates ExtraBold"/>
                <a:ea typeface="Montserrat Alternates ExtraBold"/>
                <a:cs typeface="Montserrat Alternates ExtraBold"/>
                <a:sym typeface="Montserrat Alternates ExtraBold"/>
              </a:rPr>
              <a:t>Building data visualization tools</a:t>
            </a:r>
            <a:endParaRPr b="0" i="0" sz="1300" u="none" cap="none" strike="noStrike">
              <a:solidFill>
                <a:schemeClr val="lt1"/>
              </a:solidFill>
              <a:latin typeface="Montserrat Alternates ExtraBold"/>
              <a:ea typeface="Montserrat Alternates ExtraBold"/>
              <a:cs typeface="Montserrat Alternates ExtraBold"/>
              <a:sym typeface="Montserrat Alternates ExtraBold"/>
            </a:endParaRPr>
          </a:p>
        </p:txBody>
      </p:sp>
      <p:sp>
        <p:nvSpPr>
          <p:cNvPr id="656" name="Google Shape;656;g12dca14a550_2_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sp>
        <p:nvSpPr>
          <p:cNvPr id="661" name="Google Shape;661;g12de47a4fa0_0_19"/>
          <p:cNvSpPr/>
          <p:nvPr/>
        </p:nvSpPr>
        <p:spPr>
          <a:xfrm>
            <a:off x="1745400" y="529000"/>
            <a:ext cx="5653200" cy="496500"/>
          </a:xfrm>
          <a:prstGeom prst="roundRect">
            <a:avLst>
              <a:gd fmla="val 50000"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g12de47a4fa0_0_19"/>
          <p:cNvSpPr txBox="1"/>
          <p:nvPr>
            <p:ph type="title"/>
          </p:nvPr>
        </p:nvSpPr>
        <p:spPr>
          <a:xfrm>
            <a:off x="713225" y="548640"/>
            <a:ext cx="7717500" cy="45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400"/>
              <a:buFont typeface="Arial"/>
              <a:buNone/>
            </a:pPr>
            <a:r>
              <a:rPr lang="en"/>
              <a:t>Difference and Similarities </a:t>
            </a:r>
            <a:endParaRPr>
              <a:latin typeface="Nunito Sans"/>
              <a:ea typeface="Nunito Sans"/>
              <a:cs typeface="Nunito Sans"/>
              <a:sym typeface="Nunito Sans"/>
            </a:endParaRPr>
          </a:p>
        </p:txBody>
      </p:sp>
      <p:sp>
        <p:nvSpPr>
          <p:cNvPr id="663" name="Google Shape;663;g12de47a4fa0_0_19"/>
          <p:cNvSpPr/>
          <p:nvPr/>
        </p:nvSpPr>
        <p:spPr>
          <a:xfrm>
            <a:off x="7641749" y="2498675"/>
            <a:ext cx="1420800" cy="871800"/>
          </a:xfrm>
          <a:prstGeom prst="roundRect">
            <a:avLst>
              <a:gd fmla="val 31166" name="adj"/>
            </a:avLst>
          </a:prstGeom>
          <a:solidFill>
            <a:schemeClr val="dk2"/>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Saira"/>
                <a:ea typeface="Saira"/>
                <a:cs typeface="Saira"/>
                <a:sym typeface="Saira"/>
              </a:rPr>
              <a:t>Data Analysts </a:t>
            </a:r>
            <a:endParaRPr b="0" i="0" sz="1400" u="none" cap="none" strike="noStrike">
              <a:solidFill>
                <a:srgbClr val="000000"/>
              </a:solidFill>
              <a:latin typeface="Arial"/>
              <a:ea typeface="Arial"/>
              <a:cs typeface="Arial"/>
              <a:sym typeface="Arial"/>
            </a:endParaRPr>
          </a:p>
        </p:txBody>
      </p:sp>
      <p:sp>
        <p:nvSpPr>
          <p:cNvPr id="664" name="Google Shape;664;g12de47a4fa0_0_19"/>
          <p:cNvSpPr/>
          <p:nvPr/>
        </p:nvSpPr>
        <p:spPr>
          <a:xfrm>
            <a:off x="90824" y="2498675"/>
            <a:ext cx="1420800" cy="871800"/>
          </a:xfrm>
          <a:prstGeom prst="roundRect">
            <a:avLst>
              <a:gd fmla="val 31166" name="adj"/>
            </a:avLst>
          </a:prstGeom>
          <a:solidFill>
            <a:schemeClr val="lt2"/>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Saira"/>
                <a:ea typeface="Saira"/>
                <a:cs typeface="Saira"/>
                <a:sym typeface="Saira"/>
              </a:rPr>
              <a:t>Data </a:t>
            </a:r>
            <a:r>
              <a:rPr b="1" lang="en">
                <a:solidFill>
                  <a:schemeClr val="lt1"/>
                </a:solidFill>
                <a:latin typeface="Saira"/>
                <a:ea typeface="Saira"/>
                <a:cs typeface="Saira"/>
                <a:sym typeface="Saira"/>
              </a:rPr>
              <a:t>Scientist</a:t>
            </a:r>
            <a:r>
              <a:rPr b="1" lang="en">
                <a:solidFill>
                  <a:schemeClr val="lt1"/>
                </a:solidFill>
                <a:latin typeface="Saira"/>
                <a:ea typeface="Saira"/>
                <a:cs typeface="Saira"/>
                <a:sym typeface="Saira"/>
              </a:rPr>
              <a:t> </a:t>
            </a:r>
            <a:endParaRPr b="0" i="0" sz="1400" u="none" cap="none" strike="noStrike">
              <a:solidFill>
                <a:srgbClr val="000000"/>
              </a:solidFill>
              <a:latin typeface="Arial"/>
              <a:ea typeface="Arial"/>
              <a:cs typeface="Arial"/>
              <a:sym typeface="Arial"/>
            </a:endParaRPr>
          </a:p>
        </p:txBody>
      </p:sp>
      <p:sp>
        <p:nvSpPr>
          <p:cNvPr id="665" name="Google Shape;665;g12de47a4fa0_0_19"/>
          <p:cNvSpPr/>
          <p:nvPr/>
        </p:nvSpPr>
        <p:spPr>
          <a:xfrm>
            <a:off x="3572400" y="1199800"/>
            <a:ext cx="3933000" cy="3579000"/>
          </a:xfrm>
          <a:prstGeom prst="ellipse">
            <a:avLst/>
          </a:prstGeom>
          <a:no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g12de47a4fa0_0_19"/>
          <p:cNvSpPr/>
          <p:nvPr/>
        </p:nvSpPr>
        <p:spPr>
          <a:xfrm>
            <a:off x="1695475" y="1199800"/>
            <a:ext cx="3933000" cy="3579000"/>
          </a:xfrm>
          <a:prstGeom prst="ellipse">
            <a:avLst/>
          </a:prstGeom>
          <a:noFill/>
          <a:ln cap="flat" cmpd="sng" w="762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g12de47a4fa0_0_19"/>
          <p:cNvSpPr txBox="1"/>
          <p:nvPr/>
        </p:nvSpPr>
        <p:spPr>
          <a:xfrm>
            <a:off x="1790875" y="1911850"/>
            <a:ext cx="1971000" cy="24012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lt1"/>
              </a:buClr>
              <a:buSzPts val="1600"/>
              <a:buFont typeface="Saira"/>
              <a:buChar char="●"/>
            </a:pPr>
            <a:r>
              <a:rPr lang="en" sz="1600">
                <a:solidFill>
                  <a:schemeClr val="lt1"/>
                </a:solidFill>
                <a:latin typeface="Saira"/>
                <a:ea typeface="Saira"/>
                <a:cs typeface="Saira"/>
                <a:sym typeface="Saira"/>
              </a:rPr>
              <a:t>Discover </a:t>
            </a:r>
            <a:r>
              <a:rPr lang="en" sz="1600">
                <a:solidFill>
                  <a:schemeClr val="lt1"/>
                </a:solidFill>
                <a:latin typeface="Saira"/>
                <a:ea typeface="Saira"/>
                <a:cs typeface="Saira"/>
                <a:sym typeface="Saira"/>
              </a:rPr>
              <a:t>opportunities </a:t>
            </a:r>
            <a:r>
              <a:rPr lang="en" sz="1600">
                <a:solidFill>
                  <a:schemeClr val="lt1"/>
                </a:solidFill>
                <a:latin typeface="Saira"/>
                <a:ea typeface="Saira"/>
                <a:cs typeface="Saira"/>
                <a:sym typeface="Saira"/>
              </a:rPr>
              <a:t>with current data</a:t>
            </a:r>
            <a:endParaRPr sz="1600">
              <a:solidFill>
                <a:schemeClr val="lt1"/>
              </a:solidFill>
              <a:latin typeface="Saira"/>
              <a:ea typeface="Saira"/>
              <a:cs typeface="Saira"/>
              <a:sym typeface="Saira"/>
            </a:endParaRPr>
          </a:p>
          <a:p>
            <a:pPr indent="-330200" lvl="0" marL="457200" rtl="0" algn="l">
              <a:spcBef>
                <a:spcPts val="0"/>
              </a:spcBef>
              <a:spcAft>
                <a:spcPts val="0"/>
              </a:spcAft>
              <a:buClr>
                <a:schemeClr val="lt1"/>
              </a:buClr>
              <a:buSzPts val="1600"/>
              <a:buFont typeface="Saira"/>
              <a:buChar char="●"/>
            </a:pPr>
            <a:r>
              <a:rPr lang="en" sz="1600">
                <a:solidFill>
                  <a:schemeClr val="lt1"/>
                </a:solidFill>
                <a:latin typeface="Saira"/>
                <a:ea typeface="Saira"/>
                <a:cs typeface="Saira"/>
                <a:sym typeface="Saira"/>
              </a:rPr>
              <a:t>Machine</a:t>
            </a:r>
            <a:r>
              <a:rPr lang="en" sz="1600">
                <a:solidFill>
                  <a:schemeClr val="lt1"/>
                </a:solidFill>
                <a:latin typeface="Saira"/>
                <a:ea typeface="Saira"/>
                <a:cs typeface="Saira"/>
                <a:sym typeface="Saira"/>
              </a:rPr>
              <a:t> learnings skills</a:t>
            </a:r>
            <a:endParaRPr sz="1600">
              <a:solidFill>
                <a:schemeClr val="lt1"/>
              </a:solidFill>
              <a:latin typeface="Saira"/>
              <a:ea typeface="Saira"/>
              <a:cs typeface="Saira"/>
              <a:sym typeface="Saira"/>
            </a:endParaRPr>
          </a:p>
          <a:p>
            <a:pPr indent="-330200" lvl="0" marL="457200" rtl="0" algn="l">
              <a:spcBef>
                <a:spcPts val="0"/>
              </a:spcBef>
              <a:spcAft>
                <a:spcPts val="0"/>
              </a:spcAft>
              <a:buClr>
                <a:schemeClr val="lt1"/>
              </a:buClr>
              <a:buSzPts val="1600"/>
              <a:buFont typeface="Saira"/>
              <a:buChar char="●"/>
            </a:pPr>
            <a:r>
              <a:rPr lang="en" sz="1600">
                <a:solidFill>
                  <a:schemeClr val="lt1"/>
                </a:solidFill>
                <a:latin typeface="Saira"/>
                <a:ea typeface="Saira"/>
                <a:cs typeface="Saira"/>
                <a:sym typeface="Saira"/>
              </a:rPr>
              <a:t>Clean data</a:t>
            </a:r>
            <a:endParaRPr sz="1600">
              <a:solidFill>
                <a:schemeClr val="lt1"/>
              </a:solidFill>
              <a:latin typeface="Saira"/>
              <a:ea typeface="Saira"/>
              <a:cs typeface="Saira"/>
              <a:sym typeface="Saira"/>
            </a:endParaRPr>
          </a:p>
          <a:p>
            <a:pPr indent="0" lvl="0" marL="0" rtl="0" algn="l">
              <a:spcBef>
                <a:spcPts val="0"/>
              </a:spcBef>
              <a:spcAft>
                <a:spcPts val="0"/>
              </a:spcAft>
              <a:buNone/>
            </a:pPr>
            <a:r>
              <a:t/>
            </a:r>
            <a:endParaRPr sz="1600">
              <a:solidFill>
                <a:schemeClr val="lt1"/>
              </a:solidFill>
              <a:latin typeface="Saira"/>
              <a:ea typeface="Saira"/>
              <a:cs typeface="Saira"/>
              <a:sym typeface="Saira"/>
            </a:endParaRPr>
          </a:p>
        </p:txBody>
      </p:sp>
      <p:sp>
        <p:nvSpPr>
          <p:cNvPr id="668" name="Google Shape;668;g12de47a4fa0_0_19"/>
          <p:cNvSpPr txBox="1"/>
          <p:nvPr/>
        </p:nvSpPr>
        <p:spPr>
          <a:xfrm>
            <a:off x="3708000" y="1911850"/>
            <a:ext cx="1826400" cy="24012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lt1"/>
              </a:buClr>
              <a:buSzPts val="1600"/>
              <a:buFont typeface="Saira"/>
              <a:buChar char="●"/>
            </a:pPr>
            <a:r>
              <a:rPr lang="en" sz="1600">
                <a:solidFill>
                  <a:schemeClr val="lt1"/>
                </a:solidFill>
                <a:latin typeface="Saira"/>
                <a:ea typeface="Saira"/>
                <a:cs typeface="Saira"/>
                <a:sym typeface="Saira"/>
              </a:rPr>
              <a:t>Math &amp; statistics </a:t>
            </a:r>
            <a:endParaRPr sz="1600">
              <a:solidFill>
                <a:schemeClr val="lt1"/>
              </a:solidFill>
              <a:latin typeface="Saira"/>
              <a:ea typeface="Saira"/>
              <a:cs typeface="Saira"/>
              <a:sym typeface="Saira"/>
            </a:endParaRPr>
          </a:p>
          <a:p>
            <a:pPr indent="-330200" lvl="0" marL="457200" rtl="0" algn="l">
              <a:spcBef>
                <a:spcPts val="0"/>
              </a:spcBef>
              <a:spcAft>
                <a:spcPts val="0"/>
              </a:spcAft>
              <a:buClr>
                <a:schemeClr val="lt1"/>
              </a:buClr>
              <a:buSzPts val="1600"/>
              <a:buFont typeface="Saira"/>
              <a:buChar char="●"/>
            </a:pPr>
            <a:r>
              <a:rPr lang="en" sz="1600">
                <a:solidFill>
                  <a:schemeClr val="lt1"/>
                </a:solidFill>
                <a:latin typeface="Saira"/>
                <a:ea typeface="Saira"/>
                <a:cs typeface="Saira"/>
                <a:sym typeface="Saira"/>
              </a:rPr>
              <a:t>Python, R, SQL</a:t>
            </a:r>
            <a:endParaRPr sz="1600">
              <a:solidFill>
                <a:schemeClr val="lt1"/>
              </a:solidFill>
              <a:latin typeface="Saira"/>
              <a:ea typeface="Saira"/>
              <a:cs typeface="Saira"/>
              <a:sym typeface="Saira"/>
            </a:endParaRPr>
          </a:p>
          <a:p>
            <a:pPr indent="-330200" lvl="0" marL="457200" rtl="0" algn="l">
              <a:spcBef>
                <a:spcPts val="0"/>
              </a:spcBef>
              <a:spcAft>
                <a:spcPts val="0"/>
              </a:spcAft>
              <a:buClr>
                <a:schemeClr val="lt1"/>
              </a:buClr>
              <a:buSzPts val="1600"/>
              <a:buFont typeface="Saira"/>
              <a:buChar char="●"/>
            </a:pPr>
            <a:r>
              <a:rPr lang="en" sz="1600">
                <a:solidFill>
                  <a:schemeClr val="lt1"/>
                </a:solidFill>
                <a:latin typeface="Saira"/>
                <a:ea typeface="Saira"/>
                <a:cs typeface="Saira"/>
                <a:sym typeface="Saira"/>
              </a:rPr>
              <a:t>Data </a:t>
            </a:r>
            <a:r>
              <a:rPr lang="en" sz="1600">
                <a:solidFill>
                  <a:schemeClr val="lt1"/>
                </a:solidFill>
                <a:latin typeface="Saira"/>
                <a:ea typeface="Saira"/>
                <a:cs typeface="Saira"/>
                <a:sym typeface="Saira"/>
              </a:rPr>
              <a:t>visualization</a:t>
            </a:r>
            <a:endParaRPr sz="1600">
              <a:solidFill>
                <a:schemeClr val="lt1"/>
              </a:solidFill>
              <a:latin typeface="Saira"/>
              <a:ea typeface="Saira"/>
              <a:cs typeface="Saira"/>
              <a:sym typeface="Saira"/>
            </a:endParaRPr>
          </a:p>
          <a:p>
            <a:pPr indent="-330200" lvl="0" marL="457200" rtl="0" algn="l">
              <a:spcBef>
                <a:spcPts val="0"/>
              </a:spcBef>
              <a:spcAft>
                <a:spcPts val="0"/>
              </a:spcAft>
              <a:buClr>
                <a:schemeClr val="lt1"/>
              </a:buClr>
              <a:buSzPts val="1600"/>
              <a:buFont typeface="Saira"/>
              <a:buChar char="●"/>
            </a:pPr>
            <a:r>
              <a:rPr lang="en" sz="1600">
                <a:solidFill>
                  <a:schemeClr val="lt1"/>
                </a:solidFill>
                <a:latin typeface="Saira"/>
                <a:ea typeface="Saira"/>
                <a:cs typeface="Saira"/>
                <a:sym typeface="Saira"/>
              </a:rPr>
              <a:t>Business insights</a:t>
            </a:r>
            <a:r>
              <a:rPr lang="en" sz="1600">
                <a:solidFill>
                  <a:schemeClr val="lt1"/>
                </a:solidFill>
                <a:latin typeface="Saira"/>
                <a:ea typeface="Saira"/>
                <a:cs typeface="Saira"/>
                <a:sym typeface="Saira"/>
              </a:rPr>
              <a:t> </a:t>
            </a:r>
            <a:endParaRPr sz="1600">
              <a:solidFill>
                <a:schemeClr val="lt1"/>
              </a:solidFill>
              <a:latin typeface="Saira"/>
              <a:ea typeface="Saira"/>
              <a:cs typeface="Saira"/>
              <a:sym typeface="Saira"/>
            </a:endParaRPr>
          </a:p>
          <a:p>
            <a:pPr indent="0" lvl="0" marL="0" rtl="0" algn="l">
              <a:spcBef>
                <a:spcPts val="0"/>
              </a:spcBef>
              <a:spcAft>
                <a:spcPts val="0"/>
              </a:spcAft>
              <a:buNone/>
            </a:pPr>
            <a:r>
              <a:t/>
            </a:r>
            <a:endParaRPr sz="1600">
              <a:solidFill>
                <a:schemeClr val="lt1"/>
              </a:solidFill>
              <a:latin typeface="Saira"/>
              <a:ea typeface="Saira"/>
              <a:cs typeface="Saira"/>
              <a:sym typeface="Saira"/>
            </a:endParaRPr>
          </a:p>
        </p:txBody>
      </p:sp>
      <p:sp>
        <p:nvSpPr>
          <p:cNvPr id="669" name="Google Shape;669;g12de47a4fa0_0_19"/>
          <p:cNvSpPr txBox="1"/>
          <p:nvPr/>
        </p:nvSpPr>
        <p:spPr>
          <a:xfrm>
            <a:off x="5534400" y="1911850"/>
            <a:ext cx="1971000" cy="19086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lt1"/>
              </a:buClr>
              <a:buSzPts val="1600"/>
              <a:buFont typeface="Saira"/>
              <a:buChar char="●"/>
            </a:pPr>
            <a:r>
              <a:rPr lang="en" sz="1600">
                <a:solidFill>
                  <a:schemeClr val="lt1"/>
                </a:solidFill>
                <a:latin typeface="Saira"/>
                <a:ea typeface="Saira"/>
                <a:cs typeface="Saira"/>
                <a:sym typeface="Saira"/>
              </a:rPr>
              <a:t>Solve a problem with pre-existing data</a:t>
            </a:r>
            <a:endParaRPr sz="1600">
              <a:solidFill>
                <a:schemeClr val="lt1"/>
              </a:solidFill>
              <a:latin typeface="Saira"/>
              <a:ea typeface="Saira"/>
              <a:cs typeface="Saira"/>
              <a:sym typeface="Saira"/>
            </a:endParaRPr>
          </a:p>
          <a:p>
            <a:pPr indent="-330200" lvl="0" marL="457200" rtl="0" algn="l">
              <a:spcBef>
                <a:spcPts val="0"/>
              </a:spcBef>
              <a:spcAft>
                <a:spcPts val="0"/>
              </a:spcAft>
              <a:buClr>
                <a:schemeClr val="lt1"/>
              </a:buClr>
              <a:buSzPts val="1600"/>
              <a:buFont typeface="Saira"/>
              <a:buChar char="●"/>
            </a:pPr>
            <a:r>
              <a:rPr lang="en" sz="1600">
                <a:solidFill>
                  <a:schemeClr val="lt1"/>
                </a:solidFill>
                <a:latin typeface="Saira"/>
                <a:ea typeface="Saira"/>
                <a:cs typeface="Saira"/>
                <a:sym typeface="Saira"/>
              </a:rPr>
              <a:t>Excel</a:t>
            </a:r>
            <a:r>
              <a:rPr lang="en" sz="1600">
                <a:solidFill>
                  <a:schemeClr val="lt1"/>
                </a:solidFill>
                <a:latin typeface="Saira"/>
                <a:ea typeface="Saira"/>
                <a:cs typeface="Saira"/>
                <a:sym typeface="Saira"/>
              </a:rPr>
              <a:t> skills</a:t>
            </a:r>
            <a:endParaRPr sz="1600">
              <a:solidFill>
                <a:schemeClr val="lt1"/>
              </a:solidFill>
              <a:latin typeface="Saira"/>
              <a:ea typeface="Saira"/>
              <a:cs typeface="Saira"/>
              <a:sym typeface="Saira"/>
            </a:endParaRPr>
          </a:p>
          <a:p>
            <a:pPr indent="-330200" lvl="0" marL="457200" rtl="0" algn="l">
              <a:spcBef>
                <a:spcPts val="0"/>
              </a:spcBef>
              <a:spcAft>
                <a:spcPts val="0"/>
              </a:spcAft>
              <a:buClr>
                <a:schemeClr val="lt1"/>
              </a:buClr>
              <a:buSzPts val="1600"/>
              <a:buFont typeface="Saira"/>
              <a:buChar char="●"/>
            </a:pPr>
            <a:r>
              <a:rPr lang="en" sz="1600">
                <a:solidFill>
                  <a:schemeClr val="lt1"/>
                </a:solidFill>
                <a:latin typeface="Saira"/>
                <a:ea typeface="Saira"/>
                <a:cs typeface="Saira"/>
                <a:sym typeface="Saira"/>
              </a:rPr>
              <a:t>Produce reports</a:t>
            </a:r>
            <a:endParaRPr sz="1600">
              <a:solidFill>
                <a:schemeClr val="lt1"/>
              </a:solidFill>
              <a:latin typeface="Saira"/>
              <a:ea typeface="Saira"/>
              <a:cs typeface="Saira"/>
              <a:sym typeface="Saira"/>
            </a:endParaRPr>
          </a:p>
        </p:txBody>
      </p:sp>
      <p:sp>
        <p:nvSpPr>
          <p:cNvPr id="670" name="Google Shape;670;g12de47a4fa0_0_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p33"/>
          <p:cNvSpPr/>
          <p:nvPr/>
        </p:nvSpPr>
        <p:spPr>
          <a:xfrm>
            <a:off x="1745400" y="529000"/>
            <a:ext cx="5653200" cy="496500"/>
          </a:xfrm>
          <a:prstGeom prst="roundRect">
            <a:avLst>
              <a:gd fmla="val 50000"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33"/>
          <p:cNvSpPr txBox="1"/>
          <p:nvPr>
            <p:ph type="title"/>
          </p:nvPr>
        </p:nvSpPr>
        <p:spPr>
          <a:xfrm>
            <a:off x="713225" y="548640"/>
            <a:ext cx="7717500" cy="457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a:t>Case Study</a:t>
            </a:r>
            <a:endParaRPr/>
          </a:p>
        </p:txBody>
      </p:sp>
      <p:sp>
        <p:nvSpPr>
          <p:cNvPr id="677" name="Google Shape;677;p33"/>
          <p:cNvSpPr txBox="1"/>
          <p:nvPr>
            <p:ph idx="1" type="subTitle"/>
          </p:nvPr>
        </p:nvSpPr>
        <p:spPr>
          <a:xfrm>
            <a:off x="1624975" y="2014425"/>
            <a:ext cx="5773500" cy="1759500"/>
          </a:xfrm>
          <a:prstGeom prst="rect">
            <a:avLst/>
          </a:prstGeom>
          <a:noFill/>
          <a:ln>
            <a:noFill/>
          </a:ln>
        </p:spPr>
        <p:txBody>
          <a:bodyPr anchorCtr="0" anchor="ctr" bIns="91425" lIns="91425" spcFirstLastPara="1" rIns="91425" wrap="square" tIns="91425">
            <a:noAutofit/>
          </a:bodyPr>
          <a:lstStyle/>
          <a:p>
            <a:pPr indent="0" lvl="0" marL="0" rtl="0" algn="just">
              <a:lnSpc>
                <a:spcPct val="100000"/>
              </a:lnSpc>
              <a:spcBef>
                <a:spcPts val="0"/>
              </a:spcBef>
              <a:spcAft>
                <a:spcPts val="0"/>
              </a:spcAft>
              <a:buNone/>
            </a:pPr>
            <a:r>
              <a:rPr lang="en">
                <a:latin typeface="Montserrat Alternates"/>
                <a:ea typeface="Montserrat Alternates"/>
                <a:cs typeface="Montserrat Alternates"/>
                <a:sym typeface="Montserrat Alternates"/>
              </a:rPr>
              <a:t>"Daily mixes" are those playlists that Spotify generates by itself. These playlists include the songs that are either saved by the users or are of the artists followed by them or maybe something new that they may like.</a:t>
            </a:r>
            <a:endParaRPr>
              <a:latin typeface="Montserrat Alternates"/>
              <a:ea typeface="Montserrat Alternates"/>
              <a:cs typeface="Montserrat Alternates"/>
              <a:sym typeface="Montserrat Alternates"/>
            </a:endParaRPr>
          </a:p>
          <a:p>
            <a:pPr indent="0" lvl="0" marL="0" rtl="0" algn="ctr">
              <a:lnSpc>
                <a:spcPct val="100000"/>
              </a:lnSpc>
              <a:spcBef>
                <a:spcPts val="0"/>
              </a:spcBef>
              <a:spcAft>
                <a:spcPts val="0"/>
              </a:spcAft>
              <a:buSzPts val="2100"/>
              <a:buNone/>
            </a:pPr>
            <a:r>
              <a:t/>
            </a:r>
            <a:endParaRPr/>
          </a:p>
        </p:txBody>
      </p:sp>
      <p:sp>
        <p:nvSpPr>
          <p:cNvPr id="678" name="Google Shape;678;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Alternative Data for Investments by Slidesgo">
  <a:themeElements>
    <a:clrScheme name="Simple Light">
      <a:dk1>
        <a:srgbClr val="282829"/>
      </a:dk1>
      <a:lt1>
        <a:srgbClr val="FFFFFF"/>
      </a:lt1>
      <a:dk2>
        <a:srgbClr val="3335D1"/>
      </a:dk2>
      <a:lt2>
        <a:srgbClr val="FF882F"/>
      </a:lt2>
      <a:accent1>
        <a:srgbClr val="D54B93"/>
      </a:accent1>
      <a:accent2>
        <a:srgbClr val="E6E6E6"/>
      </a:accent2>
      <a:accent3>
        <a:srgbClr val="FD7EC0"/>
      </a:accent3>
      <a:accent4>
        <a:srgbClr val="1D1E7C"/>
      </a:accent4>
      <a:accent5>
        <a:srgbClr val="CE80FF"/>
      </a:accent5>
      <a:accent6>
        <a:srgbClr val="FEAEE1"/>
      </a:accent6>
      <a:hlink>
        <a:srgbClr val="FF888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