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25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1179-AE28-4BFB-B637-CB0B85C51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0564B2-F263-4AD2-9A9D-0A754959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B0503-C2D0-4160-B339-DB2BD586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4C7C4-41D4-4056-8C10-7DADA806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2FF55-15EC-4AF6-8E24-DEE16BFC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5A6B4-F217-4C8A-AFF7-0DF045DA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1528D1-C530-43CD-AC63-E1942ECFF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D4DF4-2FF8-4FC2-8B95-5DF55F31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43A62-DB17-4DEC-B2AC-5C196F2F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75971-8FCF-4E98-B2B0-AD38DC12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1FE7B-99D7-472C-A928-EC943CC29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C0914D-5A0E-45DB-8A74-04EE9A5B8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7892E-AD3D-48FE-BB12-F15C61D2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B9BC6-4C0C-4427-9613-029B8F69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CDB95-FD28-43B5-AFB6-F132886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28DA6-0E05-4AF2-8EE1-CF0D5135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F36D8-77D4-4670-A60A-3DFC9AEB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8A356-9758-4FAF-A131-A6B5D0B5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02BD9-150A-4C0F-A54A-AB683155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FBEAA-5FE5-4DE1-ADE5-35DF68D9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629C-A785-4A65-8646-41688E5B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428AC7-D98B-4583-B4B3-0185502F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2F266-6AC6-4052-926B-05364FE8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7A12E-4182-4AF5-9191-B2007F3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F34B6-B349-4F11-A8B9-739327F5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2558-886F-4A58-B15A-1AF18ACE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02ACC-87B4-45D0-B7EA-AE1F5843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68B43-FDF1-499E-A6C3-6FCFCE09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BC9FB-D179-4C7F-A0F5-491BF03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A6806-B14D-4C1B-8271-6C8EEB1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103DB2-5F34-4E90-802A-234B59DD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385E-DCE4-4F42-A287-B14C2CB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AFF9D-4305-4D71-9833-F44663D7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C5907-395C-4700-A110-5CE2D330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375D70-0E32-4867-A874-6BFAFA6CD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D83C02-F703-416E-86CD-7E3649D83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83481-3AEA-4F67-AF28-B45D41D5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03591D-B5BE-49EA-A816-96B07B5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7FF36-3925-465B-9277-8F73F6E1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4C188-3ACE-42B7-ADFD-AE1A9D0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0D0324-C661-4384-825B-F3427B2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24CBF-2A3B-4A9F-BC38-9418623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7EB9A2-C43A-47D7-8847-DBA15EFB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B1F7E0-AA9B-4810-92AB-AF2064AE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7B3A5B-805B-4F2D-9CEF-BD2139C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68826D-E4C1-4167-9F3A-8026CAF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3CCC-7A9F-406C-ACBB-AAD6A2FA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811B6-9F3A-4865-AB74-6866544D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00004-ADBB-4599-9AC2-48110CB1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E8D16-3F1E-48E3-A641-E57C063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26710-59B9-4AB4-B6DC-5B308A8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1CA6AC-449B-4ECE-AFA2-3F2B9FB7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6746-9337-4F0E-979C-4E097E20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AC472A-DEC5-418B-AE37-1C9399BC1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178BC-81EC-46D2-905C-A9234B64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6A7973-E8AE-461F-9056-F894C6D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9D668-8F31-4C9D-A6D0-03A66CD0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8E14C-5FCA-4575-AF0C-3E0E1CD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BEDE9-11C0-419E-A525-7B285E8A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1A8AF-9510-4C0A-B8C2-7AD708F5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D380-42D4-4147-A3E0-3490799E3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BAA6-2CF2-4754-A48C-28ABAB9FE2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83EB8-6BCB-448A-B52C-2F5CA126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85AF-3E52-4649-8AE8-F12F71C7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85F8F0-A86C-4BB6-A034-C41AB5363627}"/>
              </a:ext>
            </a:extLst>
          </p:cNvPr>
          <p:cNvSpPr/>
          <p:nvPr/>
        </p:nvSpPr>
        <p:spPr>
          <a:xfrm>
            <a:off x="9172301" y="727144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165978-3577-45D2-94F1-6DC24A3B84D9}"/>
              </a:ext>
            </a:extLst>
          </p:cNvPr>
          <p:cNvSpPr/>
          <p:nvPr/>
        </p:nvSpPr>
        <p:spPr>
          <a:xfrm>
            <a:off x="9172301" y="2834631"/>
            <a:ext cx="2525486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79CAAAF-9943-45B5-85B3-EF971E99289A}"/>
              </a:ext>
            </a:extLst>
          </p:cNvPr>
          <p:cNvCxnSpPr>
            <a:cxnSpLocks/>
          </p:cNvCxnSpPr>
          <p:nvPr/>
        </p:nvCxnSpPr>
        <p:spPr>
          <a:xfrm>
            <a:off x="5843449" y="4062539"/>
            <a:ext cx="2760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aute 8">
            <a:extLst>
              <a:ext uri="{FF2B5EF4-FFF2-40B4-BE49-F238E27FC236}">
                <a16:creationId xmlns:a16="http://schemas.microsoft.com/office/drawing/2014/main" id="{34DFAC27-7227-493F-96EC-9B3C4CA41AC7}"/>
              </a:ext>
            </a:extLst>
          </p:cNvPr>
          <p:cNvSpPr/>
          <p:nvPr/>
        </p:nvSpPr>
        <p:spPr>
          <a:xfrm>
            <a:off x="5961015" y="624813"/>
            <a:ext cx="2525486" cy="173736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Decisison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ABB886-CCDE-4B2E-AC88-C34DA85B0927}"/>
              </a:ext>
            </a:extLst>
          </p:cNvPr>
          <p:cNvSpPr/>
          <p:nvPr/>
        </p:nvSpPr>
        <p:spPr>
          <a:xfrm>
            <a:off x="261257" y="457190"/>
            <a:ext cx="4824548" cy="20726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 BRICKS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281ABB-246B-47E0-8465-B24C2B1CE422}"/>
              </a:ext>
            </a:extLst>
          </p:cNvPr>
          <p:cNvSpPr/>
          <p:nvPr/>
        </p:nvSpPr>
        <p:spPr>
          <a:xfrm>
            <a:off x="9172301" y="727143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A9596E-9E7B-4CA2-8255-D9811426A242}"/>
              </a:ext>
            </a:extLst>
          </p:cNvPr>
          <p:cNvSpPr/>
          <p:nvPr/>
        </p:nvSpPr>
        <p:spPr>
          <a:xfrm>
            <a:off x="9239794" y="5164172"/>
            <a:ext cx="2525486" cy="105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Start/End Nodes</a:t>
            </a:r>
          </a:p>
        </p:txBody>
      </p:sp>
    </p:spTree>
    <p:extLst>
      <p:ext uri="{BB962C8B-B14F-4D97-AF65-F5344CB8AC3E}">
        <p14:creationId xmlns:p14="http://schemas.microsoft.com/office/powerpoint/2010/main" val="17836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E431E2-29FB-43CD-9EE4-5960C5708C73}"/>
              </a:ext>
            </a:extLst>
          </p:cNvPr>
          <p:cNvSpPr/>
          <p:nvPr/>
        </p:nvSpPr>
        <p:spPr>
          <a:xfrm>
            <a:off x="3497187" y="164073"/>
            <a:ext cx="2556942" cy="1287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  <a:p>
            <a:pPr algn="ctr"/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891825-C651-47DE-ADCF-AB2D4605C881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3216446" y="807928"/>
            <a:ext cx="2807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D35BABC-5F60-4C40-A5CC-A685DCFCC38F}"/>
              </a:ext>
            </a:extLst>
          </p:cNvPr>
          <p:cNvSpPr/>
          <p:nvPr/>
        </p:nvSpPr>
        <p:spPr>
          <a:xfrm>
            <a:off x="171884" y="164074"/>
            <a:ext cx="3044562" cy="128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n-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DE20EE1-9AEB-4A3B-8F76-F7F3E0712E5F}"/>
              </a:ext>
            </a:extLst>
          </p:cNvPr>
          <p:cNvSpPr/>
          <p:nvPr/>
        </p:nvSpPr>
        <p:spPr>
          <a:xfrm>
            <a:off x="6288605" y="164073"/>
            <a:ext cx="3044562" cy="128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n-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F3C08BC-26DD-48E3-8F38-8B3041B3A3E1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>
            <a:off x="6054129" y="807928"/>
            <a:ext cx="23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CD28932-CE51-4146-855D-7B7E636881AC}"/>
              </a:ext>
            </a:extLst>
          </p:cNvPr>
          <p:cNvSpPr/>
          <p:nvPr/>
        </p:nvSpPr>
        <p:spPr>
          <a:xfrm>
            <a:off x="9567643" y="164073"/>
            <a:ext cx="2556942" cy="1287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Scores</a:t>
            </a:r>
          </a:p>
          <a:p>
            <a:pPr algn="ctr"/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B0B8C35-C952-4833-9877-E4EA9003E9E6}"/>
              </a:ext>
            </a:extLst>
          </p:cNvPr>
          <p:cNvSpPr/>
          <p:nvPr/>
        </p:nvSpPr>
        <p:spPr>
          <a:xfrm>
            <a:off x="12359061" y="164072"/>
            <a:ext cx="3044562" cy="128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RFM Score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[1,5]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18EE67F-2E61-45F3-A3DF-21DBFDF3D306}"/>
              </a:ext>
            </a:extLst>
          </p:cNvPr>
          <p:cNvSpPr/>
          <p:nvPr/>
        </p:nvSpPr>
        <p:spPr>
          <a:xfrm>
            <a:off x="171884" y="2707335"/>
            <a:ext cx="3044562" cy="128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Sellers‘ Attributes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n-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kinds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0F6E25C-325E-41BB-938A-10606651DAB1}"/>
              </a:ext>
            </a:extLst>
          </p:cNvPr>
          <p:cNvSpPr/>
          <p:nvPr/>
        </p:nvSpPr>
        <p:spPr>
          <a:xfrm>
            <a:off x="171884" y="5250594"/>
            <a:ext cx="3044562" cy="128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Sellers‘ Attributes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n-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kinds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DBE083AE-E3DD-4DDC-BCBA-B1480552BBB0}"/>
              </a:ext>
            </a:extLst>
          </p:cNvPr>
          <p:cNvSpPr/>
          <p:nvPr/>
        </p:nvSpPr>
        <p:spPr>
          <a:xfrm>
            <a:off x="3497187" y="2707335"/>
            <a:ext cx="2556942" cy="1287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algn="ctr"/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C5B293F5-ED2A-48CC-A2CA-EB197EB1E042}"/>
              </a:ext>
            </a:extLst>
          </p:cNvPr>
          <p:cNvSpPr/>
          <p:nvPr/>
        </p:nvSpPr>
        <p:spPr>
          <a:xfrm>
            <a:off x="3497187" y="5250595"/>
            <a:ext cx="2556942" cy="1287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algn="ctr"/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627F432-577A-4CDD-A7D7-53E3C589F6FF}"/>
              </a:ext>
            </a:extLst>
          </p:cNvPr>
          <p:cNvSpPr/>
          <p:nvPr/>
        </p:nvSpPr>
        <p:spPr>
          <a:xfrm>
            <a:off x="6288605" y="5250594"/>
            <a:ext cx="3044562" cy="128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Sellers‘ Attributes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n-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C66F177-2B30-4F76-817D-0AE9671BB720}"/>
              </a:ext>
            </a:extLst>
          </p:cNvPr>
          <p:cNvSpPr/>
          <p:nvPr/>
        </p:nvSpPr>
        <p:spPr>
          <a:xfrm>
            <a:off x="6288605" y="2707335"/>
            <a:ext cx="3044562" cy="128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Sellers‘ Attributes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n-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EE174F99-984A-4D5A-9196-182D7A33C48E}"/>
              </a:ext>
            </a:extLst>
          </p:cNvPr>
          <p:cNvSpPr/>
          <p:nvPr/>
        </p:nvSpPr>
        <p:spPr>
          <a:xfrm>
            <a:off x="9567643" y="2707335"/>
            <a:ext cx="2556942" cy="1287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  <a:p>
            <a:pPr algn="ctr"/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83D46C25-8F9D-480E-95BC-70CE1EC14D07}"/>
              </a:ext>
            </a:extLst>
          </p:cNvPr>
          <p:cNvSpPr/>
          <p:nvPr/>
        </p:nvSpPr>
        <p:spPr>
          <a:xfrm>
            <a:off x="9567643" y="5250594"/>
            <a:ext cx="2556942" cy="1287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algn="ctr"/>
            <a:endParaRPr lang="de-D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Basline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6EDCCC9-2A93-45B6-A999-41BA580A4616}"/>
              </a:ext>
            </a:extLst>
          </p:cNvPr>
          <p:cNvSpPr/>
          <p:nvPr/>
        </p:nvSpPr>
        <p:spPr>
          <a:xfrm>
            <a:off x="12359061" y="5250594"/>
            <a:ext cx="3044562" cy="128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 RFM Score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[1,5]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4CA05FA-DE2B-458A-AD84-83791B291410}"/>
              </a:ext>
            </a:extLst>
          </p:cNvPr>
          <p:cNvCxnSpPr>
            <a:cxnSpLocks/>
            <a:stCxn id="44" idx="3"/>
            <a:endCxn id="62" idx="1"/>
          </p:cNvCxnSpPr>
          <p:nvPr/>
        </p:nvCxnSpPr>
        <p:spPr>
          <a:xfrm>
            <a:off x="9333167" y="807928"/>
            <a:ext cx="23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14BB37A-0429-4940-A377-795ABF94F73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2124585" y="807927"/>
            <a:ext cx="2344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7283EF9-54B7-45BF-91A4-E2C851FC6059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3216446" y="3351190"/>
            <a:ext cx="280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82A02C02-EF73-487A-A144-90B5FA7CF75B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6054129" y="3351190"/>
            <a:ext cx="23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C1F0318-6E34-46F4-9673-ED926904F31C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9333167" y="3351190"/>
            <a:ext cx="23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625CC376-2FA4-499C-868D-1E55EC4F2A54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10846114" y="3995044"/>
            <a:ext cx="0" cy="1255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6208E495-7CCA-42CC-8C8D-2AF30A416172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3216446" y="5894449"/>
            <a:ext cx="2807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9B397EA9-0997-4695-8B8D-E1F4CA8C45CC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6054129" y="5894449"/>
            <a:ext cx="2344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8063D5-FDB6-45A2-A32F-0CDD0D26223C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9333167" y="5894449"/>
            <a:ext cx="23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36600E52-6720-46A8-8B1A-22EE94C7295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2124585" y="5894449"/>
            <a:ext cx="23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808D6BCD-B46F-436F-A88A-54A5073F6254}"/>
              </a:ext>
            </a:extLst>
          </p:cNvPr>
          <p:cNvCxnSpPr>
            <a:cxnSpLocks/>
            <a:stCxn id="63" idx="2"/>
            <a:endCxn id="75" idx="0"/>
          </p:cNvCxnSpPr>
          <p:nvPr/>
        </p:nvCxnSpPr>
        <p:spPr>
          <a:xfrm rot="5400000">
            <a:off x="11735952" y="561944"/>
            <a:ext cx="1255553" cy="30352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4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4157053-73C1-4764-B0D8-7C0742A30973}"/>
              </a:ext>
            </a:extLst>
          </p:cNvPr>
          <p:cNvSpPr/>
          <p:nvPr/>
        </p:nvSpPr>
        <p:spPr>
          <a:xfrm>
            <a:off x="348343" y="452835"/>
            <a:ext cx="2525486" cy="105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34AC51E-61ED-40B1-93F1-63A50AE228A8}"/>
              </a:ext>
            </a:extLst>
          </p:cNvPr>
          <p:cNvSpPr/>
          <p:nvPr/>
        </p:nvSpPr>
        <p:spPr>
          <a:xfrm>
            <a:off x="3240675" y="45283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D247910-2511-479F-80F1-B4827F97FAD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73829" y="981882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93F01EB0-BFCA-479F-BA4F-FC5A137755E2}"/>
              </a:ext>
            </a:extLst>
          </p:cNvPr>
          <p:cNvSpPr/>
          <p:nvPr/>
        </p:nvSpPr>
        <p:spPr>
          <a:xfrm>
            <a:off x="6133008" y="452835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6C40D1-B4FE-4581-AA49-F642CC39B4BF}"/>
              </a:ext>
            </a:extLst>
          </p:cNvPr>
          <p:cNvCxnSpPr>
            <a:cxnSpLocks/>
          </p:cNvCxnSpPr>
          <p:nvPr/>
        </p:nvCxnSpPr>
        <p:spPr>
          <a:xfrm>
            <a:off x="5766161" y="981882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128257CC-5BF0-4AD1-BC94-EC99D6D7F169}"/>
              </a:ext>
            </a:extLst>
          </p:cNvPr>
          <p:cNvSpPr/>
          <p:nvPr/>
        </p:nvSpPr>
        <p:spPr>
          <a:xfrm>
            <a:off x="9025340" y="45283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Exploration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05B281B-0034-4BF8-AB92-C9DF687E1851}"/>
              </a:ext>
            </a:extLst>
          </p:cNvPr>
          <p:cNvSpPr/>
          <p:nvPr/>
        </p:nvSpPr>
        <p:spPr>
          <a:xfrm>
            <a:off x="9025340" y="212052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F3029869-A722-4C9A-8460-736EE3123272}"/>
              </a:ext>
            </a:extLst>
          </p:cNvPr>
          <p:cNvSpPr/>
          <p:nvPr/>
        </p:nvSpPr>
        <p:spPr>
          <a:xfrm>
            <a:off x="6133008" y="212052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EADF5C37-03ED-446F-A4B6-969A7E2F2E31}"/>
              </a:ext>
            </a:extLst>
          </p:cNvPr>
          <p:cNvSpPr/>
          <p:nvPr/>
        </p:nvSpPr>
        <p:spPr>
          <a:xfrm>
            <a:off x="3240675" y="212052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0B833F8-1874-424C-B2DC-468CD9120E7F}"/>
              </a:ext>
            </a:extLst>
          </p:cNvPr>
          <p:cNvSpPr/>
          <p:nvPr/>
        </p:nvSpPr>
        <p:spPr>
          <a:xfrm>
            <a:off x="348343" y="2120525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variable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C88E3C3-F034-48D9-993B-12707E7D2975}"/>
              </a:ext>
            </a:extLst>
          </p:cNvPr>
          <p:cNvSpPr/>
          <p:nvPr/>
        </p:nvSpPr>
        <p:spPr>
          <a:xfrm>
            <a:off x="348343" y="378821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AC9655-5EC0-466C-9DD2-717BEC377B1D}"/>
              </a:ext>
            </a:extLst>
          </p:cNvPr>
          <p:cNvSpPr/>
          <p:nvPr/>
        </p:nvSpPr>
        <p:spPr>
          <a:xfrm>
            <a:off x="3240676" y="3788216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E5F8BD9-A304-43C4-88A2-FF9B78026BA5}"/>
              </a:ext>
            </a:extLst>
          </p:cNvPr>
          <p:cNvSpPr/>
          <p:nvPr/>
        </p:nvSpPr>
        <p:spPr>
          <a:xfrm>
            <a:off x="6133008" y="378821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AB1887A1-A9E3-4FC8-B914-24CFC004373F}"/>
              </a:ext>
            </a:extLst>
          </p:cNvPr>
          <p:cNvSpPr/>
          <p:nvPr/>
        </p:nvSpPr>
        <p:spPr>
          <a:xfrm>
            <a:off x="9025339" y="378821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A06A282-832C-4D6F-A48A-554E8913DEC9}"/>
              </a:ext>
            </a:extLst>
          </p:cNvPr>
          <p:cNvSpPr/>
          <p:nvPr/>
        </p:nvSpPr>
        <p:spPr>
          <a:xfrm>
            <a:off x="6133008" y="5455905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058BDF5-B91F-4213-A576-3BBE10C5145F}"/>
              </a:ext>
            </a:extLst>
          </p:cNvPr>
          <p:cNvSpPr/>
          <p:nvPr/>
        </p:nvSpPr>
        <p:spPr>
          <a:xfrm>
            <a:off x="9025338" y="545590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unseen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73475E6-122C-4E34-83F7-75B9276A1AD9}"/>
              </a:ext>
            </a:extLst>
          </p:cNvPr>
          <p:cNvSpPr/>
          <p:nvPr/>
        </p:nvSpPr>
        <p:spPr>
          <a:xfrm>
            <a:off x="3240674" y="545590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10B9FC6-BE34-41F6-BB7C-B6FDFE6AF4E7}"/>
              </a:ext>
            </a:extLst>
          </p:cNvPr>
          <p:cNvSpPr/>
          <p:nvPr/>
        </p:nvSpPr>
        <p:spPr>
          <a:xfrm>
            <a:off x="348343" y="5455904"/>
            <a:ext cx="2525486" cy="105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81F0020-77B0-40B0-B56D-14CF6F12314E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8658494" y="981882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0061CFF-DFC8-452C-B095-1BB170AEC20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0288084" y="1510930"/>
            <a:ext cx="0" cy="60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D5880A8-74D9-44DA-9BEB-5108858A46F8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8658495" y="2649573"/>
            <a:ext cx="366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02D52F-5791-4960-B206-447E2DD0FDD1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5766162" y="2649573"/>
            <a:ext cx="3668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069EEA9-1B1A-414E-BAA4-3D9B797562C6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2873829" y="2649573"/>
            <a:ext cx="3668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A39988F-3589-48DC-ABF2-7F0DD3273B8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611086" y="3178620"/>
            <a:ext cx="1" cy="60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93EA1914-66BA-445C-9B20-2A05518FB692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2873830" y="4317263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FC3AD82-3FFD-4549-AA6A-5912A101B94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5766162" y="4317263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DC0BE84-62E7-4B54-89F4-6192FAFDD4A3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8658495" y="4317263"/>
            <a:ext cx="3668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2336838-70D2-437E-BE1B-AAD8FA24C323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10288082" y="4846311"/>
            <a:ext cx="1" cy="6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FDE5B1B4-AC50-45C9-B8FE-EC4F75584387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8658494" y="5984952"/>
            <a:ext cx="3668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A0140B-6B0D-4298-94E8-EC37EABED614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 flipV="1">
            <a:off x="5766161" y="5984952"/>
            <a:ext cx="36684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01AE7312-5A9D-469F-95B8-29837AB63B61}"/>
              </a:ext>
            </a:extLst>
          </p:cNvPr>
          <p:cNvCxnSpPr>
            <a:cxnSpLocks/>
            <a:stCxn id="48" idx="1"/>
            <a:endCxn id="50" idx="3"/>
          </p:cNvCxnSpPr>
          <p:nvPr/>
        </p:nvCxnSpPr>
        <p:spPr>
          <a:xfrm flipH="1">
            <a:off x="2873829" y="5984952"/>
            <a:ext cx="366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9AF8BD-9C02-49AF-927A-41891AA7FDF5}"/>
              </a:ext>
            </a:extLst>
          </p:cNvPr>
          <p:cNvSpPr/>
          <p:nvPr/>
        </p:nvSpPr>
        <p:spPr>
          <a:xfrm>
            <a:off x="348343" y="452832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n-dimensional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E431E2-29FB-43CD-9EE4-5960C5708C73}"/>
              </a:ext>
            </a:extLst>
          </p:cNvPr>
          <p:cNvSpPr/>
          <p:nvPr/>
        </p:nvSpPr>
        <p:spPr>
          <a:xfrm>
            <a:off x="3362595" y="452833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individual R/F/M-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averaged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EBC3A6-C76C-4D6A-B866-7378596AFF74}"/>
              </a:ext>
            </a:extLst>
          </p:cNvPr>
          <p:cNvSpPr/>
          <p:nvPr/>
        </p:nvSpPr>
        <p:spPr>
          <a:xfrm>
            <a:off x="6792685" y="452832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9A4D039-9660-4D03-ABB7-12327B3C1C93}"/>
              </a:ext>
            </a:extLst>
          </p:cNvPr>
          <p:cNvSpPr/>
          <p:nvPr/>
        </p:nvSpPr>
        <p:spPr>
          <a:xfrm>
            <a:off x="3358241" y="2514606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+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891825-C651-47DE-ADCF-AB2D4605C88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873829" y="1219187"/>
            <a:ext cx="4887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4640786-F0D4-4E2E-9266-136BA7D64FB6}"/>
              </a:ext>
            </a:extLst>
          </p:cNvPr>
          <p:cNvCxnSpPr>
            <a:cxnSpLocks/>
          </p:cNvCxnSpPr>
          <p:nvPr/>
        </p:nvCxnSpPr>
        <p:spPr>
          <a:xfrm flipV="1">
            <a:off x="6336572" y="1219185"/>
            <a:ext cx="456113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984018D-9BEA-4B07-9C3C-8DB9F44D621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185797" y="644974"/>
            <a:ext cx="529065" cy="3210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9351DEB-326C-4267-8AD9-ADE0FE0D55EF}"/>
              </a:ext>
            </a:extLst>
          </p:cNvPr>
          <p:cNvSpPr/>
          <p:nvPr/>
        </p:nvSpPr>
        <p:spPr>
          <a:xfrm>
            <a:off x="348343" y="4863759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6AFBDD58-AD0B-4F61-8EFC-825CB610F296}"/>
              </a:ext>
            </a:extLst>
          </p:cNvPr>
          <p:cNvSpPr/>
          <p:nvPr/>
        </p:nvSpPr>
        <p:spPr>
          <a:xfrm>
            <a:off x="3358241" y="4863757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(ordinal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F99AC3EB-4C29-4770-AD06-3945AB5D4FB4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rot="5400000">
            <a:off x="2819936" y="2838465"/>
            <a:ext cx="816444" cy="323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D2D5A92-265E-4980-920E-81951978EFE5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 flipV="1">
            <a:off x="2873829" y="5630112"/>
            <a:ext cx="48441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5B3B6172-D709-498C-8C84-994E6976983C}"/>
              </a:ext>
            </a:extLst>
          </p:cNvPr>
          <p:cNvSpPr/>
          <p:nvPr/>
        </p:nvSpPr>
        <p:spPr>
          <a:xfrm>
            <a:off x="6792682" y="4863758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ordinal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B73954F-15E0-4181-8E1F-7A34980CD22A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6332218" y="5630112"/>
            <a:ext cx="4604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2986FDA7-7BB8-44EE-BE23-628BF17A6347}"/>
              </a:ext>
            </a:extLst>
          </p:cNvPr>
          <p:cNvSpPr/>
          <p:nvPr/>
        </p:nvSpPr>
        <p:spPr>
          <a:xfrm>
            <a:off x="8736872" y="2497191"/>
            <a:ext cx="3222171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B2B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B2B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5E913C05-4496-47B8-B233-717DB4DE67D3}"/>
              </a:ext>
            </a:extLst>
          </p:cNvPr>
          <p:cNvCxnSpPr>
            <a:cxnSpLocks/>
          </p:cNvCxnSpPr>
          <p:nvPr/>
        </p:nvCxnSpPr>
        <p:spPr>
          <a:xfrm>
            <a:off x="9318170" y="1219187"/>
            <a:ext cx="1029787" cy="1278004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7F6888B-9C5F-4FCF-956C-399E24259F95}"/>
              </a:ext>
            </a:extLst>
          </p:cNvPr>
          <p:cNvCxnSpPr>
            <a:cxnSpLocks/>
            <a:stCxn id="70" idx="3"/>
            <a:endCxn id="78" idx="2"/>
          </p:cNvCxnSpPr>
          <p:nvPr/>
        </p:nvCxnSpPr>
        <p:spPr>
          <a:xfrm flipV="1">
            <a:off x="9318168" y="4029900"/>
            <a:ext cx="1029790" cy="16002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D35BABC-5F60-4C40-A5CC-A685DCFCC38F}"/>
              </a:ext>
            </a:extLst>
          </p:cNvPr>
          <p:cNvSpPr/>
          <p:nvPr/>
        </p:nvSpPr>
        <p:spPr>
          <a:xfrm>
            <a:off x="348343" y="452831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n-dimensional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CD466C0-799B-4A2A-A0CC-BE1B35A795F0}"/>
              </a:ext>
            </a:extLst>
          </p:cNvPr>
          <p:cNvCxnSpPr>
            <a:cxnSpLocks/>
          </p:cNvCxnSpPr>
          <p:nvPr/>
        </p:nvCxnSpPr>
        <p:spPr>
          <a:xfrm>
            <a:off x="2869475" y="1219185"/>
            <a:ext cx="488766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202EB7F-0D36-4812-8ED1-ECD5599CB989}"/>
              </a:ext>
            </a:extLst>
          </p:cNvPr>
          <p:cNvCxnSpPr>
            <a:cxnSpLocks/>
          </p:cNvCxnSpPr>
          <p:nvPr/>
        </p:nvCxnSpPr>
        <p:spPr>
          <a:xfrm>
            <a:off x="2869475" y="1483717"/>
            <a:ext cx="4887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BD4038A-BF1E-4F05-B20F-AB2953F0D62E}"/>
              </a:ext>
            </a:extLst>
          </p:cNvPr>
          <p:cNvCxnSpPr>
            <a:cxnSpLocks/>
          </p:cNvCxnSpPr>
          <p:nvPr/>
        </p:nvCxnSpPr>
        <p:spPr>
          <a:xfrm>
            <a:off x="6328408" y="1577859"/>
            <a:ext cx="4887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8EA3F55-7334-4B83-B5B8-0E2726C8BAD0}"/>
              </a:ext>
            </a:extLst>
          </p:cNvPr>
          <p:cNvGrpSpPr/>
          <p:nvPr/>
        </p:nvGrpSpPr>
        <p:grpSpPr>
          <a:xfrm>
            <a:off x="348342" y="2588609"/>
            <a:ext cx="2521134" cy="1458706"/>
            <a:chOff x="348342" y="2588609"/>
            <a:chExt cx="2521134" cy="145870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29D9629-59BF-49D6-A867-0BA8423816C9}"/>
                </a:ext>
              </a:extLst>
            </p:cNvPr>
            <p:cNvSpPr/>
            <p:nvPr/>
          </p:nvSpPr>
          <p:spPr>
            <a:xfrm>
              <a:off x="348342" y="2588609"/>
              <a:ext cx="2520598" cy="1458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7DABF15-B9A8-4F96-97FF-724C082462C8}"/>
                </a:ext>
              </a:extLst>
            </p:cNvPr>
            <p:cNvSpPr/>
            <p:nvPr/>
          </p:nvSpPr>
          <p:spPr>
            <a:xfrm>
              <a:off x="843641" y="2658280"/>
              <a:ext cx="1457598" cy="322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DATAFLOWS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6443F60-4793-4CE0-88DC-BC3F3B048D62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1" y="3174259"/>
              <a:ext cx="378820" cy="163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B6B2857-EAAF-4F7D-91BB-E7DF97D40FF6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1" y="3572675"/>
              <a:ext cx="378820" cy="11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DC8C817-F420-4F6D-A84B-D9E24E2B9D81}"/>
                </a:ext>
              </a:extLst>
            </p:cNvPr>
            <p:cNvSpPr/>
            <p:nvPr/>
          </p:nvSpPr>
          <p:spPr>
            <a:xfrm>
              <a:off x="843642" y="3066490"/>
              <a:ext cx="2025834" cy="21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74130FE-6861-4C39-820F-BD0A47E5219C}"/>
                </a:ext>
              </a:extLst>
            </p:cNvPr>
            <p:cNvSpPr/>
            <p:nvPr/>
          </p:nvSpPr>
          <p:spPr>
            <a:xfrm>
              <a:off x="843105" y="3464374"/>
              <a:ext cx="2025834" cy="21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CDA6AC2-1167-495A-89AB-88CDE65D5C6B}"/>
              </a:ext>
            </a:extLst>
          </p:cNvPr>
          <p:cNvSpPr txBox="1"/>
          <p:nvPr/>
        </p:nvSpPr>
        <p:spPr>
          <a:xfrm>
            <a:off x="10412471" y="452831"/>
            <a:ext cx="132233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FALSCH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6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Breitbild</PresentationFormat>
  <Paragraphs>143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Joao Silva</dc:creator>
  <cp:lastModifiedBy>Joao Silva</cp:lastModifiedBy>
  <cp:revision>31</cp:revision>
  <dcterms:created xsi:type="dcterms:W3CDTF">2020-11-21T22:02:20Z</dcterms:created>
  <dcterms:modified xsi:type="dcterms:W3CDTF">2020-12-07T15:50:26Z</dcterms:modified>
</cp:coreProperties>
</file>