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1179-AE28-4BFB-B637-CB0B85C51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0564B2-F263-4AD2-9A9D-0A754959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B0503-C2D0-4160-B339-DB2BD586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4C7C4-41D4-4056-8C10-7DADA80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2FF55-15EC-4AF6-8E24-DEE16BFC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A6B4-F217-4C8A-AFF7-0DF045DA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1528D1-C530-43CD-AC63-E1942ECFF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D4DF4-2FF8-4FC2-8B95-5DF55F31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43A62-DB17-4DEC-B2AC-5C196F2F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75971-8FCF-4E98-B2B0-AD38DC12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1FE7B-99D7-472C-A928-EC943CC29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C0914D-5A0E-45DB-8A74-04EE9A5B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7892E-AD3D-48FE-BB12-F15C61D2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B9BC6-4C0C-4427-9613-029B8F69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CDB95-FD28-43B5-AFB6-F1328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28DA6-0E05-4AF2-8EE1-CF0D5135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F36D8-77D4-4670-A60A-3DFC9AEB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8A356-9758-4FAF-A131-A6B5D0B5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02BD9-150A-4C0F-A54A-AB683155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FBEAA-5FE5-4DE1-ADE5-35DF68D9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629C-A785-4A65-8646-41688E5B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428AC7-D98B-4583-B4B3-0185502F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2F266-6AC6-4052-926B-05364FE8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7A12E-4182-4AF5-9191-B2007F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F34B6-B349-4F11-A8B9-739327F5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2558-886F-4A58-B15A-1AF18ACE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02ACC-87B4-45D0-B7EA-AE1F5843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68B43-FDF1-499E-A6C3-6FCFCE09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BC9FB-D179-4C7F-A0F5-491BF03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A6806-B14D-4C1B-8271-6C8EEB1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103DB2-5F34-4E90-802A-234B59DD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385E-DCE4-4F42-A287-B14C2CB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AFF9D-4305-4D71-9833-F44663D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C5907-395C-4700-A110-5CE2D330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375D70-0E32-4867-A874-6BFAFA6C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D83C02-F703-416E-86CD-7E3649D8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83481-3AEA-4F67-AF28-B45D41D5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03591D-B5BE-49EA-A816-96B07B5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7FF36-3925-465B-9277-8F73F6E1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4C188-3ACE-42B7-ADFD-AE1A9D0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0D0324-C661-4384-825B-F3427B2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24CBF-2A3B-4A9F-BC38-9418623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7EB9A2-C43A-47D7-8847-DBA15EFB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B1F7E0-AA9B-4810-92AB-AF2064AE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7B3A5B-805B-4F2D-9CEF-BD2139C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68826D-E4C1-4167-9F3A-8026CAF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3CCC-7A9F-406C-ACBB-AAD6A2FA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811B6-9F3A-4865-AB74-6866544D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00004-ADBB-4599-9AC2-48110CB1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E8D16-3F1E-48E3-A641-E57C063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26710-59B9-4AB4-B6DC-5B308A8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1CA6AC-449B-4ECE-AFA2-3F2B9FB7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6746-9337-4F0E-979C-4E097E20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AC472A-DEC5-418B-AE37-1C9399BC1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178BC-81EC-46D2-905C-A9234B64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A7973-E8AE-461F-9056-F894C6D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9D668-8F31-4C9D-A6D0-03A66CD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8E14C-5FCA-4575-AF0C-3E0E1CD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BEDE9-11C0-419E-A525-7B285E8A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1A8AF-9510-4C0A-B8C2-7AD708F5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D380-42D4-4147-A3E0-3490799E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AA6-2CF2-4754-A48C-28ABAB9FE2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83EB8-6BCB-448A-B52C-2F5CA126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85AF-3E52-4649-8AE8-F12F71C7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85F8F0-A86C-4BB6-A034-C41AB5363627}"/>
              </a:ext>
            </a:extLst>
          </p:cNvPr>
          <p:cNvSpPr/>
          <p:nvPr/>
        </p:nvSpPr>
        <p:spPr>
          <a:xfrm>
            <a:off x="9172301" y="727144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165978-3577-45D2-94F1-6DC24A3B84D9}"/>
              </a:ext>
            </a:extLst>
          </p:cNvPr>
          <p:cNvSpPr/>
          <p:nvPr/>
        </p:nvSpPr>
        <p:spPr>
          <a:xfrm>
            <a:off x="9172301" y="3296185"/>
            <a:ext cx="2525486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79CAAAF-9943-45B5-85B3-EF971E99289A}"/>
              </a:ext>
            </a:extLst>
          </p:cNvPr>
          <p:cNvCxnSpPr>
            <a:cxnSpLocks/>
          </p:cNvCxnSpPr>
          <p:nvPr/>
        </p:nvCxnSpPr>
        <p:spPr>
          <a:xfrm>
            <a:off x="5843449" y="4062539"/>
            <a:ext cx="2760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aute 8">
            <a:extLst>
              <a:ext uri="{FF2B5EF4-FFF2-40B4-BE49-F238E27FC236}">
                <a16:creationId xmlns:a16="http://schemas.microsoft.com/office/drawing/2014/main" id="{34DFAC27-7227-493F-96EC-9B3C4CA41AC7}"/>
              </a:ext>
            </a:extLst>
          </p:cNvPr>
          <p:cNvSpPr/>
          <p:nvPr/>
        </p:nvSpPr>
        <p:spPr>
          <a:xfrm>
            <a:off x="5961015" y="624813"/>
            <a:ext cx="2525486" cy="173736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Decisison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ABB886-CCDE-4B2E-AC88-C34DA85B0927}"/>
              </a:ext>
            </a:extLst>
          </p:cNvPr>
          <p:cNvSpPr/>
          <p:nvPr/>
        </p:nvSpPr>
        <p:spPr>
          <a:xfrm>
            <a:off x="261257" y="457190"/>
            <a:ext cx="4824548" cy="20726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BRICKS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9AF8BD-9C02-49AF-927A-41891AA7FDF5}"/>
              </a:ext>
            </a:extLst>
          </p:cNvPr>
          <p:cNvSpPr/>
          <p:nvPr/>
        </p:nvSpPr>
        <p:spPr>
          <a:xfrm>
            <a:off x="348343" y="457196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Objects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E431E2-29FB-43CD-9EE4-5960C5708C73}"/>
              </a:ext>
            </a:extLst>
          </p:cNvPr>
          <p:cNvSpPr/>
          <p:nvPr/>
        </p:nvSpPr>
        <p:spPr>
          <a:xfrm>
            <a:off x="3362595" y="452833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individual R/F/M-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RFM score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B5D0D4-2AE6-4902-BF1F-0613DA55126D}"/>
              </a:ext>
            </a:extLst>
          </p:cNvPr>
          <p:cNvSpPr/>
          <p:nvPr/>
        </p:nvSpPr>
        <p:spPr>
          <a:xfrm>
            <a:off x="348343" y="2497191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Objects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multiple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EBC3A6-C76C-4D6A-B866-7378596AFF74}"/>
              </a:ext>
            </a:extLst>
          </p:cNvPr>
          <p:cNvSpPr/>
          <p:nvPr/>
        </p:nvSpPr>
        <p:spPr>
          <a:xfrm>
            <a:off x="6792685" y="452832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9A4D039-9660-4D03-ABB7-12327B3C1C93}"/>
              </a:ext>
            </a:extLst>
          </p:cNvPr>
          <p:cNvSpPr/>
          <p:nvPr/>
        </p:nvSpPr>
        <p:spPr>
          <a:xfrm>
            <a:off x="3346268" y="2497191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+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891825-C651-47DE-ADCF-AB2D4605C88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873829" y="1219188"/>
            <a:ext cx="488766" cy="4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1FF5E9F-541E-4E23-921A-1F5F0AD2481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873829" y="3263546"/>
            <a:ext cx="4724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640786-F0D4-4E2E-9266-136BA7D64FB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36572" y="1219187"/>
            <a:ext cx="45611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984018D-9BEA-4B07-9C3C-8DB9F44D62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188518" y="630281"/>
            <a:ext cx="511650" cy="32221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9351DEB-326C-4267-8AD9-ADE0FE0D55EF}"/>
              </a:ext>
            </a:extLst>
          </p:cNvPr>
          <p:cNvSpPr/>
          <p:nvPr/>
        </p:nvSpPr>
        <p:spPr>
          <a:xfrm>
            <a:off x="348343" y="4646042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AFBDD58-AD0B-4F61-8EFC-825CB610F296}"/>
              </a:ext>
            </a:extLst>
          </p:cNvPr>
          <p:cNvSpPr/>
          <p:nvPr/>
        </p:nvSpPr>
        <p:spPr>
          <a:xfrm>
            <a:off x="3346267" y="4646042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(ordinal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F99AC3EB-4C29-4770-AD06-3945AB5D4FB4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rot="5400000">
            <a:off x="2914101" y="2726886"/>
            <a:ext cx="616142" cy="322217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D2D5A92-265E-4980-920E-81951978EFE5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>
            <a:off x="2873829" y="5412397"/>
            <a:ext cx="472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5B3B6172-D709-498C-8C84-994E6976983C}"/>
              </a:ext>
            </a:extLst>
          </p:cNvPr>
          <p:cNvSpPr/>
          <p:nvPr/>
        </p:nvSpPr>
        <p:spPr>
          <a:xfrm>
            <a:off x="6792682" y="4646041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ordinal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B73954F-15E0-4181-8E1F-7A34980CD22A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 flipV="1">
            <a:off x="6320244" y="5412396"/>
            <a:ext cx="4724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2986FDA7-7BB8-44EE-BE23-628BF17A6347}"/>
              </a:ext>
            </a:extLst>
          </p:cNvPr>
          <p:cNvSpPr/>
          <p:nvPr/>
        </p:nvSpPr>
        <p:spPr>
          <a:xfrm>
            <a:off x="8736872" y="2497191"/>
            <a:ext cx="3222171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B2B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B2B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5E913C05-4496-47B8-B233-717DB4DE67D3}"/>
              </a:ext>
            </a:extLst>
          </p:cNvPr>
          <p:cNvCxnSpPr>
            <a:cxnSpLocks/>
            <a:stCxn id="12" idx="3"/>
            <a:endCxn id="78" idx="0"/>
          </p:cNvCxnSpPr>
          <p:nvPr/>
        </p:nvCxnSpPr>
        <p:spPr>
          <a:xfrm>
            <a:off x="9318171" y="1219187"/>
            <a:ext cx="1029787" cy="12780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7F6888B-9C5F-4FCF-956C-399E24259F95}"/>
              </a:ext>
            </a:extLst>
          </p:cNvPr>
          <p:cNvCxnSpPr>
            <a:cxnSpLocks/>
            <a:stCxn id="70" idx="3"/>
            <a:endCxn id="78" idx="2"/>
          </p:cNvCxnSpPr>
          <p:nvPr/>
        </p:nvCxnSpPr>
        <p:spPr>
          <a:xfrm flipV="1">
            <a:off x="9318168" y="4029900"/>
            <a:ext cx="1029790" cy="13824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4157053-73C1-4764-B0D8-7C0742A30973}"/>
              </a:ext>
            </a:extLst>
          </p:cNvPr>
          <p:cNvSpPr/>
          <p:nvPr/>
        </p:nvSpPr>
        <p:spPr>
          <a:xfrm>
            <a:off x="348343" y="457196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34AC51E-61ED-40B1-93F1-63A50AE228A8}"/>
              </a:ext>
            </a:extLst>
          </p:cNvPr>
          <p:cNvSpPr/>
          <p:nvPr/>
        </p:nvSpPr>
        <p:spPr>
          <a:xfrm>
            <a:off x="3362595" y="452833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individual R/F/M-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RFM score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D247910-2511-479F-80F1-B4827F97FAD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73829" y="1219188"/>
            <a:ext cx="488766" cy="4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37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Joao Silva</dc:creator>
  <cp:lastModifiedBy>Joao Silva</cp:lastModifiedBy>
  <cp:revision>12</cp:revision>
  <dcterms:created xsi:type="dcterms:W3CDTF">2020-11-21T22:02:20Z</dcterms:created>
  <dcterms:modified xsi:type="dcterms:W3CDTF">2020-11-23T12:36:46Z</dcterms:modified>
</cp:coreProperties>
</file>