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Lato"/>
      <p:regular r:id="rId29"/>
      <p:bold r:id="rId30"/>
      <p:italic r:id="rId31"/>
      <p:boldItalic r:id="rId32"/>
    </p:embeddedFont>
    <p:embeddedFont>
      <p:font typeface="Press Start 2P"/>
      <p:regular r:id="rId33"/>
    </p:embeddedFont>
    <p:embeddedFont>
      <p:font typeface="Fira Sans Condensed Medium"/>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DDC629-930B-4718-AA97-6B87F4498749}">
  <a:tblStyle styleId="{57DDC629-930B-4718-AA97-6B87F4498749}"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PressStart2P-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FiraSansCondensedMedium-bold.fntdata"/><Relationship Id="rId12" Type="http://schemas.openxmlformats.org/officeDocument/2006/relationships/slide" Target="slides/slide7.xml"/><Relationship Id="rId34" Type="http://schemas.openxmlformats.org/officeDocument/2006/relationships/font" Target="fonts/FiraSansCondensedMedium-regular.fntdata"/><Relationship Id="rId15" Type="http://schemas.openxmlformats.org/officeDocument/2006/relationships/slide" Target="slides/slide10.xml"/><Relationship Id="rId37" Type="http://schemas.openxmlformats.org/officeDocument/2006/relationships/font" Target="fonts/FiraSansCondensedMedium-boldItalic.fntdata"/><Relationship Id="rId14" Type="http://schemas.openxmlformats.org/officeDocument/2006/relationships/slide" Target="slides/slide9.xml"/><Relationship Id="rId36" Type="http://schemas.openxmlformats.org/officeDocument/2006/relationships/font" Target="fonts/FiraSansCondensedMedium-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ace71027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ace71027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08768e988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08768e988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08768e988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08768e988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08768e988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08768e988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ad10344254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ad10344254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08768e988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08768e988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108768e988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08768e988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08768e988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08768e988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08768e988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08768e988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08768e988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108768e988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108768e988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108768e988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6ed1d3ee59_0_10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6ed1d3ee59_0_10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08768e98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08768e98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6f1bce38b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6f1bce38b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6f1ba423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6f1ba423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a3364f6310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a3364f6310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08768e98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08768e98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08768e988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08768e988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08768e988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08768e988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24000">
              <a:schemeClr val="dk2"/>
            </a:gs>
            <a:gs pos="56000">
              <a:schemeClr val="dk2"/>
            </a:gs>
            <a:gs pos="100000">
              <a:srgbClr val="141C21"/>
            </a:gs>
          </a:gsLst>
          <a:lin ang="5400012" scaled="0"/>
        </a:gradFill>
      </p:bgPr>
    </p:bg>
    <p:spTree>
      <p:nvGrpSpPr>
        <p:cNvPr id="8" name="Shape 8"/>
        <p:cNvGrpSpPr/>
        <p:nvPr/>
      </p:nvGrpSpPr>
      <p:grpSpPr>
        <a:xfrm>
          <a:off x="0" y="0"/>
          <a:ext cx="0" cy="0"/>
          <a:chOff x="0" y="0"/>
          <a:chExt cx="0" cy="0"/>
        </a:xfrm>
      </p:grpSpPr>
      <p:sp>
        <p:nvSpPr>
          <p:cNvPr id="9" name="Google Shape;9;p2"/>
          <p:cNvSpPr/>
          <p:nvPr/>
        </p:nvSpPr>
        <p:spPr>
          <a:xfrm>
            <a:off x="2358902"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948617" y="4842290"/>
            <a:ext cx="295369" cy="301119"/>
          </a:xfrm>
          <a:custGeom>
            <a:rect b="b" l="l" r="r" t="t"/>
            <a:pathLst>
              <a:path extrusionOk="0" h="10548" w="9515">
                <a:moveTo>
                  <a:pt x="1" y="0"/>
                </a:moveTo>
                <a:lnTo>
                  <a:pt x="1"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97255" y="4842290"/>
            <a:ext cx="295338" cy="301119"/>
          </a:xfrm>
          <a:custGeom>
            <a:rect b="b" l="l" r="r" t="t"/>
            <a:pathLst>
              <a:path extrusionOk="0" h="10548" w="9514">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25701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179440" y="423924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769155" y="423924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48617" y="423924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538332" y="423924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307509"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897255" y="4239249"/>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486970" y="423924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7668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7017" y="3637275"/>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666240" y="3635868"/>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9" y="3034023"/>
            <a:ext cx="295338" cy="302004"/>
          </a:xfrm>
          <a:custGeom>
            <a:rect b="b" l="l" r="r" t="t"/>
            <a:pathLst>
              <a:path extrusionOk="0" h="10579" w="9514">
                <a:moveTo>
                  <a:pt x="0" y="1"/>
                </a:moveTo>
                <a:lnTo>
                  <a:pt x="0" y="10578"/>
                </a:lnTo>
                <a:lnTo>
                  <a:pt x="9514" y="1057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 y="2431866"/>
            <a:ext cx="295338" cy="301119"/>
          </a:xfrm>
          <a:custGeom>
            <a:rect b="b" l="l" r="r" t="t"/>
            <a:pathLst>
              <a:path extrusionOk="0" h="10548" w="9514">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4677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46774" y="3034680"/>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1" y="1784888"/>
            <a:ext cx="295369" cy="302004"/>
          </a:xfrm>
          <a:custGeom>
            <a:rect b="b" l="l" r="r" t="t"/>
            <a:pathLst>
              <a:path extrusionOk="0" h="10579" w="9515">
                <a:moveTo>
                  <a:pt x="1" y="1"/>
                </a:moveTo>
                <a:lnTo>
                  <a:pt x="1" y="10579"/>
                </a:lnTo>
                <a:lnTo>
                  <a:pt x="9515" y="10579"/>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0611" y="3034023"/>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179931" y="4842263"/>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76892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538345" y="4840565"/>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2853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17807" y="4840565"/>
            <a:ext cx="295369" cy="301148"/>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30800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486964" y="4840565"/>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07668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12805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67320" y="4238203"/>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66398" y="4840524"/>
            <a:ext cx="294438" cy="301119"/>
          </a:xfrm>
          <a:custGeom>
            <a:rect b="b" l="l" r="r" t="t"/>
            <a:pathLst>
              <a:path extrusionOk="0" h="10548" w="9485">
                <a:moveTo>
                  <a:pt x="1" y="0"/>
                </a:moveTo>
                <a:lnTo>
                  <a:pt x="1" y="10548"/>
                </a:lnTo>
                <a:lnTo>
                  <a:pt x="9484" y="10548"/>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25704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84858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847780" y="3637291"/>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846852" y="2432085"/>
            <a:ext cx="295369" cy="301119"/>
          </a:xfrm>
          <a:custGeom>
            <a:rect b="b" l="l" r="r" t="t"/>
            <a:pathLst>
              <a:path extrusionOk="0" h="10548" w="9515">
                <a:moveTo>
                  <a:pt x="1" y="0"/>
                </a:moveTo>
                <a:lnTo>
                  <a:pt x="1" y="10547"/>
                </a:lnTo>
                <a:lnTo>
                  <a:pt x="9515" y="10547"/>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846837" y="1829248"/>
            <a:ext cx="294407" cy="302004"/>
          </a:xfrm>
          <a:custGeom>
            <a:rect b="b" l="l" r="r" t="t"/>
            <a:pathLst>
              <a:path extrusionOk="0" h="10579" w="9484">
                <a:moveTo>
                  <a:pt x="0" y="1"/>
                </a:moveTo>
                <a:lnTo>
                  <a:pt x="0" y="10579"/>
                </a:lnTo>
                <a:lnTo>
                  <a:pt x="9484" y="10579"/>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074526" y="3637928"/>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768933" y="3638751"/>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258967" y="303510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txBox="1"/>
          <p:nvPr>
            <p:ph type="ctrTitle"/>
          </p:nvPr>
        </p:nvSpPr>
        <p:spPr>
          <a:xfrm>
            <a:off x="1841100" y="2279225"/>
            <a:ext cx="5461800" cy="94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300"/>
              <a:buNone/>
              <a:defRPr sz="3500">
                <a:solidFill>
                  <a:srgbClr val="FFFFFF"/>
                </a:solidFill>
              </a:defRPr>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55" name="Google Shape;55;p2"/>
          <p:cNvSpPr txBox="1"/>
          <p:nvPr>
            <p:ph idx="1" type="subTitle"/>
          </p:nvPr>
        </p:nvSpPr>
        <p:spPr>
          <a:xfrm>
            <a:off x="2358950" y="3281500"/>
            <a:ext cx="4283100" cy="525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 name="Google Shape;56;p2"/>
          <p:cNvSpPr txBox="1"/>
          <p:nvPr>
            <p:ph idx="2" type="ctrTitle"/>
          </p:nvPr>
        </p:nvSpPr>
        <p:spPr>
          <a:xfrm>
            <a:off x="713100" y="1323175"/>
            <a:ext cx="7717800" cy="73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4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274" name="Shape 274"/>
        <p:cNvGrpSpPr/>
        <p:nvPr/>
      </p:nvGrpSpPr>
      <p:grpSpPr>
        <a:xfrm>
          <a:off x="0" y="0"/>
          <a:ext cx="0" cy="0"/>
          <a:chOff x="0" y="0"/>
          <a:chExt cx="0" cy="0"/>
        </a:xfrm>
      </p:grpSpPr>
      <p:sp>
        <p:nvSpPr>
          <p:cNvPr id="275" name="Google Shape;275;p11"/>
          <p:cNvSpPr/>
          <p:nvPr/>
        </p:nvSpPr>
        <p:spPr>
          <a:xfrm>
            <a:off x="2358902"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2948617"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5897255"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8257017" y="48425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1179440"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1769155"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3538332"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4717794"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5307509"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5897255" y="4239249"/>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7076686"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8257017" y="3637275"/>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7666240" y="3635868"/>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8846774" y="4239877"/>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8846774" y="3034680"/>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590611" y="3034023"/>
            <a:ext cx="294407" cy="302004"/>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1179931" y="4842263"/>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1768929" y="4840556"/>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353834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4128530" y="48405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4717807"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5308000" y="4840551"/>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486964"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7076686"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4128052" y="4239301"/>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7667320" y="4238203"/>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7666398" y="4840524"/>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8257049" y="4239459"/>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8848580" y="4842049"/>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8847780" y="363729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5897247" y="363702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flipH="1" rot="10800000">
            <a:off x="2358952" y="1912"/>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flipH="1" rot="10800000">
            <a:off x="2948667" y="1912"/>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flipH="1" rot="10800000">
            <a:off x="5897305" y="1912"/>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flipH="1" rot="10800000">
            <a:off x="8257067"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flipH="1" rot="10800000">
            <a:off x="59"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flipH="1" rot="10800000">
            <a:off x="589775"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flipH="1" rot="10800000">
            <a:off x="1769205"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flipH="1" rot="10800000">
            <a:off x="3538382"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flipH="1" rot="10800000">
            <a:off x="5307559"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flipH="1" rot="10800000">
            <a:off x="7076736"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flipH="1" rot="10800000">
            <a:off x="8846824"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flipH="1" rot="10800000">
            <a:off x="0"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flipH="1" rot="10800000">
            <a:off x="590219"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flipH="1" rot="10800000">
            <a:off x="1179981"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rot="10800000">
            <a:off x="1768979" y="3617"/>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rot="10800000">
            <a:off x="3538395" y="3609"/>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flipH="1" rot="10800000">
            <a:off x="4128580" y="36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flipH="1" rot="10800000">
            <a:off x="4717857" y="3609"/>
            <a:ext cx="295369" cy="301148"/>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flipH="1" rot="10800000">
            <a:off x="5308050" y="3622"/>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flipH="1" rot="10800000">
            <a:off x="6487014"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flipH="1" rot="10800000">
            <a:off x="7076736"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flipH="1" rot="10800000">
            <a:off x="4128102" y="604044"/>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flipH="1" rot="10800000">
            <a:off x="7666448"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flipH="1" rot="10800000">
            <a:off x="8257099"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flipH="1" rot="10800000">
            <a:off x="8848630"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txBox="1"/>
          <p:nvPr>
            <p:ph hasCustomPrompt="1" type="title"/>
          </p:nvPr>
        </p:nvSpPr>
        <p:spPr>
          <a:xfrm>
            <a:off x="484325" y="1949750"/>
            <a:ext cx="7953900" cy="1079100"/>
          </a:xfrm>
          <a:prstGeom prst="rect">
            <a:avLst/>
          </a:prstGeom>
        </p:spPr>
        <p:txBody>
          <a:bodyPr anchorCtr="0" anchor="ctr" bIns="91425" lIns="91425" spcFirstLastPara="1" rIns="91425" wrap="square" tIns="91425">
            <a:noAutofit/>
          </a:bodyPr>
          <a:lstStyle>
            <a:lvl1pPr lvl="0" algn="ctr">
              <a:spcBef>
                <a:spcPts val="1000"/>
              </a:spcBef>
              <a:spcAft>
                <a:spcPts val="0"/>
              </a:spcAft>
              <a:buClr>
                <a:schemeClr val="dk1"/>
              </a:buClr>
              <a:buSzPts val="12000"/>
              <a:buNone/>
              <a:defRPr sz="5400">
                <a:solidFill>
                  <a:schemeClr val="dk1"/>
                </a:solidFill>
              </a:defRPr>
            </a:lvl1pPr>
            <a:lvl2pPr lvl="1" algn="ctr">
              <a:spcBef>
                <a:spcPts val="0"/>
              </a:spcBef>
              <a:spcAft>
                <a:spcPts val="0"/>
              </a:spcAft>
              <a:buClr>
                <a:schemeClr val="dk1"/>
              </a:buClr>
              <a:buSzPts val="12000"/>
              <a:buNone/>
              <a:defRPr sz="12000">
                <a:solidFill>
                  <a:schemeClr val="dk1"/>
                </a:solidFill>
              </a:defRPr>
            </a:lvl2pPr>
            <a:lvl3pPr lvl="2" algn="ctr">
              <a:spcBef>
                <a:spcPts val="0"/>
              </a:spcBef>
              <a:spcAft>
                <a:spcPts val="0"/>
              </a:spcAft>
              <a:buClr>
                <a:schemeClr val="dk1"/>
              </a:buClr>
              <a:buSzPts val="12000"/>
              <a:buNone/>
              <a:defRPr sz="12000">
                <a:solidFill>
                  <a:schemeClr val="dk1"/>
                </a:solidFill>
              </a:defRPr>
            </a:lvl3pPr>
            <a:lvl4pPr lvl="3" algn="ctr">
              <a:spcBef>
                <a:spcPts val="0"/>
              </a:spcBef>
              <a:spcAft>
                <a:spcPts val="0"/>
              </a:spcAft>
              <a:buClr>
                <a:schemeClr val="dk1"/>
              </a:buClr>
              <a:buSzPts val="12000"/>
              <a:buNone/>
              <a:defRPr sz="12000">
                <a:solidFill>
                  <a:schemeClr val="dk1"/>
                </a:solidFill>
              </a:defRPr>
            </a:lvl4pPr>
            <a:lvl5pPr lvl="4" algn="ctr">
              <a:spcBef>
                <a:spcPts val="0"/>
              </a:spcBef>
              <a:spcAft>
                <a:spcPts val="0"/>
              </a:spcAft>
              <a:buClr>
                <a:schemeClr val="dk1"/>
              </a:buClr>
              <a:buSzPts val="12000"/>
              <a:buNone/>
              <a:defRPr sz="12000">
                <a:solidFill>
                  <a:schemeClr val="dk1"/>
                </a:solidFill>
              </a:defRPr>
            </a:lvl5pPr>
            <a:lvl6pPr lvl="5" algn="ctr">
              <a:spcBef>
                <a:spcPts val="0"/>
              </a:spcBef>
              <a:spcAft>
                <a:spcPts val="0"/>
              </a:spcAft>
              <a:buClr>
                <a:schemeClr val="dk1"/>
              </a:buClr>
              <a:buSzPts val="12000"/>
              <a:buNone/>
              <a:defRPr sz="12000">
                <a:solidFill>
                  <a:schemeClr val="dk1"/>
                </a:solidFill>
              </a:defRPr>
            </a:lvl6pPr>
            <a:lvl7pPr lvl="6" algn="ctr">
              <a:spcBef>
                <a:spcPts val="0"/>
              </a:spcBef>
              <a:spcAft>
                <a:spcPts val="0"/>
              </a:spcAft>
              <a:buClr>
                <a:schemeClr val="dk1"/>
              </a:buClr>
              <a:buSzPts val="12000"/>
              <a:buNone/>
              <a:defRPr sz="12000">
                <a:solidFill>
                  <a:schemeClr val="dk1"/>
                </a:solidFill>
              </a:defRPr>
            </a:lvl7pPr>
            <a:lvl8pPr lvl="7" algn="ctr">
              <a:spcBef>
                <a:spcPts val="0"/>
              </a:spcBef>
              <a:spcAft>
                <a:spcPts val="0"/>
              </a:spcAft>
              <a:buClr>
                <a:schemeClr val="dk1"/>
              </a:buClr>
              <a:buSzPts val="12000"/>
              <a:buNone/>
              <a:defRPr sz="12000">
                <a:solidFill>
                  <a:schemeClr val="dk1"/>
                </a:solidFill>
              </a:defRPr>
            </a:lvl8pPr>
            <a:lvl9pPr lvl="8" algn="ctr">
              <a:spcBef>
                <a:spcPts val="0"/>
              </a:spcBef>
              <a:spcAft>
                <a:spcPts val="0"/>
              </a:spcAft>
              <a:buClr>
                <a:schemeClr val="dk1"/>
              </a:buClr>
              <a:buSzPts val="12000"/>
              <a:buNone/>
              <a:defRPr sz="12000">
                <a:solidFill>
                  <a:schemeClr val="dk1"/>
                </a:solidFill>
              </a:defRPr>
            </a:lvl9pPr>
          </a:lstStyle>
          <a:p>
            <a:r>
              <a:t>xx%</a:t>
            </a:r>
          </a:p>
        </p:txBody>
      </p:sp>
      <p:sp>
        <p:nvSpPr>
          <p:cNvPr id="338" name="Google Shape;338;p11"/>
          <p:cNvSpPr txBox="1"/>
          <p:nvPr>
            <p:ph idx="1" type="subTitle"/>
          </p:nvPr>
        </p:nvSpPr>
        <p:spPr>
          <a:xfrm>
            <a:off x="484318" y="2952600"/>
            <a:ext cx="79539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rgbClr val="FFFFFF"/>
                </a:solidFill>
              </a:defRPr>
            </a:lvl1pPr>
            <a:lvl2pPr lvl="1" rtl="0" algn="ctr">
              <a:lnSpc>
                <a:spcPct val="100000"/>
              </a:lnSpc>
              <a:spcBef>
                <a:spcPts val="0"/>
              </a:spcBef>
              <a:spcAft>
                <a:spcPts val="0"/>
              </a:spcAft>
              <a:buNone/>
              <a:defRPr sz="1800">
                <a:solidFill>
                  <a:srgbClr val="FFFFFF"/>
                </a:solidFill>
              </a:defRPr>
            </a:lvl2pPr>
            <a:lvl3pPr lvl="2" rtl="0" algn="ctr">
              <a:lnSpc>
                <a:spcPct val="100000"/>
              </a:lnSpc>
              <a:spcBef>
                <a:spcPts val="0"/>
              </a:spcBef>
              <a:spcAft>
                <a:spcPts val="0"/>
              </a:spcAft>
              <a:buNone/>
              <a:defRPr sz="1800">
                <a:solidFill>
                  <a:srgbClr val="FFFFFF"/>
                </a:solidFill>
              </a:defRPr>
            </a:lvl3pPr>
            <a:lvl4pPr lvl="3" rtl="0" algn="ctr">
              <a:lnSpc>
                <a:spcPct val="100000"/>
              </a:lnSpc>
              <a:spcBef>
                <a:spcPts val="0"/>
              </a:spcBef>
              <a:spcAft>
                <a:spcPts val="0"/>
              </a:spcAft>
              <a:buNone/>
              <a:defRPr sz="1800">
                <a:solidFill>
                  <a:srgbClr val="FFFFFF"/>
                </a:solidFill>
              </a:defRPr>
            </a:lvl4pPr>
            <a:lvl5pPr lvl="4" rtl="0" algn="ctr">
              <a:lnSpc>
                <a:spcPct val="100000"/>
              </a:lnSpc>
              <a:spcBef>
                <a:spcPts val="0"/>
              </a:spcBef>
              <a:spcAft>
                <a:spcPts val="0"/>
              </a:spcAft>
              <a:buNone/>
              <a:defRPr sz="1800">
                <a:solidFill>
                  <a:srgbClr val="FFFFFF"/>
                </a:solidFill>
              </a:defRPr>
            </a:lvl5pPr>
            <a:lvl6pPr lvl="5" rtl="0" algn="ctr">
              <a:lnSpc>
                <a:spcPct val="100000"/>
              </a:lnSpc>
              <a:spcBef>
                <a:spcPts val="0"/>
              </a:spcBef>
              <a:spcAft>
                <a:spcPts val="0"/>
              </a:spcAft>
              <a:buNone/>
              <a:defRPr sz="1800">
                <a:solidFill>
                  <a:srgbClr val="FFFFFF"/>
                </a:solidFill>
              </a:defRPr>
            </a:lvl6pPr>
            <a:lvl7pPr lvl="6" rtl="0" algn="ctr">
              <a:lnSpc>
                <a:spcPct val="100000"/>
              </a:lnSpc>
              <a:spcBef>
                <a:spcPts val="0"/>
              </a:spcBef>
              <a:spcAft>
                <a:spcPts val="0"/>
              </a:spcAft>
              <a:buNone/>
              <a:defRPr sz="1800">
                <a:solidFill>
                  <a:srgbClr val="FFFFFF"/>
                </a:solidFill>
              </a:defRPr>
            </a:lvl7pPr>
            <a:lvl8pPr lvl="7" rtl="0" algn="ctr">
              <a:lnSpc>
                <a:spcPct val="100000"/>
              </a:lnSpc>
              <a:spcBef>
                <a:spcPts val="0"/>
              </a:spcBef>
              <a:spcAft>
                <a:spcPts val="0"/>
              </a:spcAft>
              <a:buNone/>
              <a:defRPr sz="1800">
                <a:solidFill>
                  <a:srgbClr val="FFFFFF"/>
                </a:solidFill>
              </a:defRPr>
            </a:lvl8pPr>
            <a:lvl9pPr lvl="8" rtl="0" algn="ctr">
              <a:lnSpc>
                <a:spcPct val="100000"/>
              </a:lnSpc>
              <a:spcBef>
                <a:spcPts val="0"/>
              </a:spcBef>
              <a:spcAft>
                <a:spcPts val="0"/>
              </a:spcAft>
              <a:buNone/>
              <a:defRPr sz="18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9" name="Shape 3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_1">
    <p:spTree>
      <p:nvGrpSpPr>
        <p:cNvPr id="340" name="Shape 340"/>
        <p:cNvGrpSpPr/>
        <p:nvPr/>
      </p:nvGrpSpPr>
      <p:grpSpPr>
        <a:xfrm>
          <a:off x="0" y="0"/>
          <a:ext cx="0" cy="0"/>
          <a:chOff x="0" y="0"/>
          <a:chExt cx="0" cy="0"/>
        </a:xfrm>
      </p:grpSpPr>
      <p:sp>
        <p:nvSpPr>
          <p:cNvPr id="341" name="Google Shape;341;p13"/>
          <p:cNvSpPr/>
          <p:nvPr/>
        </p:nvSpPr>
        <p:spPr>
          <a:xfrm flipH="1" rot="10800000">
            <a:off x="0" y="60217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flipH="1" rot="10800000">
            <a:off x="589715" y="602173"/>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flipH="1" rot="10800000">
            <a:off x="1179430" y="602173"/>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flipH="1" rot="10800000">
            <a:off x="886" y="180737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flipH="1" rot="10800000">
            <a:off x="912" y="120519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flipH="1" rot="10800000">
            <a:off x="444" y="-2"/>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flipH="1" rot="10800000">
            <a:off x="590206" y="14"/>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flipH="1" rot="10800000">
            <a:off x="1179204" y="1693"/>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flipH="1" rot="10800000">
            <a:off x="1179208" y="1203498"/>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8846692" y="4840676"/>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7666361" y="4237424"/>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8846692" y="363545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8255915" y="3634043"/>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7666361" y="4842351"/>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8256995" y="4236378"/>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8256073" y="4838699"/>
            <a:ext cx="294438" cy="301119"/>
          </a:xfrm>
          <a:custGeom>
            <a:rect b="b" l="l" r="r" t="t"/>
            <a:pathLst>
              <a:path extrusionOk="0" h="10548" w="9485">
                <a:moveTo>
                  <a:pt x="1" y="0"/>
                </a:moveTo>
                <a:lnTo>
                  <a:pt x="1" y="10548"/>
                </a:lnTo>
                <a:lnTo>
                  <a:pt x="9484" y="10548"/>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8846724" y="4237634"/>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8848642" y="3033275"/>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txBox="1"/>
          <p:nvPr>
            <p:ph idx="1" type="subTitle"/>
          </p:nvPr>
        </p:nvSpPr>
        <p:spPr>
          <a:xfrm>
            <a:off x="1407681" y="4102075"/>
            <a:ext cx="3075000" cy="34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60" name="Google Shape;360;p13"/>
          <p:cNvSpPr txBox="1"/>
          <p:nvPr>
            <p:ph idx="2" type="subTitle"/>
          </p:nvPr>
        </p:nvSpPr>
        <p:spPr>
          <a:xfrm>
            <a:off x="4661319" y="4104337"/>
            <a:ext cx="3075000" cy="34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61" name="Google Shape;361;p13"/>
          <p:cNvSpPr txBox="1"/>
          <p:nvPr>
            <p:ph hasCustomPrompt="1" type="title"/>
          </p:nvPr>
        </p:nvSpPr>
        <p:spPr>
          <a:xfrm>
            <a:off x="1462581" y="1367150"/>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62" name="Google Shape;362;p13"/>
          <p:cNvSpPr txBox="1"/>
          <p:nvPr>
            <p:ph hasCustomPrompt="1" idx="3" type="title"/>
          </p:nvPr>
        </p:nvSpPr>
        <p:spPr>
          <a:xfrm>
            <a:off x="4716219" y="1367150"/>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63" name="Google Shape;363;p13"/>
          <p:cNvSpPr txBox="1"/>
          <p:nvPr>
            <p:ph hasCustomPrompt="1" idx="4" type="title"/>
          </p:nvPr>
        </p:nvSpPr>
        <p:spPr>
          <a:xfrm>
            <a:off x="1462581" y="2996049"/>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64" name="Google Shape;364;p13"/>
          <p:cNvSpPr txBox="1"/>
          <p:nvPr>
            <p:ph hasCustomPrompt="1" idx="5" type="title"/>
          </p:nvPr>
        </p:nvSpPr>
        <p:spPr>
          <a:xfrm>
            <a:off x="4716219" y="2998075"/>
            <a:ext cx="29652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400"/>
              <a:buNone/>
              <a:defRPr sz="34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365" name="Google Shape;365;p13"/>
          <p:cNvSpPr txBox="1"/>
          <p:nvPr>
            <p:ph idx="6" type="subTitle"/>
          </p:nvPr>
        </p:nvSpPr>
        <p:spPr>
          <a:xfrm>
            <a:off x="1781031" y="2015850"/>
            <a:ext cx="2328300" cy="3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66" name="Google Shape;366;p13"/>
          <p:cNvSpPr txBox="1"/>
          <p:nvPr>
            <p:ph idx="7" type="subTitle"/>
          </p:nvPr>
        </p:nvSpPr>
        <p:spPr>
          <a:xfrm>
            <a:off x="5034669" y="2018575"/>
            <a:ext cx="2328300" cy="39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67" name="Google Shape;367;p13"/>
          <p:cNvSpPr txBox="1"/>
          <p:nvPr>
            <p:ph idx="8" type="subTitle"/>
          </p:nvPr>
        </p:nvSpPr>
        <p:spPr>
          <a:xfrm>
            <a:off x="5034669" y="3643025"/>
            <a:ext cx="2328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68" name="Google Shape;368;p13"/>
          <p:cNvSpPr txBox="1"/>
          <p:nvPr>
            <p:ph idx="9" type="subTitle"/>
          </p:nvPr>
        </p:nvSpPr>
        <p:spPr>
          <a:xfrm>
            <a:off x="1407681" y="2479575"/>
            <a:ext cx="3075000" cy="34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69" name="Google Shape;369;p13"/>
          <p:cNvSpPr txBox="1"/>
          <p:nvPr>
            <p:ph idx="13" type="subTitle"/>
          </p:nvPr>
        </p:nvSpPr>
        <p:spPr>
          <a:xfrm>
            <a:off x="4668369" y="2480138"/>
            <a:ext cx="3060900" cy="34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70" name="Google Shape;370;p13"/>
          <p:cNvSpPr txBox="1"/>
          <p:nvPr>
            <p:ph idx="14" type="subTitle"/>
          </p:nvPr>
        </p:nvSpPr>
        <p:spPr>
          <a:xfrm>
            <a:off x="1781031" y="3640250"/>
            <a:ext cx="2328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71" name="Google Shape;371;p13"/>
          <p:cNvSpPr txBox="1"/>
          <p:nvPr>
            <p:ph idx="15"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3_1">
    <p:spTree>
      <p:nvGrpSpPr>
        <p:cNvPr id="372" name="Shape 372"/>
        <p:cNvGrpSpPr/>
        <p:nvPr/>
      </p:nvGrpSpPr>
      <p:grpSpPr>
        <a:xfrm>
          <a:off x="0" y="0"/>
          <a:ext cx="0" cy="0"/>
          <a:chOff x="0" y="0"/>
          <a:chExt cx="0" cy="0"/>
        </a:xfrm>
      </p:grpSpPr>
      <p:sp>
        <p:nvSpPr>
          <p:cNvPr id="373" name="Google Shape;373;p14"/>
          <p:cNvSpPr/>
          <p:nvPr/>
        </p:nvSpPr>
        <p:spPr>
          <a:xfrm flipH="1" rot="10800000">
            <a:off x="8257067" y="17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flipH="1" rot="10800000">
            <a:off x="59" y="604097"/>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flipH="1" rot="10800000">
            <a:off x="589775" y="604097"/>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flipH="1" rot="10800000">
            <a:off x="8846824" y="604296"/>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flipH="1" rot="10800000">
            <a:off x="0" y="106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flipH="1" rot="10800000">
            <a:off x="590219" y="1922"/>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flipH="1" rot="10800000">
            <a:off x="1179981" y="1938"/>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flipH="1" rot="10800000">
            <a:off x="1768979"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flipH="1" rot="10800000">
            <a:off x="7076736"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flipH="1" rot="10800000">
            <a:off x="7666448" y="3678"/>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flipH="1" rot="10800000">
            <a:off x="8257099" y="603886"/>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flipH="1" rot="10800000">
            <a:off x="8848630" y="2124"/>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txBox="1"/>
          <p:nvPr>
            <p:ph idx="1" type="subTitle"/>
          </p:nvPr>
        </p:nvSpPr>
        <p:spPr>
          <a:xfrm>
            <a:off x="6187303" y="3331100"/>
            <a:ext cx="1899000" cy="8046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386" name="Google Shape;386;p14"/>
          <p:cNvSpPr txBox="1"/>
          <p:nvPr>
            <p:ph idx="2" type="subTitle"/>
          </p:nvPr>
        </p:nvSpPr>
        <p:spPr>
          <a:xfrm>
            <a:off x="3622500" y="3331100"/>
            <a:ext cx="1899000" cy="8046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387" name="Google Shape;387;p14"/>
          <p:cNvSpPr txBox="1"/>
          <p:nvPr>
            <p:ph idx="3" type="subTitle"/>
          </p:nvPr>
        </p:nvSpPr>
        <p:spPr>
          <a:xfrm>
            <a:off x="1057697" y="3331100"/>
            <a:ext cx="1899000" cy="8046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388" name="Google Shape;388;p14"/>
          <p:cNvSpPr txBox="1"/>
          <p:nvPr>
            <p:ph idx="4" type="subTitle"/>
          </p:nvPr>
        </p:nvSpPr>
        <p:spPr>
          <a:xfrm>
            <a:off x="1057697" y="2949800"/>
            <a:ext cx="1899000" cy="38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89" name="Google Shape;389;p14"/>
          <p:cNvSpPr txBox="1"/>
          <p:nvPr>
            <p:ph idx="5" type="subTitle"/>
          </p:nvPr>
        </p:nvSpPr>
        <p:spPr>
          <a:xfrm>
            <a:off x="3622500" y="2949850"/>
            <a:ext cx="1899000" cy="38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90" name="Google Shape;390;p14"/>
          <p:cNvSpPr txBox="1"/>
          <p:nvPr>
            <p:ph idx="6" type="subTitle"/>
          </p:nvPr>
        </p:nvSpPr>
        <p:spPr>
          <a:xfrm>
            <a:off x="6187303" y="2949850"/>
            <a:ext cx="1899000" cy="38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391" name="Google Shape;391;p14"/>
          <p:cNvSpPr/>
          <p:nvPr/>
        </p:nvSpPr>
        <p:spPr>
          <a:xfrm flipH="1" rot="10800000">
            <a:off x="8847312" y="1206486"/>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flipH="1" rot="10800000">
            <a:off x="589737" y="1207097"/>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_1">
    <p:spTree>
      <p:nvGrpSpPr>
        <p:cNvPr id="394" name="Shape 394"/>
        <p:cNvGrpSpPr/>
        <p:nvPr/>
      </p:nvGrpSpPr>
      <p:grpSpPr>
        <a:xfrm>
          <a:off x="0" y="0"/>
          <a:ext cx="0" cy="0"/>
          <a:chOff x="0" y="0"/>
          <a:chExt cx="0" cy="0"/>
        </a:xfrm>
      </p:grpSpPr>
      <p:sp>
        <p:nvSpPr>
          <p:cNvPr id="395" name="Google Shape;395;p15"/>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rot="10800000">
            <a:off x="7079400"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rot="10800000">
            <a:off x="1771869"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rot="10800000">
            <a:off x="8848577" y="1207138"/>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rot="10800000">
            <a:off x="591538" y="1206927"/>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rot="10800000">
            <a:off x="1183247" y="120833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rot="10800000">
            <a:off x="1781" y="1809522"/>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rot="10800000">
            <a:off x="8258906" y="1809294"/>
            <a:ext cx="294407" cy="302004"/>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rot="10800000">
            <a:off x="2361591"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txBox="1"/>
          <p:nvPr>
            <p:ph idx="1" type="subTitle"/>
          </p:nvPr>
        </p:nvSpPr>
        <p:spPr>
          <a:xfrm>
            <a:off x="2746782" y="3017575"/>
            <a:ext cx="1673400" cy="3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20" name="Google Shape;420;p15"/>
          <p:cNvSpPr txBox="1"/>
          <p:nvPr>
            <p:ph idx="2" type="subTitle"/>
          </p:nvPr>
        </p:nvSpPr>
        <p:spPr>
          <a:xfrm>
            <a:off x="769750" y="3017575"/>
            <a:ext cx="1673400" cy="3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21" name="Google Shape;421;p15"/>
          <p:cNvSpPr txBox="1"/>
          <p:nvPr>
            <p:ph idx="3" type="subTitle"/>
          </p:nvPr>
        </p:nvSpPr>
        <p:spPr>
          <a:xfrm>
            <a:off x="4723813" y="3017575"/>
            <a:ext cx="1673400" cy="3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22" name="Google Shape;422;p15"/>
          <p:cNvSpPr txBox="1"/>
          <p:nvPr>
            <p:ph idx="4" type="subTitle"/>
          </p:nvPr>
        </p:nvSpPr>
        <p:spPr>
          <a:xfrm>
            <a:off x="6700845" y="3017575"/>
            <a:ext cx="1673400" cy="350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500">
                <a:solidFill>
                  <a:schemeClr val="dk1"/>
                </a:solidFill>
                <a:latin typeface="Press Start 2P"/>
                <a:ea typeface="Press Start 2P"/>
                <a:cs typeface="Press Start 2P"/>
                <a:sym typeface="Press Start 2P"/>
              </a:defRPr>
            </a:lvl1pPr>
            <a:lvl2pPr lvl="1" rtl="0" algn="ctr">
              <a:spcBef>
                <a:spcPts val="0"/>
              </a:spcBef>
              <a:spcAft>
                <a:spcPts val="0"/>
              </a:spcAft>
              <a:buNone/>
              <a:defRPr sz="1500">
                <a:solidFill>
                  <a:schemeClr val="dk1"/>
                </a:solidFill>
                <a:latin typeface="Press Start 2P"/>
                <a:ea typeface="Press Start 2P"/>
                <a:cs typeface="Press Start 2P"/>
                <a:sym typeface="Press Start 2P"/>
              </a:defRPr>
            </a:lvl2pPr>
            <a:lvl3pPr lvl="2" rtl="0" algn="ctr">
              <a:spcBef>
                <a:spcPts val="0"/>
              </a:spcBef>
              <a:spcAft>
                <a:spcPts val="0"/>
              </a:spcAft>
              <a:buNone/>
              <a:defRPr sz="1500">
                <a:solidFill>
                  <a:schemeClr val="dk1"/>
                </a:solidFill>
                <a:latin typeface="Press Start 2P"/>
                <a:ea typeface="Press Start 2P"/>
                <a:cs typeface="Press Start 2P"/>
                <a:sym typeface="Press Start 2P"/>
              </a:defRPr>
            </a:lvl3pPr>
            <a:lvl4pPr lvl="3" rtl="0" algn="ctr">
              <a:spcBef>
                <a:spcPts val="0"/>
              </a:spcBef>
              <a:spcAft>
                <a:spcPts val="0"/>
              </a:spcAft>
              <a:buNone/>
              <a:defRPr sz="1500">
                <a:solidFill>
                  <a:schemeClr val="dk1"/>
                </a:solidFill>
                <a:latin typeface="Press Start 2P"/>
                <a:ea typeface="Press Start 2P"/>
                <a:cs typeface="Press Start 2P"/>
                <a:sym typeface="Press Start 2P"/>
              </a:defRPr>
            </a:lvl4pPr>
            <a:lvl5pPr lvl="4" rtl="0" algn="ctr">
              <a:spcBef>
                <a:spcPts val="0"/>
              </a:spcBef>
              <a:spcAft>
                <a:spcPts val="0"/>
              </a:spcAft>
              <a:buNone/>
              <a:defRPr sz="1500">
                <a:solidFill>
                  <a:schemeClr val="dk1"/>
                </a:solidFill>
                <a:latin typeface="Press Start 2P"/>
                <a:ea typeface="Press Start 2P"/>
                <a:cs typeface="Press Start 2P"/>
                <a:sym typeface="Press Start 2P"/>
              </a:defRPr>
            </a:lvl5pPr>
            <a:lvl6pPr lvl="5" rtl="0" algn="ctr">
              <a:spcBef>
                <a:spcPts val="0"/>
              </a:spcBef>
              <a:spcAft>
                <a:spcPts val="0"/>
              </a:spcAft>
              <a:buNone/>
              <a:defRPr sz="1500">
                <a:solidFill>
                  <a:schemeClr val="dk1"/>
                </a:solidFill>
                <a:latin typeface="Press Start 2P"/>
                <a:ea typeface="Press Start 2P"/>
                <a:cs typeface="Press Start 2P"/>
                <a:sym typeface="Press Start 2P"/>
              </a:defRPr>
            </a:lvl6pPr>
            <a:lvl7pPr lvl="6" rtl="0" algn="ctr">
              <a:spcBef>
                <a:spcPts val="0"/>
              </a:spcBef>
              <a:spcAft>
                <a:spcPts val="0"/>
              </a:spcAft>
              <a:buNone/>
              <a:defRPr sz="1500">
                <a:solidFill>
                  <a:schemeClr val="dk1"/>
                </a:solidFill>
                <a:latin typeface="Press Start 2P"/>
                <a:ea typeface="Press Start 2P"/>
                <a:cs typeface="Press Start 2P"/>
                <a:sym typeface="Press Start 2P"/>
              </a:defRPr>
            </a:lvl7pPr>
            <a:lvl8pPr lvl="7" rtl="0" algn="ctr">
              <a:spcBef>
                <a:spcPts val="0"/>
              </a:spcBef>
              <a:spcAft>
                <a:spcPts val="0"/>
              </a:spcAft>
              <a:buNone/>
              <a:defRPr sz="1500">
                <a:solidFill>
                  <a:schemeClr val="dk1"/>
                </a:solidFill>
                <a:latin typeface="Press Start 2P"/>
                <a:ea typeface="Press Start 2P"/>
                <a:cs typeface="Press Start 2P"/>
                <a:sym typeface="Press Start 2P"/>
              </a:defRPr>
            </a:lvl8pPr>
            <a:lvl9pPr lvl="8" rtl="0" algn="ctr">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423" name="Google Shape;423;p15"/>
          <p:cNvSpPr txBox="1"/>
          <p:nvPr>
            <p:ph idx="5" type="subTitle"/>
          </p:nvPr>
        </p:nvSpPr>
        <p:spPr>
          <a:xfrm>
            <a:off x="769762"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4" name="Google Shape;424;p15"/>
          <p:cNvSpPr txBox="1"/>
          <p:nvPr>
            <p:ph idx="6" type="subTitle"/>
          </p:nvPr>
        </p:nvSpPr>
        <p:spPr>
          <a:xfrm>
            <a:off x="2746787"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5" name="Google Shape;425;p15"/>
          <p:cNvSpPr txBox="1"/>
          <p:nvPr>
            <p:ph idx="7" type="subTitle"/>
          </p:nvPr>
        </p:nvSpPr>
        <p:spPr>
          <a:xfrm>
            <a:off x="6700838"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6" name="Google Shape;426;p15"/>
          <p:cNvSpPr txBox="1"/>
          <p:nvPr>
            <p:ph idx="8" type="subTitle"/>
          </p:nvPr>
        </p:nvSpPr>
        <p:spPr>
          <a:xfrm>
            <a:off x="4723813" y="3512600"/>
            <a:ext cx="1673400" cy="6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7" name="Google Shape;427;p15"/>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2_1_1">
    <p:spTree>
      <p:nvGrpSpPr>
        <p:cNvPr id="428" name="Shape 428"/>
        <p:cNvGrpSpPr/>
        <p:nvPr/>
      </p:nvGrpSpPr>
      <p:grpSpPr>
        <a:xfrm>
          <a:off x="0" y="0"/>
          <a:ext cx="0" cy="0"/>
          <a:chOff x="0" y="0"/>
          <a:chExt cx="0" cy="0"/>
        </a:xfrm>
      </p:grpSpPr>
      <p:sp>
        <p:nvSpPr>
          <p:cNvPr id="429" name="Google Shape;429;p16"/>
          <p:cNvSpPr txBox="1"/>
          <p:nvPr>
            <p:ph idx="1" type="subTitle"/>
          </p:nvPr>
        </p:nvSpPr>
        <p:spPr>
          <a:xfrm>
            <a:off x="1900403" y="1421044"/>
            <a:ext cx="2088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9pPr>
          </a:lstStyle>
          <a:p/>
        </p:txBody>
      </p:sp>
      <p:sp>
        <p:nvSpPr>
          <p:cNvPr id="430" name="Google Shape;430;p16"/>
          <p:cNvSpPr txBox="1"/>
          <p:nvPr>
            <p:ph idx="2" type="subTitle"/>
          </p:nvPr>
        </p:nvSpPr>
        <p:spPr>
          <a:xfrm>
            <a:off x="1994903" y="2886851"/>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2pPr>
            <a:lvl3pPr lvl="2"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3pPr>
            <a:lvl4pPr lvl="3"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4pPr>
            <a:lvl5pPr lvl="4"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5pPr>
            <a:lvl6pPr lvl="5"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6pPr>
            <a:lvl7pPr lvl="6"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7pPr>
            <a:lvl8pPr lvl="7" rtl="0" algn="ctr">
              <a:lnSpc>
                <a:spcPct val="100000"/>
              </a:lnSpc>
              <a:spcBef>
                <a:spcPts val="1600"/>
              </a:spcBef>
              <a:spcAft>
                <a:spcPts val="0"/>
              </a:spcAft>
              <a:buNone/>
              <a:defRPr b="0" sz="1500">
                <a:solidFill>
                  <a:schemeClr val="dk1"/>
                </a:solidFill>
                <a:latin typeface="Press Start 2P"/>
                <a:ea typeface="Press Start 2P"/>
                <a:cs typeface="Press Start 2P"/>
                <a:sym typeface="Press Start 2P"/>
              </a:defRPr>
            </a:lvl8pPr>
            <a:lvl9pPr lvl="8" rtl="0" algn="ctr">
              <a:lnSpc>
                <a:spcPct val="100000"/>
              </a:lnSpc>
              <a:spcBef>
                <a:spcPts val="1600"/>
              </a:spcBef>
              <a:spcAft>
                <a:spcPts val="1600"/>
              </a:spcAft>
              <a:buNone/>
              <a:defRPr b="0" sz="1500">
                <a:solidFill>
                  <a:schemeClr val="dk1"/>
                </a:solidFill>
                <a:latin typeface="Press Start 2P"/>
                <a:ea typeface="Press Start 2P"/>
                <a:cs typeface="Press Start 2P"/>
                <a:sym typeface="Press Start 2P"/>
              </a:defRPr>
            </a:lvl9pPr>
          </a:lstStyle>
          <a:p/>
        </p:txBody>
      </p:sp>
      <p:sp>
        <p:nvSpPr>
          <p:cNvPr id="431" name="Google Shape;431;p16"/>
          <p:cNvSpPr txBox="1"/>
          <p:nvPr>
            <p:ph idx="3" type="subTitle"/>
          </p:nvPr>
        </p:nvSpPr>
        <p:spPr>
          <a:xfrm>
            <a:off x="5127397" y="2886851"/>
            <a:ext cx="2088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b="0" sz="1500">
                <a:solidFill>
                  <a:schemeClr val="dk1"/>
                </a:solidFill>
                <a:latin typeface="Press Start 2P"/>
                <a:ea typeface="Press Start 2P"/>
                <a:cs typeface="Press Start 2P"/>
                <a:sym typeface="Press Start 2P"/>
              </a:defRPr>
            </a:lvl9pPr>
          </a:lstStyle>
          <a:p/>
        </p:txBody>
      </p:sp>
      <p:sp>
        <p:nvSpPr>
          <p:cNvPr id="432" name="Google Shape;432;p16"/>
          <p:cNvSpPr txBox="1"/>
          <p:nvPr>
            <p:ph idx="4" type="subTitle"/>
          </p:nvPr>
        </p:nvSpPr>
        <p:spPr>
          <a:xfrm>
            <a:off x="5099197" y="1421044"/>
            <a:ext cx="21444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500">
                <a:solidFill>
                  <a:schemeClr val="dk1"/>
                </a:solidFill>
                <a:latin typeface="Press Start 2P"/>
                <a:ea typeface="Press Start 2P"/>
                <a:cs typeface="Press Start 2P"/>
                <a:sym typeface="Press Start 2P"/>
              </a:defRPr>
            </a:lvl1pPr>
            <a:lvl2pPr lvl="1" rtl="0" algn="ctr">
              <a:spcBef>
                <a:spcPts val="1600"/>
              </a:spcBef>
              <a:spcAft>
                <a:spcPts val="0"/>
              </a:spcAft>
              <a:buNone/>
              <a:defRPr b="0" sz="1500">
                <a:solidFill>
                  <a:schemeClr val="dk1"/>
                </a:solidFill>
                <a:latin typeface="Press Start 2P"/>
                <a:ea typeface="Press Start 2P"/>
                <a:cs typeface="Press Start 2P"/>
                <a:sym typeface="Press Start 2P"/>
              </a:defRPr>
            </a:lvl2pPr>
            <a:lvl3pPr lvl="2" rtl="0" algn="ctr">
              <a:spcBef>
                <a:spcPts val="1600"/>
              </a:spcBef>
              <a:spcAft>
                <a:spcPts val="0"/>
              </a:spcAft>
              <a:buNone/>
              <a:defRPr b="0" sz="1500">
                <a:solidFill>
                  <a:schemeClr val="dk1"/>
                </a:solidFill>
                <a:latin typeface="Press Start 2P"/>
                <a:ea typeface="Press Start 2P"/>
                <a:cs typeface="Press Start 2P"/>
                <a:sym typeface="Press Start 2P"/>
              </a:defRPr>
            </a:lvl3pPr>
            <a:lvl4pPr lvl="3" rtl="0" algn="ctr">
              <a:spcBef>
                <a:spcPts val="1600"/>
              </a:spcBef>
              <a:spcAft>
                <a:spcPts val="0"/>
              </a:spcAft>
              <a:buNone/>
              <a:defRPr b="0" sz="1500">
                <a:solidFill>
                  <a:schemeClr val="dk1"/>
                </a:solidFill>
                <a:latin typeface="Press Start 2P"/>
                <a:ea typeface="Press Start 2P"/>
                <a:cs typeface="Press Start 2P"/>
                <a:sym typeface="Press Start 2P"/>
              </a:defRPr>
            </a:lvl4pPr>
            <a:lvl5pPr lvl="4" rtl="0" algn="ctr">
              <a:spcBef>
                <a:spcPts val="1600"/>
              </a:spcBef>
              <a:spcAft>
                <a:spcPts val="0"/>
              </a:spcAft>
              <a:buNone/>
              <a:defRPr b="0" sz="1500">
                <a:solidFill>
                  <a:schemeClr val="dk1"/>
                </a:solidFill>
                <a:latin typeface="Press Start 2P"/>
                <a:ea typeface="Press Start 2P"/>
                <a:cs typeface="Press Start 2P"/>
                <a:sym typeface="Press Start 2P"/>
              </a:defRPr>
            </a:lvl5pPr>
            <a:lvl6pPr lvl="5" rtl="0" algn="ctr">
              <a:spcBef>
                <a:spcPts val="1600"/>
              </a:spcBef>
              <a:spcAft>
                <a:spcPts val="0"/>
              </a:spcAft>
              <a:buNone/>
              <a:defRPr b="0" sz="1500">
                <a:solidFill>
                  <a:schemeClr val="dk1"/>
                </a:solidFill>
                <a:latin typeface="Press Start 2P"/>
                <a:ea typeface="Press Start 2P"/>
                <a:cs typeface="Press Start 2P"/>
                <a:sym typeface="Press Start 2P"/>
              </a:defRPr>
            </a:lvl6pPr>
            <a:lvl7pPr lvl="6" rtl="0" algn="ctr">
              <a:spcBef>
                <a:spcPts val="1600"/>
              </a:spcBef>
              <a:spcAft>
                <a:spcPts val="0"/>
              </a:spcAft>
              <a:buNone/>
              <a:defRPr b="0" sz="1500">
                <a:solidFill>
                  <a:schemeClr val="dk1"/>
                </a:solidFill>
                <a:latin typeface="Press Start 2P"/>
                <a:ea typeface="Press Start 2P"/>
                <a:cs typeface="Press Start 2P"/>
                <a:sym typeface="Press Start 2P"/>
              </a:defRPr>
            </a:lvl7pPr>
            <a:lvl8pPr lvl="7" rtl="0" algn="ctr">
              <a:spcBef>
                <a:spcPts val="1600"/>
              </a:spcBef>
              <a:spcAft>
                <a:spcPts val="0"/>
              </a:spcAft>
              <a:buNone/>
              <a:defRPr b="0" sz="1500">
                <a:solidFill>
                  <a:schemeClr val="dk1"/>
                </a:solidFill>
                <a:latin typeface="Press Start 2P"/>
                <a:ea typeface="Press Start 2P"/>
                <a:cs typeface="Press Start 2P"/>
                <a:sym typeface="Press Start 2P"/>
              </a:defRPr>
            </a:lvl8pPr>
            <a:lvl9pPr lvl="8" rtl="0" algn="ctr">
              <a:spcBef>
                <a:spcPts val="1600"/>
              </a:spcBef>
              <a:spcAft>
                <a:spcPts val="1600"/>
              </a:spcAft>
              <a:buNone/>
              <a:defRPr b="0" sz="1500">
                <a:solidFill>
                  <a:schemeClr val="dk1"/>
                </a:solidFill>
                <a:latin typeface="Press Start 2P"/>
                <a:ea typeface="Press Start 2P"/>
                <a:cs typeface="Press Start 2P"/>
                <a:sym typeface="Press Start 2P"/>
              </a:defRPr>
            </a:lvl9pPr>
          </a:lstStyle>
          <a:p/>
        </p:txBody>
      </p:sp>
      <p:sp>
        <p:nvSpPr>
          <p:cNvPr id="433" name="Google Shape;433;p16"/>
          <p:cNvSpPr txBox="1"/>
          <p:nvPr>
            <p:ph idx="5" type="subTitle"/>
          </p:nvPr>
        </p:nvSpPr>
        <p:spPr>
          <a:xfrm>
            <a:off x="1900403" y="3292450"/>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4" name="Google Shape;434;p16"/>
          <p:cNvSpPr txBox="1"/>
          <p:nvPr>
            <p:ph idx="6" type="subTitle"/>
          </p:nvPr>
        </p:nvSpPr>
        <p:spPr>
          <a:xfrm>
            <a:off x="1900403" y="1826519"/>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5" name="Google Shape;435;p16"/>
          <p:cNvSpPr txBox="1"/>
          <p:nvPr>
            <p:ph idx="7" type="subTitle"/>
          </p:nvPr>
        </p:nvSpPr>
        <p:spPr>
          <a:xfrm>
            <a:off x="5127397" y="1826519"/>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6" name="Google Shape;436;p16"/>
          <p:cNvSpPr txBox="1"/>
          <p:nvPr>
            <p:ph idx="8" type="subTitle"/>
          </p:nvPr>
        </p:nvSpPr>
        <p:spPr>
          <a:xfrm>
            <a:off x="5127397" y="3292450"/>
            <a:ext cx="20880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7" name="Google Shape;437;p16"/>
          <p:cNvSpPr/>
          <p:nvPr/>
        </p:nvSpPr>
        <p:spPr>
          <a:xfrm flipH="1">
            <a:off x="5899913"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flipH="1">
            <a:off x="5310198"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flipH="1">
            <a:off x="1771844"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flipH="1">
            <a:off x="1183064"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flipH="1">
            <a:off x="592413" y="4239676"/>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bg>
      <p:bgPr>
        <a:gradFill>
          <a:gsLst>
            <a:gs pos="0">
              <a:schemeClr val="dk2"/>
            </a:gs>
            <a:gs pos="24000">
              <a:schemeClr val="dk2"/>
            </a:gs>
            <a:gs pos="56000">
              <a:schemeClr val="dk2"/>
            </a:gs>
            <a:gs pos="100000">
              <a:srgbClr val="141C21"/>
            </a:gs>
          </a:gsLst>
          <a:lin ang="5400700" scaled="0"/>
        </a:gradFill>
      </p:bgPr>
    </p:bg>
    <p:spTree>
      <p:nvGrpSpPr>
        <p:cNvPr id="457" name="Shape 457"/>
        <p:cNvGrpSpPr/>
        <p:nvPr/>
      </p:nvGrpSpPr>
      <p:grpSpPr>
        <a:xfrm>
          <a:off x="0" y="0"/>
          <a:ext cx="0" cy="0"/>
          <a:chOff x="0" y="0"/>
          <a:chExt cx="0" cy="0"/>
        </a:xfrm>
      </p:grpSpPr>
      <p:sp>
        <p:nvSpPr>
          <p:cNvPr id="458" name="Google Shape;458;p17"/>
          <p:cNvSpPr/>
          <p:nvPr/>
        </p:nvSpPr>
        <p:spPr>
          <a:xfrm flipH="1" rot="10800000">
            <a:off x="8257042"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flipH="1" rot="10800000">
            <a:off x="34" y="604097"/>
            <a:ext cx="295338" cy="301975"/>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flipH="1" rot="10800000">
            <a:off x="589750"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flipH="1" rot="10800000">
            <a:off x="117946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flipH="1" rot="10800000">
            <a:off x="34" y="1207138"/>
            <a:ext cx="295338" cy="301119"/>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flipH="1" rot="10800000">
            <a:off x="8846799"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flipH="1" rot="10800000">
            <a:off x="590662"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flipH="1" rot="10800000">
            <a:off x="-2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flipH="1" rot="10800000">
            <a:off x="590194"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flipH="1" rot="10800000">
            <a:off x="1179956"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flipH="1" rot="10800000">
            <a:off x="1768954"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flipH="1" rot="10800000">
            <a:off x="7076711"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flipH="1" rot="10800000">
            <a:off x="7667345"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flipH="1" rot="10800000">
            <a:off x="7666423"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flipH="1" rot="10800000">
            <a:off x="8257074"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flipH="1" rot="10800000">
            <a:off x="884860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flipH="1" rot="10800000">
            <a:off x="884780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txBox="1"/>
          <p:nvPr>
            <p:ph type="title"/>
          </p:nvPr>
        </p:nvSpPr>
        <p:spPr>
          <a:xfrm>
            <a:off x="2102668" y="18200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76" name="Google Shape;476;p17"/>
          <p:cNvSpPr txBox="1"/>
          <p:nvPr>
            <p:ph idx="1" type="subTitle"/>
          </p:nvPr>
        </p:nvSpPr>
        <p:spPr>
          <a:xfrm>
            <a:off x="2102668" y="2272050"/>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77" name="Google Shape;477;p17"/>
          <p:cNvSpPr txBox="1"/>
          <p:nvPr>
            <p:ph idx="2" type="title"/>
          </p:nvPr>
        </p:nvSpPr>
        <p:spPr>
          <a:xfrm>
            <a:off x="2102668" y="33929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78" name="Google Shape;478;p17"/>
          <p:cNvSpPr txBox="1"/>
          <p:nvPr>
            <p:ph idx="3" type="subTitle"/>
          </p:nvPr>
        </p:nvSpPr>
        <p:spPr>
          <a:xfrm>
            <a:off x="2102668" y="3845075"/>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79" name="Google Shape;479;p17"/>
          <p:cNvSpPr txBox="1"/>
          <p:nvPr>
            <p:ph idx="4" type="title"/>
          </p:nvPr>
        </p:nvSpPr>
        <p:spPr>
          <a:xfrm>
            <a:off x="5809669" y="18200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80" name="Google Shape;480;p17"/>
          <p:cNvSpPr txBox="1"/>
          <p:nvPr>
            <p:ph idx="5" type="subTitle"/>
          </p:nvPr>
        </p:nvSpPr>
        <p:spPr>
          <a:xfrm>
            <a:off x="5809671" y="2272050"/>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1" name="Google Shape;481;p17"/>
          <p:cNvSpPr txBox="1"/>
          <p:nvPr>
            <p:ph idx="6" type="title"/>
          </p:nvPr>
        </p:nvSpPr>
        <p:spPr>
          <a:xfrm>
            <a:off x="5809669" y="3392975"/>
            <a:ext cx="2693400" cy="45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200"/>
              <a:buNone/>
              <a:defRPr sz="1500">
                <a:solidFill>
                  <a:schemeClr val="dk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p:txBody>
      </p:sp>
      <p:sp>
        <p:nvSpPr>
          <p:cNvPr id="482" name="Google Shape;482;p17"/>
          <p:cNvSpPr txBox="1"/>
          <p:nvPr>
            <p:ph idx="7" type="subTitle"/>
          </p:nvPr>
        </p:nvSpPr>
        <p:spPr>
          <a:xfrm>
            <a:off x="5809671" y="3845075"/>
            <a:ext cx="24231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3" name="Google Shape;483;p17"/>
          <p:cNvSpPr txBox="1"/>
          <p:nvPr>
            <p:ph idx="8"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2_1_1">
    <p:bg>
      <p:bgPr>
        <a:gradFill>
          <a:gsLst>
            <a:gs pos="0">
              <a:schemeClr val="dk2"/>
            </a:gs>
            <a:gs pos="24000">
              <a:schemeClr val="dk2"/>
            </a:gs>
            <a:gs pos="56000">
              <a:schemeClr val="dk2"/>
            </a:gs>
            <a:gs pos="100000">
              <a:srgbClr val="141C21"/>
            </a:gs>
          </a:gsLst>
          <a:lin ang="5400700" scaled="0"/>
        </a:gradFill>
      </p:bgPr>
    </p:bg>
    <p:spTree>
      <p:nvGrpSpPr>
        <p:cNvPr id="484" name="Shape 484"/>
        <p:cNvGrpSpPr/>
        <p:nvPr/>
      </p:nvGrpSpPr>
      <p:grpSpPr>
        <a:xfrm>
          <a:off x="0" y="0"/>
          <a:ext cx="0" cy="0"/>
          <a:chOff x="0" y="0"/>
          <a:chExt cx="0" cy="0"/>
        </a:xfrm>
      </p:grpSpPr>
      <p:sp>
        <p:nvSpPr>
          <p:cNvPr id="485" name="Google Shape;485;p18"/>
          <p:cNvSpPr/>
          <p:nvPr/>
        </p:nvSpPr>
        <p:spPr>
          <a:xfrm rot="-5400000">
            <a:off x="5775839" y="4840803"/>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rot="-5400000">
            <a:off x="5173226" y="4250659"/>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rot="-5400000">
            <a:off x="1868926" y="4839619"/>
            <a:ext cx="295369" cy="301975"/>
          </a:xfrm>
          <a:custGeom>
            <a:rect b="b" l="l" r="r" t="t"/>
            <a:pathLst>
              <a:path extrusionOk="0" h="10578" w="9515">
                <a:moveTo>
                  <a:pt x="1" y="0"/>
                </a:moveTo>
                <a:lnTo>
                  <a:pt x="1" y="10578"/>
                </a:lnTo>
                <a:lnTo>
                  <a:pt x="9515" y="1057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rot="-5400000">
            <a:off x="5173222" y="4840802"/>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rot="-5400000">
            <a:off x="2469828" y="4840020"/>
            <a:ext cx="295369" cy="301148"/>
          </a:xfrm>
          <a:custGeom>
            <a:rect b="b" l="l" r="r" t="t"/>
            <a:pathLst>
              <a:path extrusionOk="0" h="10549" w="9515">
                <a:moveTo>
                  <a:pt x="1" y="1"/>
                </a:moveTo>
                <a:lnTo>
                  <a:pt x="1" y="10548"/>
                </a:lnTo>
                <a:lnTo>
                  <a:pt x="9515" y="10548"/>
                </a:lnTo>
                <a:lnTo>
                  <a:pt x="9515" y="1"/>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rot="-5400000">
            <a:off x="2470296" y="4250316"/>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rot="-5400000">
            <a:off x="1868979" y="424989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rot="-5400000">
            <a:off x="1268014" y="4841643"/>
            <a:ext cx="295369" cy="301148"/>
          </a:xfrm>
          <a:custGeom>
            <a:rect b="b" l="l" r="r" t="t"/>
            <a:pathLst>
              <a:path extrusionOk="0" h="10549"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rot="-5400000">
            <a:off x="6378814" y="4840790"/>
            <a:ext cx="295369" cy="301119"/>
          </a:xfrm>
          <a:custGeom>
            <a:rect b="b" l="l" r="r" t="t"/>
            <a:pathLst>
              <a:path extrusionOk="0" h="10548" w="9515">
                <a:moveTo>
                  <a:pt x="0" y="0"/>
                </a:moveTo>
                <a:lnTo>
                  <a:pt x="0" y="10547"/>
                </a:lnTo>
                <a:lnTo>
                  <a:pt x="9514" y="10547"/>
                </a:lnTo>
                <a:lnTo>
                  <a:pt x="9514" y="0"/>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rot="-5400000">
            <a:off x="6378814" y="4251075"/>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rot="-5400000">
            <a:off x="3072803" y="4840007"/>
            <a:ext cx="295369" cy="301148"/>
          </a:xfrm>
          <a:custGeom>
            <a:rect b="b" l="l" r="r" t="t"/>
            <a:pathLst>
              <a:path extrusionOk="0" h="10549" w="9515">
                <a:moveTo>
                  <a:pt x="1" y="1"/>
                </a:moveTo>
                <a:lnTo>
                  <a:pt x="1" y="10548"/>
                </a:lnTo>
                <a:lnTo>
                  <a:pt x="9515" y="10548"/>
                </a:lnTo>
                <a:lnTo>
                  <a:pt x="9515" y="1"/>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rot="-5400000">
            <a:off x="6981789" y="4840790"/>
            <a:ext cx="295369" cy="301119"/>
          </a:xfrm>
          <a:custGeom>
            <a:rect b="b" l="l" r="r" t="t"/>
            <a:pathLst>
              <a:path extrusionOk="0" h="10548" w="9515">
                <a:moveTo>
                  <a:pt x="0" y="0"/>
                </a:moveTo>
                <a:lnTo>
                  <a:pt x="0" y="10547"/>
                </a:lnTo>
                <a:lnTo>
                  <a:pt x="9514" y="10547"/>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rot="-5400000">
            <a:off x="6981789" y="4251075"/>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rot="-5400000">
            <a:off x="3675778" y="4840007"/>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rot="-5400000">
            <a:off x="7584764" y="4840803"/>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rot="-5400000">
            <a:off x="3070721" y="425079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txBox="1"/>
          <p:nvPr>
            <p:ph idx="1" type="subTitle"/>
          </p:nvPr>
        </p:nvSpPr>
        <p:spPr>
          <a:xfrm>
            <a:off x="5081356" y="2439000"/>
            <a:ext cx="2784000" cy="10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b="0"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2" name="Google Shape;502;p18"/>
          <p:cNvSpPr txBox="1"/>
          <p:nvPr>
            <p:ph idx="2" type="subTitle"/>
          </p:nvPr>
        </p:nvSpPr>
        <p:spPr>
          <a:xfrm>
            <a:off x="1278644" y="2439000"/>
            <a:ext cx="2784000" cy="10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b="0"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3" name="Google Shape;503;p18"/>
          <p:cNvSpPr txBox="1"/>
          <p:nvPr>
            <p:ph type="ctrTitle"/>
          </p:nvPr>
        </p:nvSpPr>
        <p:spPr>
          <a:xfrm>
            <a:off x="1180994" y="3616625"/>
            <a:ext cx="2979300" cy="3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Char char="-"/>
              <a:defRPr sz="1500"/>
            </a:lvl1pPr>
            <a:lvl2pPr lvl="1"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9pPr>
          </a:lstStyle>
          <a:p/>
        </p:txBody>
      </p:sp>
      <p:sp>
        <p:nvSpPr>
          <p:cNvPr id="504" name="Google Shape;504;p18"/>
          <p:cNvSpPr txBox="1"/>
          <p:nvPr>
            <p:ph idx="3" type="ctrTitle"/>
          </p:nvPr>
        </p:nvSpPr>
        <p:spPr>
          <a:xfrm>
            <a:off x="4983706" y="3616842"/>
            <a:ext cx="2979300" cy="3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600"/>
              <a:buFont typeface="Fira Sans Condensed Medium"/>
              <a:buChar char="-"/>
              <a:defRPr sz="1500"/>
            </a:lvl1pPr>
            <a:lvl2pPr lvl="1"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Char char="-"/>
              <a:defRPr sz="1600">
                <a:latin typeface="Fira Sans Condensed Medium"/>
                <a:ea typeface="Fira Sans Condensed Medium"/>
                <a:cs typeface="Fira Sans Condensed Medium"/>
                <a:sym typeface="Fira Sans Condensed Medium"/>
              </a:defRPr>
            </a:lvl9pPr>
          </a:lstStyle>
          <a:p/>
        </p:txBody>
      </p:sp>
      <p:sp>
        <p:nvSpPr>
          <p:cNvPr id="505" name="Google Shape;505;p18"/>
          <p:cNvSpPr txBox="1"/>
          <p:nvPr>
            <p:ph idx="4"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ONE_COLUMN_TEXT_1_1_2">
    <p:spTree>
      <p:nvGrpSpPr>
        <p:cNvPr id="506" name="Shape 506"/>
        <p:cNvGrpSpPr/>
        <p:nvPr/>
      </p:nvGrpSpPr>
      <p:grpSpPr>
        <a:xfrm>
          <a:off x="0" y="0"/>
          <a:ext cx="0" cy="0"/>
          <a:chOff x="0" y="0"/>
          <a:chExt cx="0" cy="0"/>
        </a:xfrm>
      </p:grpSpPr>
      <p:sp>
        <p:nvSpPr>
          <p:cNvPr id="507" name="Google Shape;507;p19"/>
          <p:cNvSpPr/>
          <p:nvPr/>
        </p:nvSpPr>
        <p:spPr>
          <a:xfrm flipH="1">
            <a:off x="8848650" y="3026311"/>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flipH="1">
            <a:off x="8258903"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flipH="1">
            <a:off x="7669188"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flipH="1">
            <a:off x="8848650"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flipH="1">
            <a:off x="8848103"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flipH="1">
            <a:off x="8258846"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flipH="1">
            <a:off x="7669084" y="3629326"/>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flipH="1">
            <a:off x="8847991"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flipH="1">
            <a:off x="8258733"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flipH="1">
            <a:off x="7668397"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flipH="1">
            <a:off x="8847991"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flipH="1">
            <a:off x="8258733"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flipH="1">
            <a:off x="7668972"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flipH="1">
            <a:off x="590578"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flipH="1">
            <a:off x="863"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flipH="1">
            <a:off x="125"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flipH="1">
            <a:off x="1179778" y="3629344"/>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flipH="1">
            <a:off x="590521"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flipH="1">
            <a:off x="759" y="3629326"/>
            <a:ext cx="294407" cy="301119"/>
          </a:xfrm>
          <a:custGeom>
            <a:rect b="b" l="l" r="r" t="t"/>
            <a:pathLst>
              <a:path extrusionOk="0" h="10548" w="9484">
                <a:moveTo>
                  <a:pt x="0" y="0"/>
                </a:moveTo>
                <a:lnTo>
                  <a:pt x="0" y="10547"/>
                </a:lnTo>
                <a:lnTo>
                  <a:pt x="9484" y="10547"/>
                </a:lnTo>
                <a:lnTo>
                  <a:pt x="9484" y="0"/>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flipH="1">
            <a:off x="1179666"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flipH="1">
            <a:off x="590408"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flipH="1">
            <a:off x="72"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flipH="1">
            <a:off x="1179666"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flipH="1">
            <a:off x="590408"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flipH="1">
            <a:off x="647"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txBox="1"/>
          <p:nvPr>
            <p:ph idx="1" type="subTitle"/>
          </p:nvPr>
        </p:nvSpPr>
        <p:spPr>
          <a:xfrm>
            <a:off x="2636825" y="3379150"/>
            <a:ext cx="3870300" cy="90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3" name="Google Shape;533;p19"/>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ONE_COLUMN_TEXT_1_1_1_1">
    <p:spTree>
      <p:nvGrpSpPr>
        <p:cNvPr id="534" name="Shape 534"/>
        <p:cNvGrpSpPr/>
        <p:nvPr/>
      </p:nvGrpSpPr>
      <p:grpSpPr>
        <a:xfrm>
          <a:off x="0" y="0"/>
          <a:ext cx="0" cy="0"/>
          <a:chOff x="0" y="0"/>
          <a:chExt cx="0" cy="0"/>
        </a:xfrm>
      </p:grpSpPr>
      <p:sp>
        <p:nvSpPr>
          <p:cNvPr id="535" name="Google Shape;535;p20"/>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rot="10800000">
            <a:off x="592018"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
          <p:cNvSpPr/>
          <p:nvPr/>
        </p:nvSpPr>
        <p:spPr>
          <a:xfrm flipH="1">
            <a:off x="5899913" y="4842290"/>
            <a:ext cx="295369" cy="301119"/>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a:off x="5310198"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a:off x="1771844"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flipH="1">
            <a:off x="1183064"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a:off x="592413" y="4239676"/>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txBox="1"/>
          <p:nvPr>
            <p:ph type="title"/>
          </p:nvPr>
        </p:nvSpPr>
        <p:spPr>
          <a:xfrm>
            <a:off x="1207825" y="3983254"/>
            <a:ext cx="6700500" cy="66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78" name="Google Shape;78;p3"/>
          <p:cNvSpPr txBox="1"/>
          <p:nvPr>
            <p:ph hasCustomPrompt="1" idx="2" type="title"/>
          </p:nvPr>
        </p:nvSpPr>
        <p:spPr>
          <a:xfrm>
            <a:off x="3722450" y="526575"/>
            <a:ext cx="1699200" cy="31908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ONE_COLUMN_TEXT_1_1_1_1_1">
    <p:spTree>
      <p:nvGrpSpPr>
        <p:cNvPr id="553" name="Shape 553"/>
        <p:cNvGrpSpPr/>
        <p:nvPr/>
      </p:nvGrpSpPr>
      <p:grpSpPr>
        <a:xfrm>
          <a:off x="0" y="0"/>
          <a:ext cx="0" cy="0"/>
          <a:chOff x="0" y="0"/>
          <a:chExt cx="0" cy="0"/>
        </a:xfrm>
      </p:grpSpPr>
      <p:sp>
        <p:nvSpPr>
          <p:cNvPr id="554" name="Google Shape;554;p21"/>
          <p:cNvSpPr/>
          <p:nvPr/>
        </p:nvSpPr>
        <p:spPr>
          <a:xfrm flipH="1">
            <a:off x="6489629" y="4842290"/>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flipH="1">
            <a:off x="2951306"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flipH="1">
            <a:off x="591513" y="4842501"/>
            <a:ext cx="295369" cy="301119"/>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flipH="1">
            <a:off x="8258806" y="4239249"/>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flipH="1">
            <a:off x="4130737" y="4239249"/>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flipH="1">
            <a:off x="2951306" y="4239249"/>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flipH="1">
            <a:off x="8848580" y="4842282"/>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flipH="1">
            <a:off x="8259323" y="4842251"/>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flipH="1">
            <a:off x="7669562"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flipH="1">
            <a:off x="7079601" y="4840556"/>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flipH="1">
            <a:off x="5310185"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flipH="1">
            <a:off x="4720963" y="4840551"/>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flipH="1">
            <a:off x="4130723" y="4840565"/>
            <a:ext cx="295369" cy="301148"/>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flipH="1">
            <a:off x="3541462" y="4840551"/>
            <a:ext cx="294438" cy="301148"/>
          </a:xfrm>
          <a:custGeom>
            <a:rect b="b" l="l" r="r" t="t"/>
            <a:pathLst>
              <a:path extrusionOk="0" h="10549" w="9485">
                <a:moveTo>
                  <a:pt x="1" y="1"/>
                </a:moveTo>
                <a:lnTo>
                  <a:pt x="1"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flipH="1">
            <a:off x="2361566"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flipH="1">
            <a:off x="1771844" y="4844176"/>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flipH="1">
            <a:off x="-50" y="484204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ONE_COLUMN_TEXT_1_1_1_1_1_1">
    <p:spTree>
      <p:nvGrpSpPr>
        <p:cNvPr id="572" name="Shape 572"/>
        <p:cNvGrpSpPr/>
        <p:nvPr/>
      </p:nvGrpSpPr>
      <p:grpSpPr>
        <a:xfrm>
          <a:off x="0" y="0"/>
          <a:ext cx="0" cy="0"/>
          <a:chOff x="0" y="0"/>
          <a:chExt cx="0" cy="0"/>
        </a:xfrm>
      </p:grpSpPr>
      <p:sp>
        <p:nvSpPr>
          <p:cNvPr id="573" name="Google Shape;573;p22"/>
          <p:cNvSpPr/>
          <p:nvPr/>
        </p:nvSpPr>
        <p:spPr>
          <a:xfrm flipH="1" rot="5400000">
            <a:off x="3815" y="2417251"/>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flipH="1" rot="5400000">
            <a:off x="3815" y="1812214"/>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flipH="1" rot="5400000">
            <a:off x="622100" y="4837006"/>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flipH="1" rot="5400000">
            <a:off x="622084" y="4231953"/>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flipH="1" rot="5400000">
            <a:off x="622084" y="3626917"/>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flipH="1" rot="5400000">
            <a:off x="622084" y="3021880"/>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flipH="1" rot="5400000">
            <a:off x="1240369" y="4837445"/>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flipH="1" rot="5400000">
            <a:off x="1858623" y="4836991"/>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flipH="1" rot="5400000">
            <a:off x="2476878" y="4837445"/>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flipH="1" rot="5400000">
            <a:off x="1859101" y="4231523"/>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flipH="1" rot="5400000">
            <a:off x="1240845" y="4231935"/>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flipH="1" rot="5400000">
            <a:off x="3384" y="4837051"/>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flipH="1" rot="5400000">
            <a:off x="4333" y="4232416"/>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flipH="1" rot="5400000">
            <a:off x="4335" y="3627346"/>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flipH="1" rot="5400000">
            <a:off x="5578" y="3022537"/>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flipH="1" rot="5400000">
            <a:off x="5570" y="1207150"/>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rot="-5400000">
            <a:off x="8837494" y="302190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rot="-5400000">
            <a:off x="8837494" y="120676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rot="-5400000">
            <a:off x="8837494"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rot="-5400000">
            <a:off x="8837490" y="24172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rot="-5400000">
            <a:off x="8837548" y="601726"/>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rot="-5400000">
            <a:off x="8220972" y="120884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rot="-5400000">
            <a:off x="8220549"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rot="-5400000">
            <a:off x="7603603"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rot="-5400000">
            <a:off x="8220973" y="602526"/>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rot="-5400000">
            <a:off x="8837490" y="181222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rot="-5400000">
            <a:off x="8220977" y="181470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rot="-5400000">
            <a:off x="6986678" y="-333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rot="-5400000">
            <a:off x="7604399" y="601737"/>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rot="-5400000">
            <a:off x="8220990" y="24205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rot="-5400000">
            <a:off x="7604872" y="120719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1_1_2_1">
    <p:spTree>
      <p:nvGrpSpPr>
        <p:cNvPr id="605" name="Shape 605"/>
        <p:cNvGrpSpPr/>
        <p:nvPr/>
      </p:nvGrpSpPr>
      <p:grpSpPr>
        <a:xfrm>
          <a:off x="0" y="0"/>
          <a:ext cx="0" cy="0"/>
          <a:chOff x="0" y="0"/>
          <a:chExt cx="0" cy="0"/>
        </a:xfrm>
      </p:grpSpPr>
      <p:sp>
        <p:nvSpPr>
          <p:cNvPr id="606" name="Google Shape;606;p23"/>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607" name="Google Shape;607;p23"/>
          <p:cNvSpPr/>
          <p:nvPr/>
        </p:nvSpPr>
        <p:spPr>
          <a:xfrm rot="5400000">
            <a:off x="7815" y="2417277"/>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rot="5400000">
            <a:off x="7815" y="302231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rot="5400000">
            <a:off x="626108" y="-3369"/>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rot="5400000">
            <a:off x="626092" y="601687"/>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rot="5400000">
            <a:off x="626092" y="181176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rot="5400000">
            <a:off x="626092" y="362691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rot="5400000">
            <a:off x="626092" y="483702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rot="5400000">
            <a:off x="1244385" y="-2929"/>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rot="5400000">
            <a:off x="7384" y="-3414"/>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rot="5400000">
            <a:off x="8333" y="602074"/>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rot="5400000">
            <a:off x="8335" y="1207176"/>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rot="5400000">
            <a:off x="9578" y="1811959"/>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rot="5400000">
            <a:off x="626096" y="241724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rot="5400000">
            <a:off x="9570" y="362735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rot="5400000">
            <a:off x="10077" y="4232382"/>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rot="5400000">
            <a:off x="9570" y="4837466"/>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rot="5400000">
            <a:off x="626038" y="4231961"/>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rot="5400000">
            <a:off x="1242624" y="18119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rot="-5400000">
            <a:off x="7598616"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rot="-5400000">
            <a:off x="6980372" y="483748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rot="-5400000">
            <a:off x="7596910" y="60212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rot="-5400000">
            <a:off x="8216821" y="1812222"/>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rot="-5400000">
            <a:off x="8217252" y="4837059"/>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rot="-5400000">
            <a:off x="8217290" y="4232423"/>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rot="-5400000">
            <a:off x="8217288" y="3627354"/>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rot="-5400000">
            <a:off x="8215057" y="3022545"/>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rot="-5400000">
            <a:off x="8215066" y="1207158"/>
            <a:ext cx="303053" cy="308980"/>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rot="-5400000">
            <a:off x="8215546" y="60213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rot="-5400000">
            <a:off x="8215066" y="-2947"/>
            <a:ext cx="303053" cy="308980"/>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rot="5400000">
            <a:off x="1243048" y="483702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rot="-5400000">
            <a:off x="8837214" y="2417233"/>
            <a:ext cx="303053" cy="308951"/>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rot="-5400000">
            <a:off x="8837214" y="181219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rot="-5400000">
            <a:off x="8837645" y="483703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rot="-5400000">
            <a:off x="8837683" y="423239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rot="-5400000">
            <a:off x="8837680" y="3627328"/>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rot="-5400000">
            <a:off x="8835450" y="3022519"/>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rot="-5400000">
            <a:off x="8835458" y="120713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rot="-5400000">
            <a:off x="8835939" y="60210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rot="-5400000">
            <a:off x="8835458" y="-297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txBox="1"/>
          <p:nvPr>
            <p:ph idx="1" type="subTitle"/>
          </p:nvPr>
        </p:nvSpPr>
        <p:spPr>
          <a:xfrm>
            <a:off x="1948525" y="1499338"/>
            <a:ext cx="20112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47" name="Google Shape;647;p23"/>
          <p:cNvSpPr txBox="1"/>
          <p:nvPr>
            <p:ph idx="2" type="subTitle"/>
          </p:nvPr>
        </p:nvSpPr>
        <p:spPr>
          <a:xfrm>
            <a:off x="1948525" y="2602982"/>
            <a:ext cx="20112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48" name="Google Shape;648;p23"/>
          <p:cNvSpPr txBox="1"/>
          <p:nvPr>
            <p:ph idx="3" type="subTitle"/>
          </p:nvPr>
        </p:nvSpPr>
        <p:spPr>
          <a:xfrm>
            <a:off x="1948525" y="3706626"/>
            <a:ext cx="20112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49" name="Google Shape;649;p23"/>
          <p:cNvSpPr txBox="1"/>
          <p:nvPr>
            <p:ph idx="4" type="subTitle"/>
          </p:nvPr>
        </p:nvSpPr>
        <p:spPr>
          <a:xfrm>
            <a:off x="5142475" y="1353538"/>
            <a:ext cx="23067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b="0" sz="1400">
                <a:solidFill>
                  <a:schemeClr val="lt1"/>
                </a:solidFill>
              </a:defRPr>
            </a:lvl1pPr>
            <a:lvl2pPr lvl="1" rtl="0" algn="ctr">
              <a:lnSpc>
                <a:spcPct val="100000"/>
              </a:lnSpc>
              <a:spcBef>
                <a:spcPts val="1600"/>
              </a:spcBef>
              <a:spcAft>
                <a:spcPts val="0"/>
              </a:spcAft>
              <a:buClr>
                <a:schemeClr val="lt1"/>
              </a:buClr>
              <a:buSzPts val="1600"/>
              <a:buNone/>
              <a:defRPr>
                <a:solidFill>
                  <a:schemeClr val="lt1"/>
                </a:solidFill>
              </a:defRPr>
            </a:lvl2pPr>
            <a:lvl3pPr lvl="2" rtl="0" algn="ctr">
              <a:lnSpc>
                <a:spcPct val="100000"/>
              </a:lnSpc>
              <a:spcBef>
                <a:spcPts val="0"/>
              </a:spcBef>
              <a:spcAft>
                <a:spcPts val="0"/>
              </a:spcAft>
              <a:buClr>
                <a:schemeClr val="lt1"/>
              </a:buClr>
              <a:buSzPts val="1600"/>
              <a:buNone/>
              <a:defRPr>
                <a:solidFill>
                  <a:schemeClr val="lt1"/>
                </a:solidFill>
              </a:defRPr>
            </a:lvl3pPr>
            <a:lvl4pPr lvl="3"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
        <p:nvSpPr>
          <p:cNvPr id="650" name="Google Shape;650;p23"/>
          <p:cNvSpPr txBox="1"/>
          <p:nvPr>
            <p:ph idx="5" type="subTitle"/>
          </p:nvPr>
        </p:nvSpPr>
        <p:spPr>
          <a:xfrm>
            <a:off x="5142475" y="2483644"/>
            <a:ext cx="23067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b="0" sz="1400">
                <a:solidFill>
                  <a:schemeClr val="lt1"/>
                </a:solidFill>
              </a:defRPr>
            </a:lvl1pPr>
            <a:lvl2pPr lvl="1" rtl="0" algn="ctr">
              <a:lnSpc>
                <a:spcPct val="100000"/>
              </a:lnSpc>
              <a:spcBef>
                <a:spcPts val="1600"/>
              </a:spcBef>
              <a:spcAft>
                <a:spcPts val="0"/>
              </a:spcAft>
              <a:buClr>
                <a:schemeClr val="lt1"/>
              </a:buClr>
              <a:buSzPts val="1600"/>
              <a:buNone/>
              <a:defRPr>
                <a:solidFill>
                  <a:schemeClr val="lt1"/>
                </a:solidFill>
              </a:defRPr>
            </a:lvl2pPr>
            <a:lvl3pPr lvl="2" rtl="0" algn="ctr">
              <a:lnSpc>
                <a:spcPct val="100000"/>
              </a:lnSpc>
              <a:spcBef>
                <a:spcPts val="0"/>
              </a:spcBef>
              <a:spcAft>
                <a:spcPts val="0"/>
              </a:spcAft>
              <a:buClr>
                <a:schemeClr val="lt1"/>
              </a:buClr>
              <a:buSzPts val="1600"/>
              <a:buNone/>
              <a:defRPr>
                <a:solidFill>
                  <a:schemeClr val="lt1"/>
                </a:solidFill>
              </a:defRPr>
            </a:lvl3pPr>
            <a:lvl4pPr lvl="3"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
        <p:nvSpPr>
          <p:cNvPr id="651" name="Google Shape;651;p23"/>
          <p:cNvSpPr txBox="1"/>
          <p:nvPr>
            <p:ph idx="6" type="subTitle"/>
          </p:nvPr>
        </p:nvSpPr>
        <p:spPr>
          <a:xfrm>
            <a:off x="5142475" y="3613750"/>
            <a:ext cx="23067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b="0" sz="1400">
                <a:solidFill>
                  <a:schemeClr val="lt1"/>
                </a:solidFill>
              </a:defRPr>
            </a:lvl1pPr>
            <a:lvl2pPr lvl="1" rtl="0" algn="ctr">
              <a:lnSpc>
                <a:spcPct val="100000"/>
              </a:lnSpc>
              <a:spcBef>
                <a:spcPts val="0"/>
              </a:spcBef>
              <a:spcAft>
                <a:spcPts val="0"/>
              </a:spcAft>
              <a:buClr>
                <a:schemeClr val="lt1"/>
              </a:buClr>
              <a:buSzPts val="1600"/>
              <a:buNone/>
              <a:defRPr>
                <a:solidFill>
                  <a:schemeClr val="lt1"/>
                </a:solidFill>
              </a:defRPr>
            </a:lvl2pPr>
            <a:lvl3pPr lvl="2" rtl="0" algn="ctr">
              <a:lnSpc>
                <a:spcPct val="100000"/>
              </a:lnSpc>
              <a:spcBef>
                <a:spcPts val="0"/>
              </a:spcBef>
              <a:spcAft>
                <a:spcPts val="0"/>
              </a:spcAft>
              <a:buClr>
                <a:schemeClr val="lt1"/>
              </a:buClr>
              <a:buSzPts val="1600"/>
              <a:buNone/>
              <a:defRPr>
                <a:solidFill>
                  <a:schemeClr val="lt1"/>
                </a:solidFill>
              </a:defRPr>
            </a:lvl3pPr>
            <a:lvl4pPr lvl="3"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652" name="Shape 652"/>
        <p:cNvGrpSpPr/>
        <p:nvPr/>
      </p:nvGrpSpPr>
      <p:grpSpPr>
        <a:xfrm>
          <a:off x="0" y="0"/>
          <a:ext cx="0" cy="0"/>
          <a:chOff x="0" y="0"/>
          <a:chExt cx="0" cy="0"/>
        </a:xfrm>
      </p:grpSpPr>
      <p:sp>
        <p:nvSpPr>
          <p:cNvPr id="653" name="Google Shape;653;p24"/>
          <p:cNvSpPr/>
          <p:nvPr/>
        </p:nvSpPr>
        <p:spPr>
          <a:xfrm rot="10800000">
            <a:off x="591538"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4"/>
          <p:cNvSpPr/>
          <p:nvPr/>
        </p:nvSpPr>
        <p:spPr>
          <a:xfrm rot="10800000">
            <a:off x="8848577"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rot="10800000">
            <a:off x="8258831"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rot="10800000">
            <a:off x="766911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p:nvPr/>
        </p:nvSpPr>
        <p:spPr>
          <a:xfrm rot="10800000">
            <a:off x="1781"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4"/>
          <p:cNvSpPr/>
          <p:nvPr/>
        </p:nvSpPr>
        <p:spPr>
          <a:xfrm rot="10800000">
            <a:off x="8258880"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rot="10800000">
            <a:off x="884860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rot="10800000">
            <a:off x="8259348"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rot="10800000">
            <a:off x="7669587"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rot="10800000">
            <a:off x="7079626"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rot="10800000">
            <a:off x="1771869"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rot="10800000">
            <a:off x="1182166"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rot="10800000">
            <a:off x="1183089"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rot="10800000">
            <a:off x="592468"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4"/>
          <p:cNvSpPr/>
          <p:nvPr/>
        </p:nvSpPr>
        <p:spPr>
          <a:xfrm rot="10800000">
            <a:off x="-2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rot="10800000">
            <a:off x="775" y="1206911"/>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rot="10800000">
            <a:off x="592018"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txBox="1"/>
          <p:nvPr>
            <p:ph idx="1" type="subTitle"/>
          </p:nvPr>
        </p:nvSpPr>
        <p:spPr>
          <a:xfrm>
            <a:off x="1113412" y="3895647"/>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1" name="Google Shape;671;p24"/>
          <p:cNvSpPr txBox="1"/>
          <p:nvPr>
            <p:ph idx="2" type="subTitle"/>
          </p:nvPr>
        </p:nvSpPr>
        <p:spPr>
          <a:xfrm>
            <a:off x="3621241" y="3895647"/>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2" name="Google Shape;672;p24"/>
          <p:cNvSpPr txBox="1"/>
          <p:nvPr>
            <p:ph idx="3" type="subTitle"/>
          </p:nvPr>
        </p:nvSpPr>
        <p:spPr>
          <a:xfrm>
            <a:off x="6130163" y="3895647"/>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3" name="Google Shape;673;p24"/>
          <p:cNvSpPr txBox="1"/>
          <p:nvPr>
            <p:ph idx="4" type="subTitle"/>
          </p:nvPr>
        </p:nvSpPr>
        <p:spPr>
          <a:xfrm>
            <a:off x="1113412" y="2286201"/>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4" name="Google Shape;674;p24"/>
          <p:cNvSpPr txBox="1"/>
          <p:nvPr>
            <p:ph idx="5" type="subTitle"/>
          </p:nvPr>
        </p:nvSpPr>
        <p:spPr>
          <a:xfrm>
            <a:off x="3621241" y="2286201"/>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5" name="Google Shape;675;p24"/>
          <p:cNvSpPr txBox="1"/>
          <p:nvPr>
            <p:ph idx="6" type="subTitle"/>
          </p:nvPr>
        </p:nvSpPr>
        <p:spPr>
          <a:xfrm>
            <a:off x="6130163" y="2286201"/>
            <a:ext cx="1899000" cy="28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rtl="0" algn="ctr">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p:txBody>
      </p:sp>
      <p:sp>
        <p:nvSpPr>
          <p:cNvPr id="676" name="Google Shape;676;p24"/>
          <p:cNvSpPr txBox="1"/>
          <p:nvPr>
            <p:ph idx="7" type="subTitle"/>
          </p:nvPr>
        </p:nvSpPr>
        <p:spPr>
          <a:xfrm>
            <a:off x="1113412" y="257180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77" name="Google Shape;677;p24"/>
          <p:cNvSpPr txBox="1"/>
          <p:nvPr>
            <p:ph idx="8" type="subTitle"/>
          </p:nvPr>
        </p:nvSpPr>
        <p:spPr>
          <a:xfrm>
            <a:off x="3621240" y="257180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78" name="Google Shape;678;p24"/>
          <p:cNvSpPr txBox="1"/>
          <p:nvPr>
            <p:ph idx="9" type="subTitle"/>
          </p:nvPr>
        </p:nvSpPr>
        <p:spPr>
          <a:xfrm>
            <a:off x="6130162" y="257180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79" name="Google Shape;679;p24"/>
          <p:cNvSpPr txBox="1"/>
          <p:nvPr>
            <p:ph idx="13" type="subTitle"/>
          </p:nvPr>
        </p:nvSpPr>
        <p:spPr>
          <a:xfrm>
            <a:off x="1114837" y="4181250"/>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80" name="Google Shape;680;p24"/>
          <p:cNvSpPr txBox="1"/>
          <p:nvPr>
            <p:ph idx="14" type="subTitle"/>
          </p:nvPr>
        </p:nvSpPr>
        <p:spPr>
          <a:xfrm>
            <a:off x="3622666" y="4181249"/>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81" name="Google Shape;681;p24"/>
          <p:cNvSpPr txBox="1"/>
          <p:nvPr>
            <p:ph idx="15" type="subTitle"/>
          </p:nvPr>
        </p:nvSpPr>
        <p:spPr>
          <a:xfrm>
            <a:off x="6131588" y="4181249"/>
            <a:ext cx="1899000" cy="41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82" name="Google Shape;682;p2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683" name="Shape 683"/>
        <p:cNvGrpSpPr/>
        <p:nvPr/>
      </p:nvGrpSpPr>
      <p:grpSpPr>
        <a:xfrm>
          <a:off x="0" y="0"/>
          <a:ext cx="0" cy="0"/>
          <a:chOff x="0" y="0"/>
          <a:chExt cx="0" cy="0"/>
        </a:xfrm>
      </p:grpSpPr>
      <p:sp>
        <p:nvSpPr>
          <p:cNvPr id="684" name="Google Shape;684;p25"/>
          <p:cNvSpPr/>
          <p:nvPr/>
        </p:nvSpPr>
        <p:spPr>
          <a:xfrm rot="5400000">
            <a:off x="2480121" y="2417290"/>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rot="5400000">
            <a:off x="2480121" y="302232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rot="5400000">
            <a:off x="3098404" y="-3343"/>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rot="5400000">
            <a:off x="3098388" y="601709"/>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rot="5400000">
            <a:off x="3098388" y="1811782"/>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rot="5400000">
            <a:off x="3098388" y="3626924"/>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rot="5400000">
            <a:off x="3098388"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rot="5400000">
            <a:off x="3716671" y="-2904"/>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rot="5400000">
            <a:off x="4335401" y="602110"/>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rot="5400000">
            <a:off x="3717147" y="602577"/>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rot="5400000">
            <a:off x="2479690" y="-3388"/>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rot="5400000">
            <a:off x="2480639" y="602096"/>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rot="5400000">
            <a:off x="2480641" y="1207195"/>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rot="5400000">
            <a:off x="2481884" y="1811975"/>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rot="5400000">
            <a:off x="3098392" y="241726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rot="5400000">
            <a:off x="2481876" y="3627362"/>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rot="5400000">
            <a:off x="2482383" y="4232387"/>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rot="5400000">
            <a:off x="2481876" y="4837467"/>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rot="5400000">
            <a:off x="3098334" y="4231965"/>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rot="5400000">
            <a:off x="3714909" y="1811979"/>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rot="5400000">
            <a:off x="3714909" y="3625697"/>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rot="5400000">
            <a:off x="1861482" y="2417303"/>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rot="5400000">
            <a:off x="1861482" y="302234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rot="5400000">
            <a:off x="1861051" y="-337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rot="5400000">
            <a:off x="1862000" y="602109"/>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rot="5400000">
            <a:off x="1862003" y="1207208"/>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rot="5400000">
            <a:off x="1863246" y="1811988"/>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rot="5400000">
            <a:off x="1863238" y="362737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rot="5400000">
            <a:off x="1863745" y="423240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rot="5400000">
            <a:off x="1863238" y="4837480"/>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rot="5400000">
            <a:off x="1242844" y="2417303"/>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rot="5400000">
            <a:off x="1242844" y="302234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rot="5400000">
            <a:off x="1242413" y="-337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5400000">
            <a:off x="1243362" y="602109"/>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5400000">
            <a:off x="1243365" y="1207208"/>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5400000">
            <a:off x="1244607" y="1811988"/>
            <a:ext cx="303053" cy="308980"/>
          </a:xfrm>
          <a:custGeom>
            <a:rect b="b" l="l" r="r" t="t"/>
            <a:pathLst>
              <a:path extrusionOk="0" h="10549" w="9515">
                <a:moveTo>
                  <a:pt x="0" y="1"/>
                </a:moveTo>
                <a:lnTo>
                  <a:pt x="0"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rot="5400000">
            <a:off x="1244599" y="3627375"/>
            <a:ext cx="303053" cy="308980"/>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rot="5400000">
            <a:off x="1245106" y="4232400"/>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rot="5400000">
            <a:off x="1244599" y="4837480"/>
            <a:ext cx="303053" cy="308980"/>
          </a:xfrm>
          <a:custGeom>
            <a:rect b="b" l="l" r="r" t="t"/>
            <a:pathLst>
              <a:path extrusionOk="0" h="10549" w="9515">
                <a:moveTo>
                  <a:pt x="1" y="1"/>
                </a:moveTo>
                <a:lnTo>
                  <a:pt x="1"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rot="5400000">
            <a:off x="624205" y="2417290"/>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rot="5400000">
            <a:off x="624205" y="302232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rot="5400000">
            <a:off x="623774" y="-3388"/>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rot="5400000">
            <a:off x="624724" y="602096"/>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rot="5400000">
            <a:off x="624726" y="1207195"/>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rot="5400000">
            <a:off x="625969" y="181197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rot="5400000">
            <a:off x="625961" y="362736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rot="5400000">
            <a:off x="626468" y="423238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rot="5400000">
            <a:off x="625961" y="4837467"/>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rot="5400000">
            <a:off x="3715333"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rot="5400000">
            <a:off x="4332279" y="483702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rot="5400000">
            <a:off x="3810" y="2417316"/>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rot="5400000">
            <a:off x="3810" y="3022352"/>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rot="5400000">
            <a:off x="3379" y="-336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rot="5400000">
            <a:off x="4328" y="602122"/>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rot="5400000">
            <a:off x="4331" y="1207221"/>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rot="5400000">
            <a:off x="5574" y="1812001"/>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rot="5400000">
            <a:off x="5565" y="3627388"/>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rot="5400000">
            <a:off x="6072" y="4232412"/>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rot="5400000">
            <a:off x="5565" y="483749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rot="5400000">
            <a:off x="4949224" y="4837068"/>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txBox="1"/>
          <p:nvPr>
            <p:ph type="title"/>
          </p:nvPr>
        </p:nvSpPr>
        <p:spPr>
          <a:xfrm>
            <a:off x="5022775" y="2487975"/>
            <a:ext cx="3403800" cy="987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3000"/>
              <a:buNone/>
              <a:defRPr sz="28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5" name="Google Shape;745;p25"/>
          <p:cNvSpPr txBox="1"/>
          <p:nvPr>
            <p:ph hasCustomPrompt="1" idx="2" type="title"/>
          </p:nvPr>
        </p:nvSpPr>
        <p:spPr>
          <a:xfrm>
            <a:off x="5671075" y="1501025"/>
            <a:ext cx="2755500" cy="987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4400"/>
              <a:buNone/>
              <a:defRPr sz="7300">
                <a:solidFill>
                  <a:schemeClr val="dk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46" name="Google Shape;746;p25"/>
          <p:cNvSpPr txBox="1"/>
          <p:nvPr>
            <p:ph idx="1" type="subTitle"/>
          </p:nvPr>
        </p:nvSpPr>
        <p:spPr>
          <a:xfrm>
            <a:off x="5718775" y="3474975"/>
            <a:ext cx="2707800" cy="70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2">
    <p:spTree>
      <p:nvGrpSpPr>
        <p:cNvPr id="747" name="Shape 747"/>
        <p:cNvGrpSpPr/>
        <p:nvPr/>
      </p:nvGrpSpPr>
      <p:grpSpPr>
        <a:xfrm>
          <a:off x="0" y="0"/>
          <a:ext cx="0" cy="0"/>
          <a:chOff x="0" y="0"/>
          <a:chExt cx="0" cy="0"/>
        </a:xfrm>
      </p:grpSpPr>
      <p:sp>
        <p:nvSpPr>
          <p:cNvPr id="748" name="Google Shape;748;p26"/>
          <p:cNvSpPr/>
          <p:nvPr/>
        </p:nvSpPr>
        <p:spPr>
          <a:xfrm rot="-5400000">
            <a:off x="6360817" y="2417259"/>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rot="-5400000">
            <a:off x="6360817" y="1812222"/>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rot="-5400000">
            <a:off x="5742564" y="4837014"/>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rot="-5400000">
            <a:off x="5742548" y="4231961"/>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rot="-5400000">
            <a:off x="5742548" y="3626925"/>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rot="-5400000">
            <a:off x="5742548" y="302188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rot="-5400000">
            <a:off x="5742548" y="18117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rot="-5400000">
            <a:off x="5742548" y="120674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rot="-5400000">
            <a:off x="5742548"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rot="-5400000">
            <a:off x="5124295" y="4837453"/>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rot="-5400000">
            <a:off x="4506040" y="4836999"/>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rot="-5400000">
            <a:off x="3887786" y="4837453"/>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rot="-5400000">
            <a:off x="4506518" y="4231531"/>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rot="-5400000">
            <a:off x="5124774" y="4231943"/>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rot="-5400000">
            <a:off x="6361248" y="4837059"/>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rot="-5400000">
            <a:off x="6361286" y="4232423"/>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rot="-5400000">
            <a:off x="6361284" y="3627354"/>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rot="-5400000">
            <a:off x="6359054" y="3022545"/>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rot="-5400000">
            <a:off x="5742544" y="2417258"/>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rot="-5400000">
            <a:off x="6359062" y="1207158"/>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rot="-5400000">
            <a:off x="6359542" y="602133"/>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rot="-5400000">
            <a:off x="6359062" y="-2947"/>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rot="-5400000">
            <a:off x="5742602" y="601705"/>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rot="-5400000">
            <a:off x="5126024" y="3022541"/>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rot="-5400000">
            <a:off x="5126024" y="120882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rot="-5400000">
            <a:off x="6979458" y="2417246"/>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rot="-5400000">
            <a:off x="6979458" y="181221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rot="-5400000">
            <a:off x="6979889"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rot="-5400000">
            <a:off x="6979927" y="4232411"/>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rot="-5400000">
            <a:off x="6979924" y="3627341"/>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rot="-5400000">
            <a:off x="6977694" y="3022532"/>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rot="-5400000">
            <a:off x="6977702" y="1207145"/>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rot="-5400000">
            <a:off x="6978183" y="60212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rot="-5400000">
            <a:off x="6977702" y="-2960"/>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rot="-5400000">
            <a:off x="7598098" y="2417246"/>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rot="-5400000">
            <a:off x="7598098" y="1812210"/>
            <a:ext cx="303053" cy="308951"/>
          </a:xfrm>
          <a:custGeom>
            <a:rect b="b" l="l" r="r" t="t"/>
            <a:pathLst>
              <a:path extrusionOk="0" h="10548" w="9515">
                <a:moveTo>
                  <a:pt x="1" y="0"/>
                </a:moveTo>
                <a:lnTo>
                  <a:pt x="1"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rot="-5400000">
            <a:off x="7598529" y="4837046"/>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rot="-5400000">
            <a:off x="7598568" y="4232411"/>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rot="-5400000">
            <a:off x="7598565" y="3627341"/>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rot="-5400000">
            <a:off x="7596335" y="3022532"/>
            <a:ext cx="303053" cy="308980"/>
          </a:xfrm>
          <a:custGeom>
            <a:rect b="b" l="l" r="r" t="t"/>
            <a:pathLst>
              <a:path extrusionOk="0" h="10549" w="9515">
                <a:moveTo>
                  <a:pt x="0" y="1"/>
                </a:moveTo>
                <a:lnTo>
                  <a:pt x="0"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rot="-5400000">
            <a:off x="7596343" y="1207145"/>
            <a:ext cx="303053" cy="308980"/>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rot="-5400000">
            <a:off x="7596823" y="602120"/>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rot="-5400000">
            <a:off x="7596343" y="-2960"/>
            <a:ext cx="303053" cy="308980"/>
          </a:xfrm>
          <a:custGeom>
            <a:rect b="b" l="l" r="r" t="t"/>
            <a:pathLst>
              <a:path extrusionOk="0" h="10549" w="9515">
                <a:moveTo>
                  <a:pt x="1" y="1"/>
                </a:moveTo>
                <a:lnTo>
                  <a:pt x="1" y="10548"/>
                </a:lnTo>
                <a:lnTo>
                  <a:pt x="9514" y="10548"/>
                </a:lnTo>
                <a:lnTo>
                  <a:pt x="95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rot="-5400000">
            <a:off x="8216739" y="2417259"/>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rot="-5400000">
            <a:off x="8216739" y="1812222"/>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rot="-5400000">
            <a:off x="8217170" y="4837059"/>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rot="-5400000">
            <a:off x="8217208" y="423242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rot="-5400000">
            <a:off x="8217206" y="3627354"/>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rot="-5400000">
            <a:off x="8214975" y="302254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rot="-5400000">
            <a:off x="8214984" y="1207158"/>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rot="-5400000">
            <a:off x="8215464" y="602133"/>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rot="-5400000">
            <a:off x="8214984" y="-2947"/>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rot="-5400000">
            <a:off x="5125600"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rot="-5400000">
            <a:off x="4508653" y="-3359"/>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rot="-5400000">
            <a:off x="8837137" y="2417233"/>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rot="-5400000">
            <a:off x="8837137" y="181219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rot="-5400000">
            <a:off x="8837568" y="4837033"/>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rot="-5400000">
            <a:off x="8837606" y="423239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rot="-5400000">
            <a:off x="8837603" y="3627328"/>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rot="-5400000">
            <a:off x="8835373" y="3022519"/>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rot="-5400000">
            <a:off x="8835381" y="1207132"/>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rot="-5400000">
            <a:off x="8835861" y="602108"/>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rot="-5400000">
            <a:off x="8835381" y="-2973"/>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txBox="1"/>
          <p:nvPr>
            <p:ph type="title"/>
          </p:nvPr>
        </p:nvSpPr>
        <p:spPr>
          <a:xfrm>
            <a:off x="706225" y="2501750"/>
            <a:ext cx="4168200" cy="9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sz="28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12" name="Google Shape;812;p26"/>
          <p:cNvSpPr txBox="1"/>
          <p:nvPr>
            <p:ph hasCustomPrompt="1" idx="2" type="title"/>
          </p:nvPr>
        </p:nvSpPr>
        <p:spPr>
          <a:xfrm>
            <a:off x="706225" y="1514800"/>
            <a:ext cx="2755500" cy="98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400"/>
              <a:buNone/>
              <a:defRPr sz="7300">
                <a:solidFill>
                  <a:schemeClr val="dk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13" name="Google Shape;813;p26"/>
          <p:cNvSpPr txBox="1"/>
          <p:nvPr>
            <p:ph idx="1" type="subTitle"/>
          </p:nvPr>
        </p:nvSpPr>
        <p:spPr>
          <a:xfrm>
            <a:off x="717500" y="3488750"/>
            <a:ext cx="2707800" cy="70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_1">
    <p:bg>
      <p:bgPr>
        <a:gradFill>
          <a:gsLst>
            <a:gs pos="0">
              <a:schemeClr val="dk2"/>
            </a:gs>
            <a:gs pos="24000">
              <a:schemeClr val="dk2"/>
            </a:gs>
            <a:gs pos="56000">
              <a:schemeClr val="dk2"/>
            </a:gs>
            <a:gs pos="100000">
              <a:srgbClr val="141C21"/>
            </a:gs>
          </a:gsLst>
          <a:lin ang="5400700" scaled="0"/>
        </a:gradFill>
      </p:bgPr>
    </p:bg>
    <p:spTree>
      <p:nvGrpSpPr>
        <p:cNvPr id="814" name="Shape 814"/>
        <p:cNvGrpSpPr/>
        <p:nvPr/>
      </p:nvGrpSpPr>
      <p:grpSpPr>
        <a:xfrm>
          <a:off x="0" y="0"/>
          <a:ext cx="0" cy="0"/>
          <a:chOff x="0" y="0"/>
          <a:chExt cx="0" cy="0"/>
        </a:xfrm>
      </p:grpSpPr>
      <p:sp>
        <p:nvSpPr>
          <p:cNvPr id="815" name="Google Shape;815;p27"/>
          <p:cNvSpPr/>
          <p:nvPr/>
        </p:nvSpPr>
        <p:spPr>
          <a:xfrm>
            <a:off x="2358952" y="4842290"/>
            <a:ext cx="295369" cy="301119"/>
          </a:xfrm>
          <a:custGeom>
            <a:rect b="b" l="l" r="r" t="t"/>
            <a:pathLst>
              <a:path extrusionOk="0" h="10548" w="9515">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2948667" y="4842290"/>
            <a:ext cx="295369" cy="301119"/>
          </a:xfrm>
          <a:custGeom>
            <a:rect b="b" l="l" r="r" t="t"/>
            <a:pathLst>
              <a:path extrusionOk="0" h="10548" w="9515">
                <a:moveTo>
                  <a:pt x="1" y="0"/>
                </a:moveTo>
                <a:lnTo>
                  <a:pt x="1"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59" y="4239249"/>
            <a:ext cx="295338" cy="301975"/>
          </a:xfrm>
          <a:custGeom>
            <a:rect b="b" l="l" r="r" t="t"/>
            <a:pathLst>
              <a:path extrusionOk="0" h="10578" w="9514">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58977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1769205"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3538382"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59021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1179981"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176897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3538395" y="4840565"/>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412858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4717857" y="4840565"/>
            <a:ext cx="295369" cy="301148"/>
          </a:xfrm>
          <a:custGeom>
            <a:rect b="b" l="l" r="r" t="t"/>
            <a:pathLst>
              <a:path extrusionOk="0" h="10549" w="9515">
                <a:moveTo>
                  <a:pt x="1" y="1"/>
                </a:moveTo>
                <a:lnTo>
                  <a:pt x="1"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412810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1768971" y="36379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59" y="3636224"/>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8848624" y="363770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txBox="1"/>
          <p:nvPr>
            <p:ph idx="1" type="subTitle"/>
          </p:nvPr>
        </p:nvSpPr>
        <p:spPr>
          <a:xfrm>
            <a:off x="1059150" y="1276625"/>
            <a:ext cx="7025700" cy="1460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3100"/>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844" name="Google Shape;844;p27"/>
          <p:cNvSpPr txBox="1"/>
          <p:nvPr>
            <p:ph type="title"/>
          </p:nvPr>
        </p:nvSpPr>
        <p:spPr>
          <a:xfrm>
            <a:off x="2332425" y="3034500"/>
            <a:ext cx="5697600" cy="4491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Char char="-"/>
              <a:defRPr sz="1800"/>
            </a:lvl1pPr>
            <a:lvl2pPr lvl="1">
              <a:spcBef>
                <a:spcPts val="0"/>
              </a:spcBef>
              <a:spcAft>
                <a:spcPts val="0"/>
              </a:spcAft>
              <a:buSzPts val="2800"/>
              <a:buChar char="-"/>
              <a:defRPr>
                <a:latin typeface="Maven Pro"/>
                <a:ea typeface="Maven Pro"/>
                <a:cs typeface="Maven Pro"/>
                <a:sym typeface="Maven Pro"/>
              </a:defRPr>
            </a:lvl2pPr>
            <a:lvl3pPr lvl="2">
              <a:spcBef>
                <a:spcPts val="0"/>
              </a:spcBef>
              <a:spcAft>
                <a:spcPts val="0"/>
              </a:spcAft>
              <a:buSzPts val="2800"/>
              <a:buChar char="-"/>
              <a:defRPr>
                <a:latin typeface="Maven Pro"/>
                <a:ea typeface="Maven Pro"/>
                <a:cs typeface="Maven Pro"/>
                <a:sym typeface="Maven Pro"/>
              </a:defRPr>
            </a:lvl3pPr>
            <a:lvl4pPr lvl="3">
              <a:spcBef>
                <a:spcPts val="0"/>
              </a:spcBef>
              <a:spcAft>
                <a:spcPts val="0"/>
              </a:spcAft>
              <a:buSzPts val="2800"/>
              <a:buChar char="-"/>
              <a:defRPr>
                <a:latin typeface="Maven Pro"/>
                <a:ea typeface="Maven Pro"/>
                <a:cs typeface="Maven Pro"/>
                <a:sym typeface="Maven Pro"/>
              </a:defRPr>
            </a:lvl4pPr>
            <a:lvl5pPr lvl="4">
              <a:spcBef>
                <a:spcPts val="0"/>
              </a:spcBef>
              <a:spcAft>
                <a:spcPts val="0"/>
              </a:spcAft>
              <a:buSzPts val="2800"/>
              <a:buChar char="-"/>
              <a:defRPr>
                <a:latin typeface="Maven Pro"/>
                <a:ea typeface="Maven Pro"/>
                <a:cs typeface="Maven Pro"/>
                <a:sym typeface="Maven Pro"/>
              </a:defRPr>
            </a:lvl5pPr>
            <a:lvl6pPr lvl="5">
              <a:spcBef>
                <a:spcPts val="0"/>
              </a:spcBef>
              <a:spcAft>
                <a:spcPts val="0"/>
              </a:spcAft>
              <a:buSzPts val="2800"/>
              <a:buChar char="-"/>
              <a:defRPr>
                <a:latin typeface="Maven Pro"/>
                <a:ea typeface="Maven Pro"/>
                <a:cs typeface="Maven Pro"/>
                <a:sym typeface="Maven Pro"/>
              </a:defRPr>
            </a:lvl6pPr>
            <a:lvl7pPr lvl="6">
              <a:spcBef>
                <a:spcPts val="0"/>
              </a:spcBef>
              <a:spcAft>
                <a:spcPts val="0"/>
              </a:spcAft>
              <a:buSzPts val="2800"/>
              <a:buChar char="-"/>
              <a:defRPr>
                <a:latin typeface="Maven Pro"/>
                <a:ea typeface="Maven Pro"/>
                <a:cs typeface="Maven Pro"/>
                <a:sym typeface="Maven Pro"/>
              </a:defRPr>
            </a:lvl7pPr>
            <a:lvl8pPr lvl="7">
              <a:spcBef>
                <a:spcPts val="0"/>
              </a:spcBef>
              <a:spcAft>
                <a:spcPts val="0"/>
              </a:spcAft>
              <a:buSzPts val="2800"/>
              <a:buChar char="-"/>
              <a:defRPr>
                <a:latin typeface="Maven Pro"/>
                <a:ea typeface="Maven Pro"/>
                <a:cs typeface="Maven Pro"/>
                <a:sym typeface="Maven Pro"/>
              </a:defRPr>
            </a:lvl8pPr>
            <a:lvl9pPr lvl="8">
              <a:spcBef>
                <a:spcPts val="0"/>
              </a:spcBef>
              <a:spcAft>
                <a:spcPts val="0"/>
              </a:spcAft>
              <a:buSzPts val="2800"/>
              <a:buChar char="-"/>
              <a:defRPr>
                <a:latin typeface="Maven Pro"/>
                <a:ea typeface="Maven Pro"/>
                <a:cs typeface="Maven Pro"/>
                <a:sym typeface="Maven Pr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2">
    <p:spTree>
      <p:nvGrpSpPr>
        <p:cNvPr id="845" name="Shape 845"/>
        <p:cNvGrpSpPr/>
        <p:nvPr/>
      </p:nvGrpSpPr>
      <p:grpSpPr>
        <a:xfrm>
          <a:off x="0" y="0"/>
          <a:ext cx="0" cy="0"/>
          <a:chOff x="0" y="0"/>
          <a:chExt cx="0" cy="0"/>
        </a:xfrm>
      </p:grpSpPr>
      <p:sp>
        <p:nvSpPr>
          <p:cNvPr id="846" name="Google Shape;846;p28"/>
          <p:cNvSpPr txBox="1"/>
          <p:nvPr>
            <p:ph type="title"/>
          </p:nvPr>
        </p:nvSpPr>
        <p:spPr>
          <a:xfrm>
            <a:off x="889950" y="1407400"/>
            <a:ext cx="4484700" cy="8052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2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7" name="Google Shape;847;p28"/>
          <p:cNvSpPr txBox="1"/>
          <p:nvPr>
            <p:ph idx="1" type="subTitle"/>
          </p:nvPr>
        </p:nvSpPr>
        <p:spPr>
          <a:xfrm>
            <a:off x="889950" y="2270875"/>
            <a:ext cx="4045200" cy="22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8" name="Google Shape;848;p28"/>
          <p:cNvSpPr txBox="1"/>
          <p:nvPr>
            <p:ph idx="2" type="body"/>
          </p:nvPr>
        </p:nvSpPr>
        <p:spPr>
          <a:xfrm>
            <a:off x="889950" y="2867650"/>
            <a:ext cx="4360200" cy="10542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849" name="Google Shape;849;p28"/>
          <p:cNvSpPr/>
          <p:nvPr/>
        </p:nvSpPr>
        <p:spPr>
          <a:xfrm flipH="1" rot="10800000">
            <a:off x="5897255" y="1912"/>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flipH="1" rot="10800000">
            <a:off x="8257017"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8"/>
          <p:cNvSpPr/>
          <p:nvPr/>
        </p:nvSpPr>
        <p:spPr>
          <a:xfrm flipH="1" rot="10800000">
            <a:off x="4717834" y="324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flipH="1" rot="10800000">
            <a:off x="5897255"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flipH="1" rot="10800000">
            <a:off x="7076686" y="604097"/>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flipH="1" rot="10800000">
            <a:off x="8257017" y="1206927"/>
            <a:ext cx="295369" cy="301119"/>
          </a:xfrm>
          <a:custGeom>
            <a:rect b="b" l="l" r="r" t="t"/>
            <a:pathLst>
              <a:path extrusionOk="0" h="10548"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flipH="1" rot="10800000">
            <a:off x="7666240" y="120833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flipH="1" rot="10800000">
            <a:off x="8846774" y="604296"/>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flipH="1" rot="10800000">
            <a:off x="8846774" y="1809522"/>
            <a:ext cx="295369" cy="301119"/>
          </a:xfrm>
          <a:custGeom>
            <a:rect b="b" l="l" r="r" t="t"/>
            <a:pathLst>
              <a:path extrusionOk="0" h="10548" w="9515">
                <a:moveTo>
                  <a:pt x="1" y="0"/>
                </a:moveTo>
                <a:lnTo>
                  <a:pt x="1" y="10548"/>
                </a:lnTo>
                <a:lnTo>
                  <a:pt x="9515" y="1054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flipH="1" rot="10800000">
            <a:off x="5308000" y="3622"/>
            <a:ext cx="294438" cy="301148"/>
          </a:xfrm>
          <a:custGeom>
            <a:rect b="b" l="l" r="r" t="t"/>
            <a:pathLst>
              <a:path extrusionOk="0" h="10549" w="9485">
                <a:moveTo>
                  <a:pt x="1" y="1"/>
                </a:moveTo>
                <a:lnTo>
                  <a:pt x="1"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flipH="1" rot="10800000">
            <a:off x="6486964" y="3609"/>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8"/>
          <p:cNvSpPr/>
          <p:nvPr/>
        </p:nvSpPr>
        <p:spPr>
          <a:xfrm flipH="1" rot="10800000">
            <a:off x="7076686" y="-2"/>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8"/>
          <p:cNvSpPr/>
          <p:nvPr/>
        </p:nvSpPr>
        <p:spPr>
          <a:xfrm flipH="1" rot="10800000">
            <a:off x="7667320" y="605999"/>
            <a:ext cx="294438" cy="301119"/>
          </a:xfrm>
          <a:custGeom>
            <a:rect b="b" l="l" r="r" t="t"/>
            <a:pathLst>
              <a:path extrusionOk="0" h="10548" w="9485">
                <a:moveTo>
                  <a:pt x="1" y="0"/>
                </a:moveTo>
                <a:lnTo>
                  <a:pt x="1" y="10548"/>
                </a:lnTo>
                <a:lnTo>
                  <a:pt x="9484" y="1054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flipH="1" rot="10800000">
            <a:off x="7666398"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flipH="1" rot="10800000">
            <a:off x="8257049" y="603886"/>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flipH="1" rot="10800000">
            <a:off x="8848580"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flipH="1" rot="10800000">
            <a:off x="8847780" y="1206911"/>
            <a:ext cx="295369" cy="301119"/>
          </a:xfrm>
          <a:custGeom>
            <a:rect b="b" l="l" r="r" t="t"/>
            <a:pathLst>
              <a:path extrusionOk="0" h="10548" w="9515">
                <a:moveTo>
                  <a:pt x="1" y="0"/>
                </a:moveTo>
                <a:lnTo>
                  <a:pt x="1" y="10548"/>
                </a:lnTo>
                <a:lnTo>
                  <a:pt x="9515" y="1054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flipH="1" rot="10800000">
            <a:off x="5897247" y="1207148"/>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a:off x="4717884" y="4843761"/>
            <a:ext cx="295369" cy="301975"/>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03">
  <p:cSld name="ONE_COLUMN_TEXT_3_1">
    <p:spTree>
      <p:nvGrpSpPr>
        <p:cNvPr id="879" name="Shape 879"/>
        <p:cNvGrpSpPr/>
        <p:nvPr/>
      </p:nvGrpSpPr>
      <p:grpSpPr>
        <a:xfrm>
          <a:off x="0" y="0"/>
          <a:ext cx="0" cy="0"/>
          <a:chOff x="0" y="0"/>
          <a:chExt cx="0" cy="0"/>
        </a:xfrm>
      </p:grpSpPr>
      <p:sp>
        <p:nvSpPr>
          <p:cNvPr id="880" name="Google Shape;880;p29"/>
          <p:cNvSpPr txBox="1"/>
          <p:nvPr>
            <p:ph type="title"/>
          </p:nvPr>
        </p:nvSpPr>
        <p:spPr>
          <a:xfrm>
            <a:off x="3661425" y="1814600"/>
            <a:ext cx="4837800" cy="1279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2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881" name="Google Shape;881;p29"/>
          <p:cNvSpPr txBox="1"/>
          <p:nvPr>
            <p:ph idx="1" type="subTitle"/>
          </p:nvPr>
        </p:nvSpPr>
        <p:spPr>
          <a:xfrm>
            <a:off x="3744175" y="3094250"/>
            <a:ext cx="4755000" cy="40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7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82" name="Google Shape;882;p29"/>
          <p:cNvSpPr/>
          <p:nvPr/>
        </p:nvSpPr>
        <p:spPr>
          <a:xfrm>
            <a:off x="25238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31135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37032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2523842" y="36363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31144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31144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25243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31145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37043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rot="10800000">
            <a:off x="31164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rot="10800000">
            <a:off x="31140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rot="10800000">
            <a:off x="37056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p:nvPr/>
        </p:nvSpPr>
        <p:spPr>
          <a:xfrm rot="10800000">
            <a:off x="31163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9"/>
          <p:cNvSpPr/>
          <p:nvPr/>
        </p:nvSpPr>
        <p:spPr>
          <a:xfrm rot="10800000">
            <a:off x="37055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9"/>
          <p:cNvSpPr/>
          <p:nvPr/>
        </p:nvSpPr>
        <p:spPr>
          <a:xfrm rot="10800000">
            <a:off x="31162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rot="10800000">
            <a:off x="2525934" y="603910"/>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rot="10800000">
            <a:off x="37055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rot="10800000">
            <a:off x="31162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
          <p:cNvSpPr/>
          <p:nvPr/>
        </p:nvSpPr>
        <p:spPr>
          <a:xfrm rot="10800000">
            <a:off x="25265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_1">
    <p:bg>
      <p:bgPr>
        <a:gradFill>
          <a:gsLst>
            <a:gs pos="0">
              <a:schemeClr val="dk2"/>
            </a:gs>
            <a:gs pos="24000">
              <a:schemeClr val="dk2"/>
            </a:gs>
            <a:gs pos="56000">
              <a:schemeClr val="dk2"/>
            </a:gs>
            <a:gs pos="100000">
              <a:srgbClr val="141C21"/>
            </a:gs>
          </a:gsLst>
          <a:lin ang="5400700" scaled="0"/>
        </a:gradFill>
      </p:bgPr>
    </p:bg>
    <p:spTree>
      <p:nvGrpSpPr>
        <p:cNvPr id="901" name="Shape 901"/>
        <p:cNvGrpSpPr/>
        <p:nvPr/>
      </p:nvGrpSpPr>
      <p:grpSpPr>
        <a:xfrm>
          <a:off x="0" y="0"/>
          <a:ext cx="0" cy="0"/>
          <a:chOff x="0" y="0"/>
          <a:chExt cx="0" cy="0"/>
        </a:xfrm>
      </p:grpSpPr>
      <p:sp>
        <p:nvSpPr>
          <p:cNvPr id="902" name="Google Shape;902;p30"/>
          <p:cNvSpPr txBox="1"/>
          <p:nvPr/>
        </p:nvSpPr>
        <p:spPr>
          <a:xfrm>
            <a:off x="2105700" y="3384500"/>
            <a:ext cx="4690800" cy="6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aven Pro"/>
                <a:ea typeface="Maven Pro"/>
                <a:cs typeface="Maven Pro"/>
                <a:sym typeface="Maven Pro"/>
              </a:rPr>
              <a:t>CREDITS</a:t>
            </a:r>
            <a:r>
              <a:rPr lang="en">
                <a:solidFill>
                  <a:schemeClr val="lt1"/>
                </a:solidFill>
                <a:latin typeface="Maven Pro"/>
                <a:ea typeface="Maven Pro"/>
                <a:cs typeface="Maven Pro"/>
                <a:sym typeface="Maven Pro"/>
              </a:rPr>
              <a:t>: This presentation template was created by </a:t>
            </a:r>
            <a:r>
              <a:rPr b="1" lang="en">
                <a:solidFill>
                  <a:schemeClr val="lt1"/>
                </a:solidFill>
                <a:latin typeface="Maven Pro"/>
                <a:ea typeface="Maven Pro"/>
                <a:cs typeface="Maven Pro"/>
                <a:sym typeface="Maven Pro"/>
              </a:rPr>
              <a:t>Slidesgo</a:t>
            </a:r>
            <a:r>
              <a:rPr lang="en">
                <a:solidFill>
                  <a:schemeClr val="lt1"/>
                </a:solidFill>
                <a:latin typeface="Maven Pro"/>
                <a:ea typeface="Maven Pro"/>
                <a:cs typeface="Maven Pro"/>
                <a:sym typeface="Maven Pro"/>
              </a:rPr>
              <a:t>, including icons by </a:t>
            </a:r>
            <a:r>
              <a:rPr b="1" lang="en">
                <a:solidFill>
                  <a:schemeClr val="lt1"/>
                </a:solidFill>
                <a:latin typeface="Maven Pro"/>
                <a:ea typeface="Maven Pro"/>
                <a:cs typeface="Maven Pro"/>
                <a:sym typeface="Maven Pro"/>
              </a:rPr>
              <a:t>Flaticon</a:t>
            </a:r>
            <a:r>
              <a:rPr lang="en">
                <a:solidFill>
                  <a:schemeClr val="lt1"/>
                </a:solidFill>
                <a:latin typeface="Maven Pro"/>
                <a:ea typeface="Maven Pro"/>
                <a:cs typeface="Maven Pro"/>
                <a:sym typeface="Maven Pro"/>
              </a:rPr>
              <a:t>, and infographics &amp; images by </a:t>
            </a:r>
            <a:r>
              <a:rPr b="1" lang="en">
                <a:solidFill>
                  <a:schemeClr val="lt1"/>
                </a:solidFill>
                <a:latin typeface="Maven Pro"/>
                <a:ea typeface="Maven Pro"/>
                <a:cs typeface="Maven Pro"/>
                <a:sym typeface="Maven Pro"/>
              </a:rPr>
              <a:t>Freepik</a:t>
            </a:r>
            <a:r>
              <a:rPr lang="en">
                <a:solidFill>
                  <a:schemeClr val="lt1"/>
                </a:solidFill>
                <a:latin typeface="Maven Pro"/>
                <a:ea typeface="Maven Pro"/>
                <a:cs typeface="Maven Pro"/>
                <a:sym typeface="Maven Pro"/>
              </a:rPr>
              <a:t> and illustrations by </a:t>
            </a:r>
            <a:r>
              <a:rPr b="1" lang="en">
                <a:solidFill>
                  <a:schemeClr val="lt1"/>
                </a:solidFill>
                <a:latin typeface="Maven Pro"/>
                <a:ea typeface="Maven Pro"/>
                <a:cs typeface="Maven Pro"/>
                <a:sym typeface="Maven Pro"/>
              </a:rPr>
              <a:t>Stories</a:t>
            </a:r>
            <a:endParaRPr b="1">
              <a:solidFill>
                <a:schemeClr val="lt1"/>
              </a:solidFill>
              <a:latin typeface="Maven Pro"/>
              <a:ea typeface="Maven Pro"/>
              <a:cs typeface="Maven Pro"/>
              <a:sym typeface="Maven Pro"/>
            </a:endParaRPr>
          </a:p>
        </p:txBody>
      </p:sp>
      <p:sp>
        <p:nvSpPr>
          <p:cNvPr id="903" name="Google Shape;903;p30"/>
          <p:cNvSpPr txBox="1"/>
          <p:nvPr>
            <p:ph type="title"/>
          </p:nvPr>
        </p:nvSpPr>
        <p:spPr>
          <a:xfrm>
            <a:off x="2522400" y="796850"/>
            <a:ext cx="40992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200"/>
              <a:buNone/>
              <a:defRPr sz="4200">
                <a:solidFill>
                  <a:schemeClr val="dk1"/>
                </a:solidFill>
              </a:defRPr>
            </a:lvl1pPr>
            <a:lvl2pPr lvl="1" rtl="0" algn="ctr">
              <a:spcBef>
                <a:spcPts val="0"/>
              </a:spcBef>
              <a:spcAft>
                <a:spcPts val="0"/>
              </a:spcAft>
              <a:buClr>
                <a:srgbClr val="FFFFFF"/>
              </a:buClr>
              <a:buSzPts val="4200"/>
              <a:buNone/>
              <a:defRPr sz="4200">
                <a:solidFill>
                  <a:srgbClr val="FFFFFF"/>
                </a:solidFill>
              </a:defRPr>
            </a:lvl2pPr>
            <a:lvl3pPr lvl="2" rtl="0" algn="ctr">
              <a:spcBef>
                <a:spcPts val="0"/>
              </a:spcBef>
              <a:spcAft>
                <a:spcPts val="0"/>
              </a:spcAft>
              <a:buClr>
                <a:srgbClr val="FFFFFF"/>
              </a:buClr>
              <a:buSzPts val="4200"/>
              <a:buNone/>
              <a:defRPr sz="4200">
                <a:solidFill>
                  <a:srgbClr val="FFFFFF"/>
                </a:solidFill>
              </a:defRPr>
            </a:lvl3pPr>
            <a:lvl4pPr lvl="3" rtl="0" algn="ctr">
              <a:spcBef>
                <a:spcPts val="0"/>
              </a:spcBef>
              <a:spcAft>
                <a:spcPts val="0"/>
              </a:spcAft>
              <a:buClr>
                <a:srgbClr val="FFFFFF"/>
              </a:buClr>
              <a:buSzPts val="4200"/>
              <a:buNone/>
              <a:defRPr sz="4200">
                <a:solidFill>
                  <a:srgbClr val="FFFFFF"/>
                </a:solidFill>
              </a:defRPr>
            </a:lvl4pPr>
            <a:lvl5pPr lvl="4" rtl="0" algn="ctr">
              <a:spcBef>
                <a:spcPts val="0"/>
              </a:spcBef>
              <a:spcAft>
                <a:spcPts val="0"/>
              </a:spcAft>
              <a:buClr>
                <a:srgbClr val="FFFFFF"/>
              </a:buClr>
              <a:buSzPts val="4200"/>
              <a:buNone/>
              <a:defRPr sz="4200">
                <a:solidFill>
                  <a:srgbClr val="FFFFFF"/>
                </a:solidFill>
              </a:defRPr>
            </a:lvl5pPr>
            <a:lvl6pPr lvl="5" rtl="0" algn="ctr">
              <a:spcBef>
                <a:spcPts val="0"/>
              </a:spcBef>
              <a:spcAft>
                <a:spcPts val="0"/>
              </a:spcAft>
              <a:buClr>
                <a:srgbClr val="FFFFFF"/>
              </a:buClr>
              <a:buSzPts val="4200"/>
              <a:buNone/>
              <a:defRPr sz="4200">
                <a:solidFill>
                  <a:srgbClr val="FFFFFF"/>
                </a:solidFill>
              </a:defRPr>
            </a:lvl6pPr>
            <a:lvl7pPr lvl="6" rtl="0" algn="ctr">
              <a:spcBef>
                <a:spcPts val="0"/>
              </a:spcBef>
              <a:spcAft>
                <a:spcPts val="0"/>
              </a:spcAft>
              <a:buClr>
                <a:srgbClr val="FFFFFF"/>
              </a:buClr>
              <a:buSzPts val="4200"/>
              <a:buNone/>
              <a:defRPr sz="4200">
                <a:solidFill>
                  <a:srgbClr val="FFFFFF"/>
                </a:solidFill>
              </a:defRPr>
            </a:lvl7pPr>
            <a:lvl8pPr lvl="7" rtl="0" algn="ctr">
              <a:spcBef>
                <a:spcPts val="0"/>
              </a:spcBef>
              <a:spcAft>
                <a:spcPts val="0"/>
              </a:spcAft>
              <a:buClr>
                <a:srgbClr val="FFFFFF"/>
              </a:buClr>
              <a:buSzPts val="4200"/>
              <a:buNone/>
              <a:defRPr sz="4200">
                <a:solidFill>
                  <a:srgbClr val="FFFFFF"/>
                </a:solidFill>
              </a:defRPr>
            </a:lvl8pPr>
            <a:lvl9pPr lvl="8" rtl="0" algn="ctr">
              <a:spcBef>
                <a:spcPts val="0"/>
              </a:spcBef>
              <a:spcAft>
                <a:spcPts val="0"/>
              </a:spcAft>
              <a:buClr>
                <a:srgbClr val="FFFFFF"/>
              </a:buClr>
              <a:buSzPts val="4200"/>
              <a:buNone/>
              <a:defRPr sz="4200">
                <a:solidFill>
                  <a:srgbClr val="FFFFFF"/>
                </a:solidFill>
              </a:defRPr>
            </a:lvl9pPr>
          </a:lstStyle>
          <a:p/>
        </p:txBody>
      </p:sp>
      <p:sp>
        <p:nvSpPr>
          <p:cNvPr id="904" name="Google Shape;904;p30"/>
          <p:cNvSpPr txBox="1"/>
          <p:nvPr>
            <p:ph idx="1" type="subTitle"/>
          </p:nvPr>
        </p:nvSpPr>
        <p:spPr>
          <a:xfrm>
            <a:off x="2291400" y="4173650"/>
            <a:ext cx="4561200" cy="3114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None/>
              <a:defRPr sz="1500">
                <a:solidFill>
                  <a:schemeClr val="lt1"/>
                </a:solidFill>
              </a:defRPr>
            </a:lvl1pPr>
            <a:lvl2pPr lvl="1" rtl="0" algn="ctr">
              <a:lnSpc>
                <a:spcPct val="100000"/>
              </a:lnSpc>
              <a:spcBef>
                <a:spcPts val="300"/>
              </a:spcBef>
              <a:spcAft>
                <a:spcPts val="0"/>
              </a:spcAft>
              <a:buNone/>
              <a:defRPr sz="1500">
                <a:solidFill>
                  <a:schemeClr val="lt1"/>
                </a:solidFill>
              </a:defRPr>
            </a:lvl2pPr>
            <a:lvl3pPr lvl="2" rtl="0" algn="ctr">
              <a:lnSpc>
                <a:spcPct val="100000"/>
              </a:lnSpc>
              <a:spcBef>
                <a:spcPts val="300"/>
              </a:spcBef>
              <a:spcAft>
                <a:spcPts val="0"/>
              </a:spcAft>
              <a:buNone/>
              <a:defRPr sz="1500">
                <a:solidFill>
                  <a:schemeClr val="lt1"/>
                </a:solidFill>
              </a:defRPr>
            </a:lvl3pPr>
            <a:lvl4pPr lvl="3" rtl="0" algn="ctr">
              <a:lnSpc>
                <a:spcPct val="100000"/>
              </a:lnSpc>
              <a:spcBef>
                <a:spcPts val="300"/>
              </a:spcBef>
              <a:spcAft>
                <a:spcPts val="0"/>
              </a:spcAft>
              <a:buNone/>
              <a:defRPr sz="1500">
                <a:solidFill>
                  <a:schemeClr val="lt1"/>
                </a:solidFill>
              </a:defRPr>
            </a:lvl4pPr>
            <a:lvl5pPr lvl="4" rtl="0" algn="ctr">
              <a:lnSpc>
                <a:spcPct val="100000"/>
              </a:lnSpc>
              <a:spcBef>
                <a:spcPts val="300"/>
              </a:spcBef>
              <a:spcAft>
                <a:spcPts val="0"/>
              </a:spcAft>
              <a:buNone/>
              <a:defRPr sz="1500">
                <a:solidFill>
                  <a:schemeClr val="lt1"/>
                </a:solidFill>
              </a:defRPr>
            </a:lvl5pPr>
            <a:lvl6pPr lvl="5" rtl="0" algn="ctr">
              <a:lnSpc>
                <a:spcPct val="100000"/>
              </a:lnSpc>
              <a:spcBef>
                <a:spcPts val="300"/>
              </a:spcBef>
              <a:spcAft>
                <a:spcPts val="0"/>
              </a:spcAft>
              <a:buNone/>
              <a:defRPr sz="1500">
                <a:solidFill>
                  <a:schemeClr val="lt1"/>
                </a:solidFill>
              </a:defRPr>
            </a:lvl6pPr>
            <a:lvl7pPr lvl="6" rtl="0" algn="ctr">
              <a:lnSpc>
                <a:spcPct val="100000"/>
              </a:lnSpc>
              <a:spcBef>
                <a:spcPts val="300"/>
              </a:spcBef>
              <a:spcAft>
                <a:spcPts val="0"/>
              </a:spcAft>
              <a:buNone/>
              <a:defRPr sz="1500">
                <a:solidFill>
                  <a:schemeClr val="lt1"/>
                </a:solidFill>
              </a:defRPr>
            </a:lvl7pPr>
            <a:lvl8pPr lvl="7" rtl="0" algn="ctr">
              <a:lnSpc>
                <a:spcPct val="100000"/>
              </a:lnSpc>
              <a:spcBef>
                <a:spcPts val="300"/>
              </a:spcBef>
              <a:spcAft>
                <a:spcPts val="0"/>
              </a:spcAft>
              <a:buNone/>
              <a:defRPr sz="1500">
                <a:solidFill>
                  <a:schemeClr val="lt1"/>
                </a:solidFill>
              </a:defRPr>
            </a:lvl8pPr>
            <a:lvl9pPr lvl="8" rtl="0" algn="ctr">
              <a:lnSpc>
                <a:spcPct val="100000"/>
              </a:lnSpc>
              <a:spcBef>
                <a:spcPts val="300"/>
              </a:spcBef>
              <a:spcAft>
                <a:spcPts val="0"/>
              </a:spcAft>
              <a:buNone/>
              <a:defRPr sz="1500">
                <a:solidFill>
                  <a:schemeClr val="lt1"/>
                </a:solidFill>
              </a:defRPr>
            </a:lvl9pPr>
          </a:lstStyle>
          <a:p/>
        </p:txBody>
      </p:sp>
      <p:sp>
        <p:nvSpPr>
          <p:cNvPr id="905" name="Google Shape;905;p30"/>
          <p:cNvSpPr txBox="1"/>
          <p:nvPr>
            <p:ph idx="2" type="subTitle"/>
          </p:nvPr>
        </p:nvSpPr>
        <p:spPr>
          <a:xfrm>
            <a:off x="2537400" y="1390163"/>
            <a:ext cx="40692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906" name="Google Shape;906;p30"/>
          <p:cNvSpPr/>
          <p:nvPr/>
        </p:nvSpPr>
        <p:spPr>
          <a:xfrm flipH="1" rot="5400000">
            <a:off x="7815" y="2417247"/>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flipH="1" rot="5400000">
            <a:off x="7815" y="1812207"/>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flipH="1" rot="5400000">
            <a:off x="626108" y="4837014"/>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flipH="1" rot="5400000">
            <a:off x="626092" y="4231958"/>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flipH="1" rot="5400000">
            <a:off x="626092" y="302187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flipH="1" rot="5400000">
            <a:off x="626092" y="120672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flipH="1" rot="5400000">
            <a:off x="626092" y="-33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flipH="1" rot="5400000">
            <a:off x="1244385" y="4837453"/>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flipH="1" rot="5400000">
            <a:off x="1863125" y="4231528"/>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flipH="1" rot="5400000">
            <a:off x="1244861" y="423194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flipH="1" rot="5400000">
            <a:off x="7384" y="4837059"/>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flipH="1" rot="5400000">
            <a:off x="8333" y="423242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flipH="1" rot="5400000">
            <a:off x="8335" y="3627348"/>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flipH="1" rot="5400000">
            <a:off x="9578" y="3022536"/>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flipH="1" rot="5400000">
            <a:off x="626096" y="241724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flipH="1" rot="5400000">
            <a:off x="9570" y="1207140"/>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flipH="1" rot="5400000">
            <a:off x="10077" y="602112"/>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flipH="1" rot="5400000">
            <a:off x="9570" y="-2972"/>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flipH="1" rot="5400000">
            <a:off x="626038" y="601684"/>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flipH="1" rot="5400000">
            <a:off x="1242624" y="302253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flipH="1" rot="5400000">
            <a:off x="1242624" y="1208805"/>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
          <p:cNvSpPr/>
          <p:nvPr/>
        </p:nvSpPr>
        <p:spPr>
          <a:xfrm flipH="1" rot="-5400000">
            <a:off x="6979550" y="2417278"/>
            <a:ext cx="303053" cy="308951"/>
          </a:xfrm>
          <a:custGeom>
            <a:rect b="b" l="l" r="r" t="t"/>
            <a:pathLst>
              <a:path extrusionOk="0" h="10548" w="9515">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0"/>
          <p:cNvSpPr/>
          <p:nvPr/>
        </p:nvSpPr>
        <p:spPr>
          <a:xfrm flipH="1" rot="-5400000">
            <a:off x="6979981" y="-3401"/>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flipH="1" rot="-5400000">
            <a:off x="6978275" y="4232374"/>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flipH="1" rot="-5400000">
            <a:off x="7598185" y="2417278"/>
            <a:ext cx="303053" cy="308951"/>
          </a:xfrm>
          <a:custGeom>
            <a:rect b="b" l="l" r="r" t="t"/>
            <a:pathLst>
              <a:path extrusionOk="0" h="10548" w="9515">
                <a:moveTo>
                  <a:pt x="0" y="0"/>
                </a:moveTo>
                <a:lnTo>
                  <a:pt x="0" y="10547"/>
                </a:lnTo>
                <a:lnTo>
                  <a:pt x="9514" y="10547"/>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flipH="1" rot="-5400000">
            <a:off x="7598616" y="-3401"/>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flipH="1" rot="-5400000">
            <a:off x="7598655" y="602084"/>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flipH="1" rot="-5400000">
            <a:off x="7596422" y="18119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flipH="1" rot="-5400000">
            <a:off x="7596430" y="3627350"/>
            <a:ext cx="303053" cy="308980"/>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flipH="1" rot="-5400000">
            <a:off x="7596910" y="4232374"/>
            <a:ext cx="302065" cy="308980"/>
          </a:xfrm>
          <a:custGeom>
            <a:rect b="b" l="l" r="r" t="t"/>
            <a:pathLst>
              <a:path extrusionOk="0" h="10549" w="9484">
                <a:moveTo>
                  <a:pt x="0" y="1"/>
                </a:moveTo>
                <a:lnTo>
                  <a:pt x="0" y="10548"/>
                </a:lnTo>
                <a:lnTo>
                  <a:pt x="9484" y="10548"/>
                </a:lnTo>
                <a:lnTo>
                  <a:pt x="94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flipH="1" rot="-5400000">
            <a:off x="8216821" y="2417265"/>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flipH="1" rot="-5400000">
            <a:off x="8216821" y="3022301"/>
            <a:ext cx="303053" cy="308951"/>
          </a:xfrm>
          <a:custGeom>
            <a:rect b="b" l="l" r="r" t="t"/>
            <a:pathLst>
              <a:path extrusionOk="0" h="10548" w="9515">
                <a:moveTo>
                  <a:pt x="1" y="0"/>
                </a:moveTo>
                <a:lnTo>
                  <a:pt x="1"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flipH="1" rot="-5400000">
            <a:off x="8217252" y="-3414"/>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flipH="1" rot="-5400000">
            <a:off x="8217290" y="602071"/>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flipH="1" rot="-5400000">
            <a:off x="8217288" y="1207170"/>
            <a:ext cx="302065" cy="308951"/>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flipH="1" rot="-5400000">
            <a:off x="8215057" y="1811950"/>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flipH="1" rot="-5400000">
            <a:off x="8215066" y="3627337"/>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flipH="1" rot="-5400000">
            <a:off x="8215546" y="4232361"/>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flipH="1" rot="-5400000">
            <a:off x="8215066" y="4837442"/>
            <a:ext cx="303053" cy="308980"/>
          </a:xfrm>
          <a:custGeom>
            <a:rect b="b" l="l" r="r" t="t"/>
            <a:pathLst>
              <a:path extrusionOk="0" h="10549" w="9515">
                <a:moveTo>
                  <a:pt x="1" y="1"/>
                </a:moveTo>
                <a:lnTo>
                  <a:pt x="1"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flipH="1" rot="5400000">
            <a:off x="1243048" y="-338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flipH="1" rot="-5400000">
            <a:off x="8837214" y="2417291"/>
            <a:ext cx="303053" cy="308951"/>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flipH="1" rot="-5400000">
            <a:off x="8837214" y="3022327"/>
            <a:ext cx="303053" cy="308951"/>
          </a:xfrm>
          <a:custGeom>
            <a:rect b="b" l="l" r="r" t="t"/>
            <a:pathLst>
              <a:path extrusionOk="0" h="10548" w="9515">
                <a:moveTo>
                  <a:pt x="1" y="0"/>
                </a:moveTo>
                <a:lnTo>
                  <a:pt x="1"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flipH="1" rot="-5400000">
            <a:off x="8837645" y="-3388"/>
            <a:ext cx="303053" cy="309830"/>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flipH="1" rot="-5400000">
            <a:off x="8837683" y="60209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flipH="1" rot="-5400000">
            <a:off x="8837680" y="1207196"/>
            <a:ext cx="302065" cy="308951"/>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flipH="1" rot="-5400000">
            <a:off x="8835450" y="1811975"/>
            <a:ext cx="303053" cy="308980"/>
          </a:xfrm>
          <a:custGeom>
            <a:rect b="b" l="l" r="r" t="t"/>
            <a:pathLst>
              <a:path extrusionOk="0" h="10549" w="9515">
                <a:moveTo>
                  <a:pt x="0" y="1"/>
                </a:moveTo>
                <a:lnTo>
                  <a:pt x="0"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flipH="1" rot="-5400000">
            <a:off x="8835458" y="3627363"/>
            <a:ext cx="303053" cy="308980"/>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flipH="1" rot="-5400000">
            <a:off x="8835939" y="4232387"/>
            <a:ext cx="302065" cy="308980"/>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flipH="1" rot="-5400000">
            <a:off x="8835458" y="4837468"/>
            <a:ext cx="303053" cy="308980"/>
          </a:xfrm>
          <a:custGeom>
            <a:rect b="b" l="l" r="r" t="t"/>
            <a:pathLst>
              <a:path extrusionOk="0" h="10549" w="9515">
                <a:moveTo>
                  <a:pt x="1" y="1"/>
                </a:moveTo>
                <a:lnTo>
                  <a:pt x="1" y="10548"/>
                </a:lnTo>
                <a:lnTo>
                  <a:pt x="9514" y="10548"/>
                </a:lnTo>
                <a:lnTo>
                  <a:pt x="95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24000">
              <a:schemeClr val="dk2"/>
            </a:gs>
            <a:gs pos="56000">
              <a:schemeClr val="dk2"/>
            </a:gs>
            <a:gs pos="100000">
              <a:srgbClr val="141C21"/>
            </a:gs>
          </a:gsLst>
          <a:lin ang="5400012" scaled="0"/>
        </a:gradFill>
      </p:bgPr>
    </p:bg>
    <p:spTree>
      <p:nvGrpSpPr>
        <p:cNvPr id="79" name="Shape 79"/>
        <p:cNvGrpSpPr/>
        <p:nvPr/>
      </p:nvGrpSpPr>
      <p:grpSpPr>
        <a:xfrm>
          <a:off x="0" y="0"/>
          <a:ext cx="0" cy="0"/>
          <a:chOff x="0" y="0"/>
          <a:chExt cx="0" cy="0"/>
        </a:xfrm>
      </p:grpSpPr>
      <p:sp>
        <p:nvSpPr>
          <p:cNvPr id="80" name="Google Shape;80;p4"/>
          <p:cNvSpPr/>
          <p:nvPr/>
        </p:nvSpPr>
        <p:spPr>
          <a:xfrm>
            <a:off x="9" y="4239249"/>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8972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9" y="3637064"/>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9" y="3034023"/>
            <a:ext cx="295338" cy="302004"/>
          </a:xfrm>
          <a:custGeom>
            <a:rect b="b" l="l" r="r" t="t"/>
            <a:pathLst>
              <a:path extrusionOk="0" h="10579" w="9514">
                <a:moveTo>
                  <a:pt x="0" y="1"/>
                </a:moveTo>
                <a:lnTo>
                  <a:pt x="0" y="10578"/>
                </a:lnTo>
                <a:lnTo>
                  <a:pt x="9514" y="1057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9" y="2431866"/>
            <a:ext cx="295338" cy="301119"/>
          </a:xfrm>
          <a:custGeom>
            <a:rect b="b" l="l" r="r" t="t"/>
            <a:pathLst>
              <a:path extrusionOk="0" h="10548" w="9514">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90637" y="3637051"/>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9016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flipH="1" rot="10800000">
            <a:off x="8257867" y="14"/>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flipH="1" rot="10800000">
            <a:off x="8847624" y="602608"/>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flipH="1" rot="10800000">
            <a:off x="8848630" y="-2"/>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flipH="1" rot="10800000">
            <a:off x="8847702" y="1205203"/>
            <a:ext cx="295369" cy="301119"/>
          </a:xfrm>
          <a:custGeom>
            <a:rect b="b" l="l" r="r" t="t"/>
            <a:pathLst>
              <a:path extrusionOk="0" h="10548" w="9515">
                <a:moveTo>
                  <a:pt x="1" y="0"/>
                </a:moveTo>
                <a:lnTo>
                  <a:pt x="1" y="10547"/>
                </a:lnTo>
                <a:lnTo>
                  <a:pt x="9515" y="10547"/>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flipH="1" rot="10800000">
            <a:off x="8847687" y="1807156"/>
            <a:ext cx="294407" cy="302004"/>
          </a:xfrm>
          <a:custGeom>
            <a:rect b="b" l="l" r="r" t="t"/>
            <a:pathLst>
              <a:path extrusionOk="0" h="10579" w="9484">
                <a:moveTo>
                  <a:pt x="0" y="1"/>
                </a:moveTo>
                <a:lnTo>
                  <a:pt x="0" y="10579"/>
                </a:lnTo>
                <a:lnTo>
                  <a:pt x="9484" y="10579"/>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8259817" y="602189"/>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2000">
                <a:solidFill>
                  <a:schemeClr val="dk1"/>
                </a:solidFill>
              </a:defRPr>
            </a:lvl1pPr>
            <a:lvl2pPr lvl="1">
              <a:spcBef>
                <a:spcPts val="0"/>
              </a:spcBef>
              <a:spcAft>
                <a:spcPts val="0"/>
              </a:spcAft>
              <a:buClr>
                <a:schemeClr val="dk1"/>
              </a:buClr>
              <a:buSzPts val="2800"/>
              <a:buNone/>
              <a:defRPr>
                <a:solidFill>
                  <a:schemeClr val="dk1"/>
                </a:solidFill>
              </a:defRPr>
            </a:lvl2pPr>
            <a:lvl3pPr lvl="2">
              <a:spcBef>
                <a:spcPts val="0"/>
              </a:spcBef>
              <a:spcAft>
                <a:spcPts val="0"/>
              </a:spcAft>
              <a:buClr>
                <a:schemeClr val="dk1"/>
              </a:buClr>
              <a:buSzPts val="2800"/>
              <a:buNone/>
              <a:defRPr>
                <a:solidFill>
                  <a:schemeClr val="dk1"/>
                </a:solidFill>
              </a:defRPr>
            </a:lvl3pPr>
            <a:lvl4pPr lvl="3">
              <a:spcBef>
                <a:spcPts val="0"/>
              </a:spcBef>
              <a:spcAft>
                <a:spcPts val="0"/>
              </a:spcAft>
              <a:buClr>
                <a:schemeClr val="dk1"/>
              </a:buClr>
              <a:buSzPts val="2800"/>
              <a:buNone/>
              <a:defRPr>
                <a:solidFill>
                  <a:schemeClr val="dk1"/>
                </a:solidFill>
              </a:defRPr>
            </a:lvl4pPr>
            <a:lvl5pPr lvl="4">
              <a:spcBef>
                <a:spcPts val="0"/>
              </a:spcBef>
              <a:spcAft>
                <a:spcPts val="0"/>
              </a:spcAft>
              <a:buClr>
                <a:schemeClr val="dk1"/>
              </a:buClr>
              <a:buSzPts val="2800"/>
              <a:buNone/>
              <a:defRPr>
                <a:solidFill>
                  <a:schemeClr val="dk1"/>
                </a:solidFill>
              </a:defRPr>
            </a:lvl5pPr>
            <a:lvl6pPr lvl="5">
              <a:spcBef>
                <a:spcPts val="0"/>
              </a:spcBef>
              <a:spcAft>
                <a:spcPts val="0"/>
              </a:spcAft>
              <a:buClr>
                <a:schemeClr val="dk1"/>
              </a:buClr>
              <a:buSzPts val="2800"/>
              <a:buNone/>
              <a:defRPr>
                <a:solidFill>
                  <a:schemeClr val="dk1"/>
                </a:solidFill>
              </a:defRPr>
            </a:lvl6pPr>
            <a:lvl7pPr lvl="6">
              <a:spcBef>
                <a:spcPts val="0"/>
              </a:spcBef>
              <a:spcAft>
                <a:spcPts val="0"/>
              </a:spcAft>
              <a:buClr>
                <a:schemeClr val="dk1"/>
              </a:buClr>
              <a:buSzPts val="2800"/>
              <a:buNone/>
              <a:defRPr>
                <a:solidFill>
                  <a:schemeClr val="dk1"/>
                </a:solidFill>
              </a:defRPr>
            </a:lvl7pPr>
            <a:lvl8pPr lvl="7">
              <a:spcBef>
                <a:spcPts val="0"/>
              </a:spcBef>
              <a:spcAft>
                <a:spcPts val="0"/>
              </a:spcAft>
              <a:buClr>
                <a:schemeClr val="dk1"/>
              </a:buClr>
              <a:buSzPts val="2800"/>
              <a:buNone/>
              <a:defRPr>
                <a:solidFill>
                  <a:schemeClr val="dk1"/>
                </a:solidFill>
              </a:defRPr>
            </a:lvl8pPr>
            <a:lvl9pPr lvl="8">
              <a:spcBef>
                <a:spcPts val="0"/>
              </a:spcBef>
              <a:spcAft>
                <a:spcPts val="0"/>
              </a:spcAft>
              <a:buClr>
                <a:schemeClr val="dk1"/>
              </a:buClr>
              <a:buSzPts val="2800"/>
              <a:buNone/>
              <a:defRPr>
                <a:solidFill>
                  <a:schemeClr val="dk1"/>
                </a:solidFill>
              </a:defRPr>
            </a:lvl9pPr>
          </a:lstStyle>
          <a:p/>
        </p:txBody>
      </p:sp>
      <p:sp>
        <p:nvSpPr>
          <p:cNvPr id="95" name="Google Shape;95;p4"/>
          <p:cNvSpPr txBox="1"/>
          <p:nvPr>
            <p:ph idx="1" type="body"/>
          </p:nvPr>
        </p:nvSpPr>
        <p:spPr>
          <a:xfrm>
            <a:off x="717425" y="1203750"/>
            <a:ext cx="7709100" cy="33999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rgbClr val="FFFFFF"/>
              </a:buClr>
              <a:buSzPts val="1100"/>
              <a:buChar char="●"/>
              <a:defRPr sz="1200">
                <a:solidFill>
                  <a:srgbClr val="FFFFFF"/>
                </a:solidFill>
              </a:defRPr>
            </a:lvl1pPr>
            <a:lvl2pPr indent="-330200" lvl="1" marL="914400">
              <a:spcBef>
                <a:spcPts val="0"/>
              </a:spcBef>
              <a:spcAft>
                <a:spcPts val="0"/>
              </a:spcAft>
              <a:buClr>
                <a:srgbClr val="FFFFFF"/>
              </a:buClr>
              <a:buSzPts val="1600"/>
              <a:buFont typeface="Muli"/>
              <a:buChar char="○"/>
              <a:defRPr>
                <a:solidFill>
                  <a:srgbClr val="FFFFFF"/>
                </a:solidFill>
              </a:defRPr>
            </a:lvl2pPr>
            <a:lvl3pPr indent="-330200" lvl="2" marL="1371600">
              <a:spcBef>
                <a:spcPts val="1600"/>
              </a:spcBef>
              <a:spcAft>
                <a:spcPts val="0"/>
              </a:spcAft>
              <a:buClr>
                <a:srgbClr val="FFFFFF"/>
              </a:buClr>
              <a:buSzPts val="1600"/>
              <a:buFont typeface="Muli"/>
              <a:buChar char="■"/>
              <a:defRPr>
                <a:solidFill>
                  <a:srgbClr val="FFFFFF"/>
                </a:solidFill>
              </a:defRPr>
            </a:lvl3pPr>
            <a:lvl4pPr indent="-330200" lvl="3" marL="1828800">
              <a:spcBef>
                <a:spcPts val="1600"/>
              </a:spcBef>
              <a:spcAft>
                <a:spcPts val="0"/>
              </a:spcAft>
              <a:buClr>
                <a:srgbClr val="FFFFFF"/>
              </a:buClr>
              <a:buSzPts val="1600"/>
              <a:buFont typeface="Muli"/>
              <a:buChar char="●"/>
              <a:defRPr>
                <a:solidFill>
                  <a:srgbClr val="FFFFFF"/>
                </a:solidFill>
              </a:defRPr>
            </a:lvl4pPr>
            <a:lvl5pPr indent="-330200" lvl="4" marL="2286000">
              <a:spcBef>
                <a:spcPts val="1600"/>
              </a:spcBef>
              <a:spcAft>
                <a:spcPts val="0"/>
              </a:spcAft>
              <a:buClr>
                <a:srgbClr val="FFFFFF"/>
              </a:buClr>
              <a:buSzPts val="1600"/>
              <a:buFont typeface="Muli"/>
              <a:buChar char="○"/>
              <a:defRPr>
                <a:solidFill>
                  <a:srgbClr val="FFFFFF"/>
                </a:solidFill>
              </a:defRPr>
            </a:lvl5pPr>
            <a:lvl6pPr indent="-330200" lvl="5" marL="2743200">
              <a:spcBef>
                <a:spcPts val="1600"/>
              </a:spcBef>
              <a:spcAft>
                <a:spcPts val="0"/>
              </a:spcAft>
              <a:buClr>
                <a:srgbClr val="FFFFFF"/>
              </a:buClr>
              <a:buSzPts val="1600"/>
              <a:buFont typeface="Muli"/>
              <a:buChar char="■"/>
              <a:defRPr>
                <a:solidFill>
                  <a:srgbClr val="FFFFFF"/>
                </a:solidFill>
              </a:defRPr>
            </a:lvl6pPr>
            <a:lvl7pPr indent="-330200" lvl="6" marL="3200400">
              <a:spcBef>
                <a:spcPts val="1600"/>
              </a:spcBef>
              <a:spcAft>
                <a:spcPts val="0"/>
              </a:spcAft>
              <a:buClr>
                <a:srgbClr val="FFFFFF"/>
              </a:buClr>
              <a:buSzPts val="1600"/>
              <a:buFont typeface="Muli"/>
              <a:buChar char="●"/>
              <a:defRPr>
                <a:solidFill>
                  <a:srgbClr val="FFFFFF"/>
                </a:solidFill>
              </a:defRPr>
            </a:lvl7pPr>
            <a:lvl8pPr indent="-330200" lvl="7" marL="3657600">
              <a:spcBef>
                <a:spcPts val="1600"/>
              </a:spcBef>
              <a:spcAft>
                <a:spcPts val="0"/>
              </a:spcAft>
              <a:buClr>
                <a:srgbClr val="FFFFFF"/>
              </a:buClr>
              <a:buSzPts val="1600"/>
              <a:buFont typeface="Muli"/>
              <a:buChar char="○"/>
              <a:defRPr>
                <a:solidFill>
                  <a:srgbClr val="FFFFFF"/>
                </a:solidFill>
              </a:defRPr>
            </a:lvl8pPr>
            <a:lvl9pPr indent="-330200" lvl="8" marL="4114800">
              <a:spcBef>
                <a:spcPts val="1600"/>
              </a:spcBef>
              <a:spcAft>
                <a:spcPts val="1600"/>
              </a:spcAft>
              <a:buClr>
                <a:srgbClr val="FFFFFF"/>
              </a:buClr>
              <a:buSzPts val="1600"/>
              <a:buFont typeface="Muli"/>
              <a:buChar char="■"/>
              <a:defRPr>
                <a:solidFill>
                  <a:srgbClr val="FFFFFF"/>
                </a:solidFill>
              </a:defRPr>
            </a:lvl9pPr>
          </a:lstStyle>
          <a:p/>
        </p:txBody>
      </p:sp>
      <p:sp>
        <p:nvSpPr>
          <p:cNvPr id="96" name="Google Shape;96;p4"/>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24000">
              <a:schemeClr val="dk2"/>
            </a:gs>
            <a:gs pos="56000">
              <a:schemeClr val="dk2"/>
            </a:gs>
            <a:gs pos="100000">
              <a:srgbClr val="141C21"/>
            </a:gs>
          </a:gsLst>
          <a:lin ang="5400012" scaled="0"/>
        </a:gradFill>
      </p:bgPr>
    </p:bg>
    <p:spTree>
      <p:nvGrpSpPr>
        <p:cNvPr id="97" name="Shape 97"/>
        <p:cNvGrpSpPr/>
        <p:nvPr/>
      </p:nvGrpSpPr>
      <p:grpSpPr>
        <a:xfrm>
          <a:off x="0" y="0"/>
          <a:ext cx="0" cy="0"/>
          <a:chOff x="0" y="0"/>
          <a:chExt cx="0" cy="0"/>
        </a:xfrm>
      </p:grpSpPr>
      <p:sp>
        <p:nvSpPr>
          <p:cNvPr id="98" name="Google Shape;98;p5"/>
          <p:cNvSpPr/>
          <p:nvPr/>
        </p:nvSpPr>
        <p:spPr>
          <a:xfrm>
            <a:off x="3834542" y="4238486"/>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4424257" y="4238486"/>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5013972" y="4238486"/>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3834542" y="3636301"/>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4425144" y="3033260"/>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4425170" y="3636288"/>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3835058" y="4841519"/>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4425277" y="4841489"/>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5015038" y="484150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rot="10800000">
            <a:off x="4427141" y="1809093"/>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rot="10800000">
            <a:off x="4424767" y="3033241"/>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rot="10800000">
            <a:off x="5016341" y="1206060"/>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rot="10800000">
            <a:off x="4427083" y="1206918"/>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rot="10800000">
            <a:off x="5016228" y="603035"/>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rot="10800000">
            <a:off x="4426971" y="6038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rot="10800000">
            <a:off x="3836634" y="603910"/>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rot="10800000">
            <a:off x="5016228" y="10"/>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rot="10800000">
            <a:off x="4426971" y="868"/>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rot="10800000">
            <a:off x="3837209" y="88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txBox="1"/>
          <p:nvPr>
            <p:ph type="title"/>
          </p:nvPr>
        </p:nvSpPr>
        <p:spPr>
          <a:xfrm>
            <a:off x="716219" y="1785775"/>
            <a:ext cx="3095400" cy="83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000"/>
              <a:buNone/>
              <a:defRPr sz="3900">
                <a:solidFill>
                  <a:schemeClr val="dk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18" name="Google Shape;118;p5"/>
          <p:cNvSpPr txBox="1"/>
          <p:nvPr>
            <p:ph idx="2" type="title"/>
          </p:nvPr>
        </p:nvSpPr>
        <p:spPr>
          <a:xfrm>
            <a:off x="5341081" y="1785775"/>
            <a:ext cx="30867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9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9" name="Google Shape;119;p5"/>
          <p:cNvSpPr txBox="1"/>
          <p:nvPr>
            <p:ph idx="1" type="subTitle"/>
          </p:nvPr>
        </p:nvSpPr>
        <p:spPr>
          <a:xfrm>
            <a:off x="5413531" y="2668925"/>
            <a:ext cx="2941800" cy="68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0" name="Google Shape;120;p5"/>
          <p:cNvSpPr txBox="1"/>
          <p:nvPr>
            <p:ph idx="3" type="subTitle"/>
          </p:nvPr>
        </p:nvSpPr>
        <p:spPr>
          <a:xfrm>
            <a:off x="793019" y="2668925"/>
            <a:ext cx="2941800" cy="68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6"/>
          <p:cNvSpPr/>
          <p:nvPr/>
        </p:nvSpPr>
        <p:spPr>
          <a:xfrm flipH="1" rot="10800000">
            <a:off x="8257042" y="1701"/>
            <a:ext cx="295369" cy="301119"/>
          </a:xfrm>
          <a:custGeom>
            <a:rect b="b" l="l" r="r" t="t"/>
            <a:pathLst>
              <a:path extrusionOk="0" h="10548" w="9515">
                <a:moveTo>
                  <a:pt x="0" y="0"/>
                </a:moveTo>
                <a:lnTo>
                  <a:pt x="0" y="10547"/>
                </a:lnTo>
                <a:lnTo>
                  <a:pt x="9514" y="10547"/>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flipH="1" rot="10800000">
            <a:off x="34" y="604097"/>
            <a:ext cx="295338" cy="301975"/>
          </a:xfrm>
          <a:custGeom>
            <a:rect b="b" l="l" r="r" t="t"/>
            <a:pathLst>
              <a:path extrusionOk="0" h="10578" w="9514">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flipH="1" rot="10800000">
            <a:off x="589750" y="604097"/>
            <a:ext cx="295369" cy="301975"/>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flipH="1" rot="10800000">
            <a:off x="1179465" y="604097"/>
            <a:ext cx="295369" cy="301975"/>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flipH="1" rot="10800000">
            <a:off x="8846799" y="604296"/>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flipH="1" rot="10800000">
            <a:off x="590662" y="1207122"/>
            <a:ext cx="294407" cy="301148"/>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flipH="1" rot="10800000">
            <a:off x="-25" y="1064"/>
            <a:ext cx="295369" cy="301975"/>
          </a:xfrm>
          <a:custGeom>
            <a:rect b="b" l="l" r="r" t="t"/>
            <a:pathLst>
              <a:path extrusionOk="0" h="10578" w="9515">
                <a:moveTo>
                  <a:pt x="0" y="0"/>
                </a:moveTo>
                <a:lnTo>
                  <a:pt x="0" y="10578"/>
                </a:lnTo>
                <a:lnTo>
                  <a:pt x="9514" y="10578"/>
                </a:lnTo>
                <a:lnTo>
                  <a:pt x="95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flipH="1" rot="10800000">
            <a:off x="590194" y="1922"/>
            <a:ext cx="294407" cy="301148"/>
          </a:xfrm>
          <a:custGeom>
            <a:rect b="b" l="l" r="r" t="t"/>
            <a:pathLst>
              <a:path extrusionOk="0" h="10549" w="9484">
                <a:moveTo>
                  <a:pt x="0" y="1"/>
                </a:moveTo>
                <a:lnTo>
                  <a:pt x="0" y="10548"/>
                </a:lnTo>
                <a:lnTo>
                  <a:pt x="9484" y="10548"/>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flipH="1" rot="10800000">
            <a:off x="1179956" y="1938"/>
            <a:ext cx="294407" cy="301119"/>
          </a:xfrm>
          <a:custGeom>
            <a:rect b="b" l="l" r="r" t="t"/>
            <a:pathLst>
              <a:path extrusionOk="0" h="10548" w="9484">
                <a:moveTo>
                  <a:pt x="0" y="0"/>
                </a:moveTo>
                <a:lnTo>
                  <a:pt x="0" y="10547"/>
                </a:lnTo>
                <a:lnTo>
                  <a:pt x="9484" y="10547"/>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flipH="1" rot="10800000">
            <a:off x="1768954" y="3617"/>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flipH="1" rot="10800000">
            <a:off x="7076711" y="-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flipH="1" rot="10800000">
            <a:off x="7667345" y="605999"/>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flipH="1" rot="10800000">
            <a:off x="7666423" y="3678"/>
            <a:ext cx="294438" cy="301119"/>
          </a:xfrm>
          <a:custGeom>
            <a:rect b="b" l="l" r="r" t="t"/>
            <a:pathLst>
              <a:path extrusionOk="0" h="10548" w="9485">
                <a:moveTo>
                  <a:pt x="1" y="0"/>
                </a:moveTo>
                <a:lnTo>
                  <a:pt x="1" y="10548"/>
                </a:lnTo>
                <a:lnTo>
                  <a:pt x="9484" y="10548"/>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flipH="1" rot="10800000">
            <a:off x="8257074" y="603886"/>
            <a:ext cx="294407" cy="301975"/>
          </a:xfrm>
          <a:custGeom>
            <a:rect b="b" l="l" r="r" t="t"/>
            <a:pathLst>
              <a:path extrusionOk="0" h="10578" w="9484">
                <a:moveTo>
                  <a:pt x="0" y="0"/>
                </a:moveTo>
                <a:lnTo>
                  <a:pt x="0" y="10578"/>
                </a:lnTo>
                <a:lnTo>
                  <a:pt x="9484" y="10578"/>
                </a:lnTo>
                <a:lnTo>
                  <a:pt x="9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flipH="1" rot="10800000">
            <a:off x="8848605" y="2124"/>
            <a:ext cx="295369" cy="301148"/>
          </a:xfrm>
          <a:custGeom>
            <a:rect b="b" l="l" r="r" t="t"/>
            <a:pathLst>
              <a:path extrusionOk="0" h="10549" w="9515">
                <a:moveTo>
                  <a:pt x="1" y="1"/>
                </a:moveTo>
                <a:lnTo>
                  <a:pt x="1" y="10548"/>
                </a:lnTo>
                <a:lnTo>
                  <a:pt x="9515" y="10548"/>
                </a:lnTo>
                <a:lnTo>
                  <a:pt x="9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flipH="1" rot="10800000">
            <a:off x="8257524" y="1206911"/>
            <a:ext cx="294407" cy="301975"/>
          </a:xfrm>
          <a:custGeom>
            <a:rect b="b" l="l" r="r" t="t"/>
            <a:pathLst>
              <a:path extrusionOk="0" h="10578" w="9484">
                <a:moveTo>
                  <a:pt x="0" y="0"/>
                </a:moveTo>
                <a:lnTo>
                  <a:pt x="0" y="10578"/>
                </a:lnTo>
                <a:lnTo>
                  <a:pt x="9484" y="1057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9" name="Shape 139"/>
        <p:cNvGrpSpPr/>
        <p:nvPr/>
      </p:nvGrpSpPr>
      <p:grpSpPr>
        <a:xfrm>
          <a:off x="0" y="0"/>
          <a:ext cx="0" cy="0"/>
          <a:chOff x="0" y="0"/>
          <a:chExt cx="0" cy="0"/>
        </a:xfrm>
      </p:grpSpPr>
      <p:sp>
        <p:nvSpPr>
          <p:cNvPr id="140" name="Google Shape;140;p7"/>
          <p:cNvSpPr/>
          <p:nvPr/>
        </p:nvSpPr>
        <p:spPr>
          <a:xfrm>
            <a:off x="2358952" y="4842290"/>
            <a:ext cx="295369" cy="301119"/>
          </a:xfrm>
          <a:custGeom>
            <a:rect b="b" l="l" r="r" t="t"/>
            <a:pathLst>
              <a:path extrusionOk="0" h="10548" w="9515">
                <a:moveTo>
                  <a:pt x="0" y="0"/>
                </a:moveTo>
                <a:lnTo>
                  <a:pt x="0"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2948667" y="4842290"/>
            <a:ext cx="295369" cy="301119"/>
          </a:xfrm>
          <a:custGeom>
            <a:rect b="b" l="l" r="r" t="t"/>
            <a:pathLst>
              <a:path extrusionOk="0" h="10548" w="9515">
                <a:moveTo>
                  <a:pt x="1" y="0"/>
                </a:moveTo>
                <a:lnTo>
                  <a:pt x="1" y="10547"/>
                </a:lnTo>
                <a:lnTo>
                  <a:pt x="9514" y="10547"/>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5897305" y="4842290"/>
            <a:ext cx="295338" cy="301119"/>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8257067" y="4842501"/>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59" y="4239249"/>
            <a:ext cx="295338" cy="301975"/>
          </a:xfrm>
          <a:custGeom>
            <a:rect b="b" l="l" r="r" t="t"/>
            <a:pathLst>
              <a:path extrusionOk="0" h="10578" w="9514">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589775" y="4239249"/>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769205"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538382"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5307559" y="4239249"/>
            <a:ext cx="295369" cy="301975"/>
          </a:xfrm>
          <a:custGeom>
            <a:rect b="b" l="l" r="r" t="t"/>
            <a:pathLst>
              <a:path extrusionOk="0" h="10578" w="9515">
                <a:moveTo>
                  <a:pt x="1" y="0"/>
                </a:moveTo>
                <a:lnTo>
                  <a:pt x="1" y="10578"/>
                </a:lnTo>
                <a:lnTo>
                  <a:pt x="9515" y="1057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7076736" y="42392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8846824" y="4239877"/>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0" y="4842282"/>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590219" y="48422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1179981" y="4842263"/>
            <a:ext cx="294407" cy="301119"/>
          </a:xfrm>
          <a:custGeom>
            <a:rect b="b" l="l" r="r" t="t"/>
            <a:pathLst>
              <a:path extrusionOk="0" h="10548" w="9484">
                <a:moveTo>
                  <a:pt x="0" y="0"/>
                </a:moveTo>
                <a:lnTo>
                  <a:pt x="0" y="10547"/>
                </a:lnTo>
                <a:lnTo>
                  <a:pt x="9484" y="10547"/>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1768979" y="4840556"/>
            <a:ext cx="295369" cy="301148"/>
          </a:xfrm>
          <a:custGeom>
            <a:rect b="b" l="l" r="r" t="t"/>
            <a:pathLst>
              <a:path extrusionOk="0" h="10549" w="9515">
                <a:moveTo>
                  <a:pt x="0" y="1"/>
                </a:moveTo>
                <a:lnTo>
                  <a:pt x="0" y="10548"/>
                </a:lnTo>
                <a:lnTo>
                  <a:pt x="9514" y="10548"/>
                </a:lnTo>
                <a:lnTo>
                  <a:pt x="951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3538395" y="4840565"/>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4128580" y="4840551"/>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4717857" y="4840565"/>
            <a:ext cx="295369" cy="301148"/>
          </a:xfrm>
          <a:custGeom>
            <a:rect b="b" l="l" r="r" t="t"/>
            <a:pathLst>
              <a:path extrusionOk="0" h="10549" w="9515">
                <a:moveTo>
                  <a:pt x="1" y="1"/>
                </a:moveTo>
                <a:lnTo>
                  <a:pt x="1"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5308050" y="4840551"/>
            <a:ext cx="294438" cy="301148"/>
          </a:xfrm>
          <a:custGeom>
            <a:rect b="b" l="l" r="r" t="t"/>
            <a:pathLst>
              <a:path extrusionOk="0" h="10549" w="9485">
                <a:moveTo>
                  <a:pt x="1" y="1"/>
                </a:moveTo>
                <a:lnTo>
                  <a:pt x="1"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6487014" y="4840565"/>
            <a:ext cx="295369" cy="301148"/>
          </a:xfrm>
          <a:custGeom>
            <a:rect b="b" l="l" r="r" t="t"/>
            <a:pathLst>
              <a:path extrusionOk="0" h="10549" w="9515">
                <a:moveTo>
                  <a:pt x="1" y="1"/>
                </a:moveTo>
                <a:lnTo>
                  <a:pt x="1" y="10548"/>
                </a:lnTo>
                <a:lnTo>
                  <a:pt x="9515" y="10548"/>
                </a:lnTo>
                <a:lnTo>
                  <a:pt x="9515"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7076736" y="4844176"/>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4128102" y="4239301"/>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7666448" y="484052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8257099" y="4239459"/>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8848630" y="4842049"/>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5307596" y="3637949"/>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59" y="3636224"/>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848624" y="3637702"/>
            <a:ext cx="295369" cy="301148"/>
          </a:xfrm>
          <a:custGeom>
            <a:rect b="b" l="l" r="r" t="t"/>
            <a:pathLst>
              <a:path extrusionOk="0" h="10549" w="9515">
                <a:moveTo>
                  <a:pt x="1" y="1"/>
                </a:moveTo>
                <a:lnTo>
                  <a:pt x="1" y="10548"/>
                </a:lnTo>
                <a:lnTo>
                  <a:pt x="9515" y="10548"/>
                </a:lnTo>
                <a:lnTo>
                  <a:pt x="95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txBox="1"/>
          <p:nvPr>
            <p:ph type="title"/>
          </p:nvPr>
        </p:nvSpPr>
        <p:spPr>
          <a:xfrm>
            <a:off x="1108900" y="1540450"/>
            <a:ext cx="3552000" cy="829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9" name="Google Shape;169;p7"/>
          <p:cNvSpPr txBox="1"/>
          <p:nvPr>
            <p:ph idx="1" type="body"/>
          </p:nvPr>
        </p:nvSpPr>
        <p:spPr>
          <a:xfrm>
            <a:off x="1108875" y="2435000"/>
            <a:ext cx="4084200" cy="8292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b="0" sz="1400"/>
            </a:lvl1pPr>
            <a:lvl2pPr indent="-330200" lvl="1" marL="914400">
              <a:spcBef>
                <a:spcPts val="10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24000">
              <a:schemeClr val="dk2"/>
            </a:gs>
            <a:gs pos="56000">
              <a:schemeClr val="dk2"/>
            </a:gs>
            <a:gs pos="100000">
              <a:srgbClr val="141C21"/>
            </a:gs>
          </a:gsLst>
          <a:lin ang="5400700" scaled="0"/>
        </a:gradFill>
      </p:bgPr>
    </p:bg>
    <p:spTree>
      <p:nvGrpSpPr>
        <p:cNvPr id="170" name="Shape 170"/>
        <p:cNvGrpSpPr/>
        <p:nvPr/>
      </p:nvGrpSpPr>
      <p:grpSpPr>
        <a:xfrm>
          <a:off x="0" y="0"/>
          <a:ext cx="0" cy="0"/>
          <a:chOff x="0" y="0"/>
          <a:chExt cx="0" cy="0"/>
        </a:xfrm>
      </p:grpSpPr>
      <p:sp>
        <p:nvSpPr>
          <p:cNvPr id="171" name="Google Shape;171;p8"/>
          <p:cNvSpPr/>
          <p:nvPr/>
        </p:nvSpPr>
        <p:spPr>
          <a:xfrm flipH="1" rot="-5400000">
            <a:off x="8837117" y="2417294"/>
            <a:ext cx="303053" cy="308951"/>
          </a:xfrm>
          <a:custGeom>
            <a:rect b="b" l="l" r="r" t="t"/>
            <a:pathLst>
              <a:path extrusionOk="0" h="10548" w="9515">
                <a:moveTo>
                  <a:pt x="0" y="0"/>
                </a:moveTo>
                <a:lnTo>
                  <a:pt x="0"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flipH="1" rot="-5400000">
            <a:off x="8837117" y="3022331"/>
            <a:ext cx="303053" cy="308951"/>
          </a:xfrm>
          <a:custGeom>
            <a:rect b="b" l="l" r="r" t="t"/>
            <a:pathLst>
              <a:path extrusionOk="0" h="10548" w="9515">
                <a:moveTo>
                  <a:pt x="1" y="0"/>
                </a:moveTo>
                <a:lnTo>
                  <a:pt x="1" y="10547"/>
                </a:lnTo>
                <a:lnTo>
                  <a:pt x="9514" y="10547"/>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flipH="1" rot="-5400000">
            <a:off x="8218864" y="-3340"/>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flipH="1" rot="-5400000">
            <a:off x="8218848" y="601713"/>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flipH="1" rot="-5400000">
            <a:off x="8218848" y="1206750"/>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flipH="1" rot="-5400000">
            <a:off x="8218848" y="1811786"/>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flipH="1" rot="-5400000">
            <a:off x="8218848" y="3021891"/>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flipH="1" rot="-5400000">
            <a:off x="8218848" y="3626928"/>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flipH="1" rot="-5400000">
            <a:off x="8218848"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flipH="1" rot="-5400000">
            <a:off x="7600595" y="-2900"/>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rot="-5400000">
            <a:off x="6982340" y="-3354"/>
            <a:ext cx="303021" cy="309859"/>
          </a:xfrm>
          <a:custGeom>
            <a:rect b="b" l="l" r="r" t="t"/>
            <a:pathLst>
              <a:path extrusionOk="0" h="10579" w="9514">
                <a:moveTo>
                  <a:pt x="0" y="1"/>
                </a:moveTo>
                <a:lnTo>
                  <a:pt x="0" y="10578"/>
                </a:lnTo>
                <a:lnTo>
                  <a:pt x="9514" y="1057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flipH="1" rot="-5400000">
            <a:off x="6364086" y="-2900"/>
            <a:ext cx="303021" cy="308951"/>
          </a:xfrm>
          <a:custGeom>
            <a:rect b="b" l="l" r="r" t="t"/>
            <a:pathLst>
              <a:path extrusionOk="0" h="10548" w="9514">
                <a:moveTo>
                  <a:pt x="0" y="0"/>
                </a:moveTo>
                <a:lnTo>
                  <a:pt x="0" y="10547"/>
                </a:lnTo>
                <a:lnTo>
                  <a:pt x="9514" y="10547"/>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flipH="1" rot="-5400000">
            <a:off x="6982818" y="602114"/>
            <a:ext cx="302065" cy="309859"/>
          </a:xfrm>
          <a:custGeom>
            <a:rect b="b" l="l" r="r" t="t"/>
            <a:pathLst>
              <a:path extrusionOk="0" h="10579" w="9484">
                <a:moveTo>
                  <a:pt x="0" y="1"/>
                </a:moveTo>
                <a:lnTo>
                  <a:pt x="0" y="10578"/>
                </a:lnTo>
                <a:lnTo>
                  <a:pt x="9484" y="1057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flipH="1" rot="-5400000">
            <a:off x="7601074" y="602580"/>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5400000">
            <a:off x="8837548" y="-3385"/>
            <a:ext cx="303053" cy="309830"/>
          </a:xfrm>
          <a:custGeom>
            <a:rect b="b" l="l" r="r" t="t"/>
            <a:pathLst>
              <a:path extrusionOk="0" h="10578" w="9515">
                <a:moveTo>
                  <a:pt x="0" y="0"/>
                </a:moveTo>
                <a:lnTo>
                  <a:pt x="0" y="10578"/>
                </a:lnTo>
                <a:lnTo>
                  <a:pt x="9514" y="10578"/>
                </a:lnTo>
                <a:lnTo>
                  <a:pt x="9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rot="-5400000">
            <a:off x="8837586" y="60210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rot="-5400000">
            <a:off x="8837584" y="1207199"/>
            <a:ext cx="302065" cy="308951"/>
          </a:xfrm>
          <a:custGeom>
            <a:rect b="b" l="l" r="r" t="t"/>
            <a:pathLst>
              <a:path extrusionOk="0" h="10548" w="9484">
                <a:moveTo>
                  <a:pt x="0" y="0"/>
                </a:moveTo>
                <a:lnTo>
                  <a:pt x="0" y="10547"/>
                </a:lnTo>
                <a:lnTo>
                  <a:pt x="9484" y="10547"/>
                </a:lnTo>
                <a:lnTo>
                  <a:pt x="9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flipH="1" rot="-5400000">
            <a:off x="8835354" y="1811979"/>
            <a:ext cx="303053" cy="308980"/>
          </a:xfrm>
          <a:custGeom>
            <a:rect b="b" l="l" r="r" t="t"/>
            <a:pathLst>
              <a:path extrusionOk="0" h="10549" w="9515">
                <a:moveTo>
                  <a:pt x="0" y="1"/>
                </a:moveTo>
                <a:lnTo>
                  <a:pt x="0"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flipH="1" rot="-5400000">
            <a:off x="8218844" y="241726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flipH="1" rot="-5400000">
            <a:off x="8835362" y="3627366"/>
            <a:ext cx="303053" cy="308980"/>
          </a:xfrm>
          <a:custGeom>
            <a:rect b="b" l="l" r="r" t="t"/>
            <a:pathLst>
              <a:path extrusionOk="0" h="10549" w="9515">
                <a:moveTo>
                  <a:pt x="1" y="1"/>
                </a:moveTo>
                <a:lnTo>
                  <a:pt x="1" y="10548"/>
                </a:lnTo>
                <a:lnTo>
                  <a:pt x="9515" y="10548"/>
                </a:lnTo>
                <a:lnTo>
                  <a:pt x="9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flipH="1" rot="-5400000">
            <a:off x="8835842" y="4232390"/>
            <a:ext cx="302065" cy="308980"/>
          </a:xfrm>
          <a:custGeom>
            <a:rect b="b" l="l" r="r" t="t"/>
            <a:pathLst>
              <a:path extrusionOk="0" h="10549" w="9484">
                <a:moveTo>
                  <a:pt x="0" y="1"/>
                </a:moveTo>
                <a:lnTo>
                  <a:pt x="0" y="10548"/>
                </a:lnTo>
                <a:lnTo>
                  <a:pt x="9484" y="10548"/>
                </a:lnTo>
                <a:lnTo>
                  <a:pt x="94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flipH="1" rot="-5400000">
            <a:off x="8835362" y="4837471"/>
            <a:ext cx="303053" cy="308980"/>
          </a:xfrm>
          <a:custGeom>
            <a:rect b="b" l="l" r="r" t="t"/>
            <a:pathLst>
              <a:path extrusionOk="0" h="10549" w="9515">
                <a:moveTo>
                  <a:pt x="1" y="1"/>
                </a:moveTo>
                <a:lnTo>
                  <a:pt x="1" y="10548"/>
                </a:lnTo>
                <a:lnTo>
                  <a:pt x="9514" y="10548"/>
                </a:lnTo>
                <a:lnTo>
                  <a:pt x="9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flipH="1" rot="-5400000">
            <a:off x="8218902" y="4231969"/>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flipH="1" rot="-5400000">
            <a:off x="7602324" y="181198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flipH="1" rot="-5400000">
            <a:off x="7602324" y="3625701"/>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flipH="1" rot="-5400000">
            <a:off x="7601900"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flipH="1" rot="-5400000">
            <a:off x="6984953" y="4837033"/>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txBox="1"/>
          <p:nvPr>
            <p:ph type="title"/>
          </p:nvPr>
        </p:nvSpPr>
        <p:spPr>
          <a:xfrm>
            <a:off x="1500200" y="1693000"/>
            <a:ext cx="5612700" cy="1675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5700">
                <a:solidFill>
                  <a:schemeClr val="dk1"/>
                </a:solidFill>
              </a:defRPr>
            </a:lvl1pPr>
            <a:lvl2pPr lvl="1" rtl="0">
              <a:spcBef>
                <a:spcPts val="0"/>
              </a:spcBef>
              <a:spcAft>
                <a:spcPts val="0"/>
              </a:spcAft>
              <a:buNone/>
              <a:defRPr sz="5700">
                <a:solidFill>
                  <a:schemeClr val="dk1"/>
                </a:solidFill>
              </a:defRPr>
            </a:lvl2pPr>
            <a:lvl3pPr lvl="2" rtl="0">
              <a:spcBef>
                <a:spcPts val="0"/>
              </a:spcBef>
              <a:spcAft>
                <a:spcPts val="0"/>
              </a:spcAft>
              <a:buNone/>
              <a:defRPr sz="5700">
                <a:solidFill>
                  <a:schemeClr val="dk1"/>
                </a:solidFill>
              </a:defRPr>
            </a:lvl3pPr>
            <a:lvl4pPr lvl="3" rtl="0">
              <a:spcBef>
                <a:spcPts val="0"/>
              </a:spcBef>
              <a:spcAft>
                <a:spcPts val="0"/>
              </a:spcAft>
              <a:buNone/>
              <a:defRPr sz="5700">
                <a:solidFill>
                  <a:schemeClr val="dk1"/>
                </a:solidFill>
              </a:defRPr>
            </a:lvl4pPr>
            <a:lvl5pPr lvl="4" rtl="0">
              <a:spcBef>
                <a:spcPts val="0"/>
              </a:spcBef>
              <a:spcAft>
                <a:spcPts val="0"/>
              </a:spcAft>
              <a:buNone/>
              <a:defRPr sz="5700">
                <a:solidFill>
                  <a:schemeClr val="dk1"/>
                </a:solidFill>
              </a:defRPr>
            </a:lvl5pPr>
            <a:lvl6pPr lvl="5" rtl="0">
              <a:spcBef>
                <a:spcPts val="0"/>
              </a:spcBef>
              <a:spcAft>
                <a:spcPts val="0"/>
              </a:spcAft>
              <a:buNone/>
              <a:defRPr sz="5700">
                <a:solidFill>
                  <a:schemeClr val="dk1"/>
                </a:solidFill>
              </a:defRPr>
            </a:lvl6pPr>
            <a:lvl7pPr lvl="6" rtl="0">
              <a:spcBef>
                <a:spcPts val="0"/>
              </a:spcBef>
              <a:spcAft>
                <a:spcPts val="0"/>
              </a:spcAft>
              <a:buNone/>
              <a:defRPr sz="5700">
                <a:solidFill>
                  <a:schemeClr val="dk1"/>
                </a:solidFill>
              </a:defRPr>
            </a:lvl7pPr>
            <a:lvl8pPr lvl="7" rtl="0">
              <a:spcBef>
                <a:spcPts val="0"/>
              </a:spcBef>
              <a:spcAft>
                <a:spcPts val="0"/>
              </a:spcAft>
              <a:buNone/>
              <a:defRPr sz="5700">
                <a:solidFill>
                  <a:schemeClr val="dk1"/>
                </a:solidFill>
              </a:defRPr>
            </a:lvl8pPr>
            <a:lvl9pPr lvl="8" rtl="0">
              <a:spcBef>
                <a:spcPts val="0"/>
              </a:spcBef>
              <a:spcAft>
                <a:spcPts val="0"/>
              </a:spcAft>
              <a:buNone/>
              <a:defRPr sz="5700">
                <a:solidFill>
                  <a:schemeClr val="dk1"/>
                </a:solidFill>
              </a:defRPr>
            </a:lvl9pPr>
          </a:lstStyle>
          <a:p/>
        </p:txBody>
      </p:sp>
      <p:sp>
        <p:nvSpPr>
          <p:cNvPr id="199" name="Google Shape;199;p8"/>
          <p:cNvSpPr/>
          <p:nvPr/>
        </p:nvSpPr>
        <p:spPr>
          <a:xfrm flipH="1" rot="-5400000">
            <a:off x="6368449" y="4837463"/>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flipH="1" rot="-5400000">
            <a:off x="5692174" y="-291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flipH="1" rot="-5400000">
            <a:off x="5020249" y="-291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flipH="1" rot="-5400000">
            <a:off x="5752349" y="4837476"/>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5400000">
            <a:off x="3454" y="-3368"/>
            <a:ext cx="303021" cy="309830"/>
          </a:xfrm>
          <a:custGeom>
            <a:rect b="b" l="l" r="r" t="t"/>
            <a:pathLst>
              <a:path extrusionOk="0" h="10578" w="9514">
                <a:moveTo>
                  <a:pt x="0" y="0"/>
                </a:moveTo>
                <a:lnTo>
                  <a:pt x="0" y="10578"/>
                </a:lnTo>
                <a:lnTo>
                  <a:pt x="9514" y="10578"/>
                </a:lnTo>
                <a:lnTo>
                  <a:pt x="95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5400000">
            <a:off x="3438" y="601684"/>
            <a:ext cx="303053" cy="309830"/>
          </a:xfrm>
          <a:custGeom>
            <a:rect b="b" l="l" r="r" t="t"/>
            <a:pathLst>
              <a:path extrusionOk="0" h="10578" w="9515">
                <a:moveTo>
                  <a:pt x="0" y="0"/>
                </a:moveTo>
                <a:lnTo>
                  <a:pt x="0"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rot="5400000">
            <a:off x="3438" y="1811757"/>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rot="5400000">
            <a:off x="3438" y="3626899"/>
            <a:ext cx="303053" cy="309830"/>
          </a:xfrm>
          <a:custGeom>
            <a:rect b="b" l="l" r="r" t="t"/>
            <a:pathLst>
              <a:path extrusionOk="0" h="10578" w="9515">
                <a:moveTo>
                  <a:pt x="1" y="0"/>
                </a:moveTo>
                <a:lnTo>
                  <a:pt x="1" y="10578"/>
                </a:lnTo>
                <a:lnTo>
                  <a:pt x="9515" y="10578"/>
                </a:lnTo>
                <a:lnTo>
                  <a:pt x="95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rot="5400000">
            <a:off x="3438"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rot="5400000">
            <a:off x="621721" y="-2929"/>
            <a:ext cx="303021" cy="308951"/>
          </a:xfrm>
          <a:custGeom>
            <a:rect b="b" l="l" r="r" t="t"/>
            <a:pathLst>
              <a:path extrusionOk="0" h="10548" w="9514">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rot="5400000">
            <a:off x="622197" y="602552"/>
            <a:ext cx="302065" cy="308980"/>
          </a:xfrm>
          <a:custGeom>
            <a:rect b="b" l="l" r="r" t="t"/>
            <a:pathLst>
              <a:path extrusionOk="0" h="10549" w="9484">
                <a:moveTo>
                  <a:pt x="0" y="1"/>
                </a:moveTo>
                <a:lnTo>
                  <a:pt x="0" y="10548"/>
                </a:lnTo>
                <a:lnTo>
                  <a:pt x="9484" y="10548"/>
                </a:lnTo>
                <a:lnTo>
                  <a:pt x="9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3442" y="2417237"/>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3384" y="4231940"/>
            <a:ext cx="303053" cy="309830"/>
          </a:xfrm>
          <a:custGeom>
            <a:rect b="b" l="l" r="r" t="t"/>
            <a:pathLst>
              <a:path extrusionOk="0" h="10578" w="9515">
                <a:moveTo>
                  <a:pt x="1" y="0"/>
                </a:moveTo>
                <a:lnTo>
                  <a:pt x="1" y="10578"/>
                </a:lnTo>
                <a:lnTo>
                  <a:pt x="9515" y="10578"/>
                </a:lnTo>
                <a:lnTo>
                  <a:pt x="9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619959" y="1811954"/>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5400000">
            <a:off x="619959" y="3625672"/>
            <a:ext cx="303053" cy="308980"/>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5400000">
            <a:off x="620383"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5400000">
            <a:off x="1237329" y="4837004"/>
            <a:ext cx="303053" cy="309830"/>
          </a:xfrm>
          <a:custGeom>
            <a:rect b="b" l="l" r="r" t="t"/>
            <a:pathLst>
              <a:path extrusionOk="0" h="10578" w="9515">
                <a:moveTo>
                  <a:pt x="1" y="0"/>
                </a:moveTo>
                <a:lnTo>
                  <a:pt x="1" y="10578"/>
                </a:lnTo>
                <a:lnTo>
                  <a:pt x="9514" y="10578"/>
                </a:lnTo>
                <a:lnTo>
                  <a:pt x="9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24000">
              <a:schemeClr val="dk2"/>
            </a:gs>
            <a:gs pos="56000">
              <a:schemeClr val="dk2"/>
            </a:gs>
            <a:gs pos="100000">
              <a:srgbClr val="141C21"/>
            </a:gs>
          </a:gsLst>
          <a:lin ang="5400700" scaled="0"/>
        </a:gradFill>
      </p:bgPr>
    </p:bg>
    <p:spTree>
      <p:nvGrpSpPr>
        <p:cNvPr id="216" name="Shape 216"/>
        <p:cNvGrpSpPr/>
        <p:nvPr/>
      </p:nvGrpSpPr>
      <p:grpSpPr>
        <a:xfrm>
          <a:off x="0" y="0"/>
          <a:ext cx="0" cy="0"/>
          <a:chOff x="0" y="0"/>
          <a:chExt cx="0" cy="0"/>
        </a:xfrm>
      </p:grpSpPr>
      <p:sp>
        <p:nvSpPr>
          <p:cNvPr id="217" name="Google Shape;217;p9"/>
          <p:cNvSpPr/>
          <p:nvPr/>
        </p:nvSpPr>
        <p:spPr>
          <a:xfrm>
            <a:off x="72" y="3026311"/>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589787"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1179502"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72"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590674" y="1821085"/>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590700" y="2424113"/>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587"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590807"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1180568" y="3629326"/>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700"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590919"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1181256"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700"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590919"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1180681"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7668397" y="3026311"/>
            <a:ext cx="295338" cy="301975"/>
          </a:xfrm>
          <a:custGeom>
            <a:rect b="b" l="l" r="r" t="t"/>
            <a:pathLst>
              <a:path extrusionOk="0" h="10578" w="9514">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8258112" y="3026311"/>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8847827" y="3026311"/>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8848597" y="2424126"/>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8258999" y="1821085"/>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8259025" y="2424113"/>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7668912" y="3629344"/>
            <a:ext cx="295369" cy="301975"/>
          </a:xfrm>
          <a:custGeom>
            <a:rect b="b" l="l" r="r" t="t"/>
            <a:pathLst>
              <a:path extrusionOk="0" h="10578" w="9515">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8259132" y="3629314"/>
            <a:ext cx="294407" cy="301148"/>
          </a:xfrm>
          <a:custGeom>
            <a:rect b="b" l="l" r="r" t="t"/>
            <a:pathLst>
              <a:path extrusionOk="0" h="10549" w="9484">
                <a:moveTo>
                  <a:pt x="0" y="1"/>
                </a:moveTo>
                <a:lnTo>
                  <a:pt x="0" y="10548"/>
                </a:lnTo>
                <a:lnTo>
                  <a:pt x="9484" y="10548"/>
                </a:lnTo>
                <a:lnTo>
                  <a:pt x="9484"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8848893" y="3629326"/>
            <a:ext cx="294407" cy="301119"/>
          </a:xfrm>
          <a:custGeom>
            <a:rect b="b" l="l" r="r" t="t"/>
            <a:pathLst>
              <a:path extrusionOk="0" h="10548" w="9484">
                <a:moveTo>
                  <a:pt x="0" y="0"/>
                </a:moveTo>
                <a:lnTo>
                  <a:pt x="0" y="10547"/>
                </a:lnTo>
                <a:lnTo>
                  <a:pt x="9484" y="10547"/>
                </a:lnTo>
                <a:lnTo>
                  <a:pt x="9484" y="0"/>
                </a:lnTo>
                <a:close/>
              </a:path>
            </a:pathLst>
          </a:custGeom>
          <a:solidFill>
            <a:srgbClr val="3792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7669025" y="4232369"/>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8259244" y="4232339"/>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8849581" y="4232351"/>
            <a:ext cx="294407" cy="301119"/>
          </a:xfrm>
          <a:custGeom>
            <a:rect b="b" l="l" r="r" t="t"/>
            <a:pathLst>
              <a:path extrusionOk="0" h="10548" w="9484">
                <a:moveTo>
                  <a:pt x="0" y="0"/>
                </a:moveTo>
                <a:lnTo>
                  <a:pt x="0" y="10547"/>
                </a:lnTo>
                <a:lnTo>
                  <a:pt x="9484" y="10547"/>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7669025" y="4835394"/>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8259244" y="4835364"/>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8849006" y="4835376"/>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txBox="1"/>
          <p:nvPr>
            <p:ph type="title"/>
          </p:nvPr>
        </p:nvSpPr>
        <p:spPr>
          <a:xfrm>
            <a:off x="1813050" y="1872881"/>
            <a:ext cx="55179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8" name="Google Shape;248;p9"/>
          <p:cNvSpPr txBox="1"/>
          <p:nvPr>
            <p:ph idx="1" type="subTitle"/>
          </p:nvPr>
        </p:nvSpPr>
        <p:spPr>
          <a:xfrm>
            <a:off x="2155200" y="2601819"/>
            <a:ext cx="4833600" cy="11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9" name="Shape 249"/>
        <p:cNvGrpSpPr/>
        <p:nvPr/>
      </p:nvGrpSpPr>
      <p:grpSpPr>
        <a:xfrm>
          <a:off x="0" y="0"/>
          <a:ext cx="0" cy="0"/>
          <a:chOff x="0" y="0"/>
          <a:chExt cx="0" cy="0"/>
        </a:xfrm>
      </p:grpSpPr>
      <p:sp>
        <p:nvSpPr>
          <p:cNvPr id="250" name="Google Shape;250;p10"/>
          <p:cNvSpPr txBox="1"/>
          <p:nvPr>
            <p:ph type="title"/>
          </p:nvPr>
        </p:nvSpPr>
        <p:spPr>
          <a:xfrm>
            <a:off x="2198250" y="1782600"/>
            <a:ext cx="4747500" cy="18072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3300"/>
            </a:lvl1pPr>
            <a:lvl2pPr lvl="1" algn="ctr">
              <a:spcBef>
                <a:spcPts val="0"/>
              </a:spcBef>
              <a:spcAft>
                <a:spcPts val="0"/>
              </a:spcAft>
              <a:buNone/>
              <a:defRPr sz="3300"/>
            </a:lvl2pPr>
            <a:lvl3pPr lvl="2" algn="ctr">
              <a:spcBef>
                <a:spcPts val="0"/>
              </a:spcBef>
              <a:spcAft>
                <a:spcPts val="0"/>
              </a:spcAft>
              <a:buNone/>
              <a:defRPr sz="3300"/>
            </a:lvl3pPr>
            <a:lvl4pPr lvl="3" algn="ctr">
              <a:spcBef>
                <a:spcPts val="0"/>
              </a:spcBef>
              <a:spcAft>
                <a:spcPts val="0"/>
              </a:spcAft>
              <a:buNone/>
              <a:defRPr sz="3300"/>
            </a:lvl4pPr>
            <a:lvl5pPr lvl="4" algn="ctr">
              <a:spcBef>
                <a:spcPts val="0"/>
              </a:spcBef>
              <a:spcAft>
                <a:spcPts val="0"/>
              </a:spcAft>
              <a:buNone/>
              <a:defRPr sz="3300"/>
            </a:lvl5pPr>
            <a:lvl6pPr lvl="5" algn="ctr">
              <a:spcBef>
                <a:spcPts val="0"/>
              </a:spcBef>
              <a:spcAft>
                <a:spcPts val="0"/>
              </a:spcAft>
              <a:buNone/>
              <a:defRPr sz="3300"/>
            </a:lvl6pPr>
            <a:lvl7pPr lvl="6" algn="ctr">
              <a:spcBef>
                <a:spcPts val="0"/>
              </a:spcBef>
              <a:spcAft>
                <a:spcPts val="0"/>
              </a:spcAft>
              <a:buNone/>
              <a:defRPr sz="3300"/>
            </a:lvl7pPr>
            <a:lvl8pPr lvl="7" algn="ctr">
              <a:spcBef>
                <a:spcPts val="0"/>
              </a:spcBef>
              <a:spcAft>
                <a:spcPts val="0"/>
              </a:spcAft>
              <a:buNone/>
              <a:defRPr sz="3300"/>
            </a:lvl8pPr>
            <a:lvl9pPr lvl="8" algn="ctr">
              <a:spcBef>
                <a:spcPts val="0"/>
              </a:spcBef>
              <a:spcAft>
                <a:spcPts val="0"/>
              </a:spcAft>
              <a:buNone/>
              <a:defRPr sz="3300"/>
            </a:lvl9pPr>
          </a:lstStyle>
          <a:p/>
        </p:txBody>
      </p:sp>
      <p:sp>
        <p:nvSpPr>
          <p:cNvPr id="251" name="Google Shape;251;p10"/>
          <p:cNvSpPr/>
          <p:nvPr/>
        </p:nvSpPr>
        <p:spPr>
          <a:xfrm rot="-5400000">
            <a:off x="8844042" y="588690"/>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rot="-5400000">
            <a:off x="8241218" y="1768593"/>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rot="-5400000">
            <a:off x="7638816"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rot="-5400000">
            <a:off x="7637875" y="1179933"/>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rot="-5400000">
            <a:off x="8241433" y="-1082"/>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rot="-5400000">
            <a:off x="7036221" y="-1068"/>
            <a:ext cx="295369" cy="301119"/>
          </a:xfrm>
          <a:custGeom>
            <a:rect b="b" l="l" r="r" t="t"/>
            <a:pathLst>
              <a:path extrusionOk="0" h="10548" w="9515">
                <a:moveTo>
                  <a:pt x="1" y="0"/>
                </a:moveTo>
                <a:lnTo>
                  <a:pt x="1" y="10548"/>
                </a:lnTo>
                <a:lnTo>
                  <a:pt x="9515" y="1054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rot="-5400000">
            <a:off x="8240209" y="1178852"/>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rot="-5400000">
            <a:off x="8842531" y="117977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rot="-5400000">
            <a:off x="8241910" y="588710"/>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rot="-5400000">
            <a:off x="8843605" y="-2888"/>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rot="-5400000">
            <a:off x="7638832" y="-2074"/>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rot="-5400000">
            <a:off x="7637200" y="1770708"/>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rot="-5400000">
            <a:off x="7036641"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59" y="4238490"/>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589775" y="4238490"/>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1179490" y="4238490"/>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59" y="3636305"/>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590661" y="3033264"/>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590687" y="3636292"/>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0" y="4841523"/>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590219" y="48414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1179981" y="484150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1768979" y="4839798"/>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24000">
              <a:schemeClr val="dk2"/>
            </a:gs>
            <a:gs pos="56000">
              <a:schemeClr val="dk2"/>
            </a:gs>
            <a:gs pos="100000">
              <a:srgbClr val="141C2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00"/>
              </a:buClr>
              <a:buSzPts val="3000"/>
              <a:buFont typeface="Press Start 2P"/>
              <a:buNone/>
              <a:defRPr sz="3000">
                <a:solidFill>
                  <a:srgbClr val="FFFF00"/>
                </a:solidFill>
                <a:latin typeface="Press Start 2P"/>
                <a:ea typeface="Press Start 2P"/>
                <a:cs typeface="Press Start 2P"/>
                <a:sym typeface="Press Start 2P"/>
              </a:defRPr>
            </a:lvl1pPr>
            <a:lvl2pPr lvl="1">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2pPr>
            <a:lvl3pPr lvl="2">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3pPr>
            <a:lvl4pPr lvl="3">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4pPr>
            <a:lvl5pPr lvl="4">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5pPr>
            <a:lvl6pPr lvl="5">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6pPr>
            <a:lvl7pPr lvl="6">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7pPr>
            <a:lvl8pPr lvl="7">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8pPr>
            <a:lvl9pPr lvl="8">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1pPr>
            <a:lvl2pPr indent="-330200" lvl="1" marL="9144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2pPr>
            <a:lvl3pPr indent="-330200" lvl="2" marL="13716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3pPr>
            <a:lvl4pPr indent="-330200" lvl="3" marL="18288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4pPr>
            <a:lvl5pPr indent="-330200" lvl="4" marL="22860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5pPr>
            <a:lvl6pPr indent="-330200" lvl="5" marL="2743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6pPr>
            <a:lvl7pPr indent="-330200" lvl="6" marL="32004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7pPr>
            <a:lvl8pPr indent="-330200" lvl="7" marL="36576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8pPr>
            <a:lvl9pPr indent="-330200" lvl="8" marL="4114800" rtl="0">
              <a:lnSpc>
                <a:spcPct val="115000"/>
              </a:lnSpc>
              <a:spcBef>
                <a:spcPts val="1600"/>
              </a:spcBef>
              <a:spcAft>
                <a:spcPts val="1600"/>
              </a:spcAft>
              <a:buClr>
                <a:schemeClr val="lt1"/>
              </a:buClr>
              <a:buSzPts val="1600"/>
              <a:buFont typeface="Maven Pro"/>
              <a:buChar char="■"/>
              <a:defRPr sz="1600">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31"/>
          <p:cNvSpPr txBox="1"/>
          <p:nvPr>
            <p:ph type="ctrTitle"/>
          </p:nvPr>
        </p:nvSpPr>
        <p:spPr>
          <a:xfrm>
            <a:off x="1841100" y="2279225"/>
            <a:ext cx="5461800" cy="9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GAMING</a:t>
            </a:r>
            <a:endParaRPr/>
          </a:p>
        </p:txBody>
      </p:sp>
      <p:sp>
        <p:nvSpPr>
          <p:cNvPr id="960" name="Google Shape;960;p31"/>
          <p:cNvSpPr txBox="1"/>
          <p:nvPr>
            <p:ph idx="1" type="subTitle"/>
          </p:nvPr>
        </p:nvSpPr>
        <p:spPr>
          <a:xfrm>
            <a:off x="2358950" y="3281500"/>
            <a:ext cx="4283100" cy="52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Proyecto final 3r parcial</a:t>
            </a:r>
            <a:endParaRPr/>
          </a:p>
        </p:txBody>
      </p:sp>
      <p:sp>
        <p:nvSpPr>
          <p:cNvPr id="961" name="Google Shape;961;p31"/>
          <p:cNvSpPr txBox="1"/>
          <p:nvPr>
            <p:ph idx="2" type="ctrTitle"/>
          </p:nvPr>
        </p:nvSpPr>
        <p:spPr>
          <a:xfrm>
            <a:off x="713100" y="1323175"/>
            <a:ext cx="7717800" cy="73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Dino Jump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40"/>
          <p:cNvSpPr txBox="1"/>
          <p:nvPr>
            <p:ph type="title"/>
          </p:nvPr>
        </p:nvSpPr>
        <p:spPr>
          <a:xfrm>
            <a:off x="717450" y="454450"/>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Usabilidad</a:t>
            </a:r>
            <a:endParaRPr/>
          </a:p>
        </p:txBody>
      </p:sp>
      <p:sp>
        <p:nvSpPr>
          <p:cNvPr id="1038" name="Google Shape;1038;p40"/>
          <p:cNvSpPr txBox="1"/>
          <p:nvPr/>
        </p:nvSpPr>
        <p:spPr>
          <a:xfrm>
            <a:off x="789150" y="870150"/>
            <a:ext cx="7565700" cy="42021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1200"/>
              </a:spcBef>
              <a:spcAft>
                <a:spcPts val="1200"/>
              </a:spcAft>
              <a:buNone/>
            </a:pPr>
            <a:r>
              <a:rPr lang="en" sz="1800">
                <a:solidFill>
                  <a:srgbClr val="FFFFFF"/>
                </a:solidFill>
                <a:latin typeface="Maven Pro"/>
                <a:ea typeface="Maven Pro"/>
                <a:cs typeface="Maven Pro"/>
                <a:sym typeface="Maven Pro"/>
              </a:rPr>
              <a:t>La usabilidad del videojuego es bastante sencilla debido a que solo se trata de saber utilizar las teclas de direcciones para mover el personaje y la tecla de barra espaciadora para los saltos débiles o fuertes del personaje. Los mundos serán bastantes interactivos y entendibles pero que requerirán de paciencia para recolectar algunas monedas en algunos lugares porque habrá ciertos personajes moviéndose que no dejarán fácilmente tomarlas. En otras ocasiones hay que ser ágil debido a que algunos enemigos se moverán rápido y habrá que saltar y/o maniobrar en el momento adecuado.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1"/>
          <p:cNvSpPr txBox="1"/>
          <p:nvPr>
            <p:ph type="title"/>
          </p:nvPr>
        </p:nvSpPr>
        <p:spPr>
          <a:xfrm>
            <a:off x="582450" y="766250"/>
            <a:ext cx="44847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Versiones</a:t>
            </a:r>
            <a:endParaRPr/>
          </a:p>
        </p:txBody>
      </p:sp>
      <p:sp>
        <p:nvSpPr>
          <p:cNvPr id="1044" name="Google Shape;1044;p41"/>
          <p:cNvSpPr txBox="1"/>
          <p:nvPr/>
        </p:nvSpPr>
        <p:spPr>
          <a:xfrm>
            <a:off x="582450" y="1737725"/>
            <a:ext cx="7510500" cy="25092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None/>
            </a:pPr>
            <a:r>
              <a:rPr lang="en">
                <a:solidFill>
                  <a:schemeClr val="lt1"/>
                </a:solidFill>
                <a:latin typeface="Maven Pro"/>
                <a:ea typeface="Maven Pro"/>
                <a:cs typeface="Maven Pro"/>
                <a:sym typeface="Maven Pro"/>
              </a:rPr>
              <a:t>● 	</a:t>
            </a:r>
            <a:r>
              <a:rPr b="1" lang="en">
                <a:solidFill>
                  <a:schemeClr val="dk1"/>
                </a:solidFill>
                <a:latin typeface="Maven Pro"/>
                <a:ea typeface="Maven Pro"/>
                <a:cs typeface="Maven Pro"/>
                <a:sym typeface="Maven Pro"/>
              </a:rPr>
              <a:t>Versión Pre Alpha:</a:t>
            </a:r>
            <a:r>
              <a:rPr lang="en">
                <a:solidFill>
                  <a:schemeClr val="lt1"/>
                </a:solidFill>
                <a:latin typeface="Maven Pro"/>
                <a:ea typeface="Maven Pro"/>
                <a:cs typeface="Maven Pro"/>
                <a:sym typeface="Maven Pro"/>
              </a:rPr>
              <a:t> versión anterior donde se crearán niveles como prototipos básicos de pruebas y personaje principal con movimientos básicos.</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a:solidFill>
                  <a:schemeClr val="lt1"/>
                </a:solidFill>
                <a:latin typeface="Maven Pro"/>
                <a:ea typeface="Maven Pro"/>
                <a:cs typeface="Maven Pro"/>
                <a:sym typeface="Maven Pro"/>
              </a:rPr>
              <a:t>● 	</a:t>
            </a:r>
            <a:r>
              <a:rPr b="1" lang="en">
                <a:solidFill>
                  <a:schemeClr val="dk1"/>
                </a:solidFill>
                <a:latin typeface="Maven Pro"/>
                <a:ea typeface="Maven Pro"/>
                <a:cs typeface="Maven Pro"/>
                <a:sym typeface="Maven Pro"/>
              </a:rPr>
              <a:t>Versión Alpha:</a:t>
            </a:r>
            <a:r>
              <a:rPr lang="en">
                <a:solidFill>
                  <a:schemeClr val="lt1"/>
                </a:solidFill>
                <a:latin typeface="Maven Pro"/>
                <a:ea typeface="Maven Pro"/>
                <a:cs typeface="Maven Pro"/>
                <a:sym typeface="Maven Pro"/>
              </a:rPr>
              <a:t> primera versión completa donde se realizan pruebas para verificar normalidad y búsqueda de bugs.</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a:solidFill>
                  <a:schemeClr val="lt1"/>
                </a:solidFill>
                <a:latin typeface="Maven Pro"/>
                <a:ea typeface="Maven Pro"/>
                <a:cs typeface="Maven Pro"/>
                <a:sym typeface="Maven Pro"/>
              </a:rPr>
              <a:t>● 	 </a:t>
            </a:r>
            <a:r>
              <a:rPr b="1" lang="en">
                <a:solidFill>
                  <a:schemeClr val="dk1"/>
                </a:solidFill>
                <a:latin typeface="Maven Pro"/>
                <a:ea typeface="Maven Pro"/>
                <a:cs typeface="Maven Pro"/>
                <a:sym typeface="Maven Pro"/>
              </a:rPr>
              <a:t>Versión Beta:</a:t>
            </a:r>
            <a:r>
              <a:rPr lang="en">
                <a:solidFill>
                  <a:schemeClr val="lt1"/>
                </a:solidFill>
                <a:latin typeface="Maven Pro"/>
                <a:ea typeface="Maven Pro"/>
                <a:cs typeface="Maven Pro"/>
                <a:sym typeface="Maven Pro"/>
              </a:rPr>
              <a:t> primera versión lanzada imperfecta pero que se podrá probar por público general.</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a:solidFill>
                  <a:schemeClr val="lt1"/>
                </a:solidFill>
                <a:latin typeface="Maven Pro"/>
                <a:ea typeface="Maven Pro"/>
                <a:cs typeface="Maven Pro"/>
                <a:sym typeface="Maven Pro"/>
              </a:rPr>
              <a:t>● 	</a:t>
            </a:r>
            <a:r>
              <a:rPr b="1" lang="en">
                <a:solidFill>
                  <a:schemeClr val="dk1"/>
                </a:solidFill>
                <a:latin typeface="Maven Pro"/>
                <a:ea typeface="Maven Pro"/>
                <a:cs typeface="Maven Pro"/>
                <a:sym typeface="Maven Pro"/>
              </a:rPr>
              <a:t>Versión 1.0.0:</a:t>
            </a:r>
            <a:r>
              <a:rPr lang="en">
                <a:solidFill>
                  <a:schemeClr val="lt1"/>
                </a:solidFill>
                <a:latin typeface="Maven Pro"/>
                <a:ea typeface="Maven Pro"/>
                <a:cs typeface="Maven Pro"/>
                <a:sym typeface="Maven Pro"/>
              </a:rPr>
              <a:t> primera versión en ser lanzada como oficial  y primera versión completa con los bugs testeados y recomendaciones realizadas donde se realizarán promociones por distintas vías como plataformas de streaming y redes sociales.</a:t>
            </a:r>
            <a:endParaRPr sz="120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42"/>
          <p:cNvSpPr txBox="1"/>
          <p:nvPr>
            <p:ph type="title"/>
          </p:nvPr>
        </p:nvSpPr>
        <p:spPr>
          <a:xfrm>
            <a:off x="582450" y="766250"/>
            <a:ext cx="44847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Requisitos de instalación</a:t>
            </a:r>
            <a:endParaRPr/>
          </a:p>
        </p:txBody>
      </p:sp>
      <p:sp>
        <p:nvSpPr>
          <p:cNvPr id="1050" name="Google Shape;1050;p42"/>
          <p:cNvSpPr txBox="1"/>
          <p:nvPr/>
        </p:nvSpPr>
        <p:spPr>
          <a:xfrm>
            <a:off x="484425" y="1571450"/>
            <a:ext cx="8263800" cy="33246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1200"/>
              </a:spcBef>
              <a:spcAft>
                <a:spcPts val="0"/>
              </a:spcAft>
              <a:buNone/>
            </a:pPr>
            <a:r>
              <a:rPr lang="en">
                <a:solidFill>
                  <a:schemeClr val="lt1"/>
                </a:solidFill>
                <a:latin typeface="Maven Pro"/>
                <a:ea typeface="Maven Pro"/>
                <a:cs typeface="Maven Pro"/>
                <a:sym typeface="Maven Pro"/>
              </a:rPr>
              <a:t>Tener dispositivos regulares como PC y móvil para que así el juego tenga una mejor fluidez.</a:t>
            </a:r>
            <a:endParaRPr>
              <a:solidFill>
                <a:schemeClr val="lt1"/>
              </a:solidFill>
              <a:latin typeface="Maven Pro"/>
              <a:ea typeface="Maven Pro"/>
              <a:cs typeface="Maven Pro"/>
              <a:sym typeface="Maven Pro"/>
            </a:endParaRPr>
          </a:p>
          <a:p>
            <a:pPr indent="0" lvl="0" marL="0" rtl="0" algn="just">
              <a:lnSpc>
                <a:spcPct val="200000"/>
              </a:lnSpc>
              <a:spcBef>
                <a:spcPts val="1200"/>
              </a:spcBef>
              <a:spcAft>
                <a:spcPts val="0"/>
              </a:spcAft>
              <a:buNone/>
            </a:pPr>
            <a:r>
              <a:rPr lang="en">
                <a:solidFill>
                  <a:schemeClr val="lt1"/>
                </a:solidFill>
                <a:latin typeface="Maven Pro"/>
                <a:ea typeface="Maven Pro"/>
                <a:cs typeface="Maven Pro"/>
                <a:sym typeface="Maven Pro"/>
              </a:rPr>
              <a:t>- 3 Gb de espacio libre en el disco.</a:t>
            </a:r>
            <a:endParaRPr>
              <a:solidFill>
                <a:schemeClr val="lt1"/>
              </a:solidFill>
              <a:latin typeface="Maven Pro"/>
              <a:ea typeface="Maven Pro"/>
              <a:cs typeface="Maven Pro"/>
              <a:sym typeface="Maven Pro"/>
            </a:endParaRPr>
          </a:p>
          <a:p>
            <a:pPr indent="0" lvl="0" marL="0" rtl="0" algn="just">
              <a:lnSpc>
                <a:spcPct val="200000"/>
              </a:lnSpc>
              <a:spcBef>
                <a:spcPts val="1200"/>
              </a:spcBef>
              <a:spcAft>
                <a:spcPts val="0"/>
              </a:spcAft>
              <a:buNone/>
            </a:pPr>
            <a:r>
              <a:rPr lang="en">
                <a:solidFill>
                  <a:schemeClr val="lt1"/>
                </a:solidFill>
                <a:latin typeface="Maven Pro"/>
                <a:ea typeface="Maven Pro"/>
                <a:cs typeface="Maven Pro"/>
                <a:sym typeface="Maven Pro"/>
              </a:rPr>
              <a:t>- 4 Gb de memoria RAM en PC.</a:t>
            </a:r>
            <a:endParaRPr>
              <a:solidFill>
                <a:schemeClr val="lt1"/>
              </a:solidFill>
              <a:latin typeface="Maven Pro"/>
              <a:ea typeface="Maven Pro"/>
              <a:cs typeface="Maven Pro"/>
              <a:sym typeface="Maven Pro"/>
            </a:endParaRPr>
          </a:p>
          <a:p>
            <a:pPr indent="0" lvl="0" marL="0" rtl="0" algn="just">
              <a:lnSpc>
                <a:spcPct val="200000"/>
              </a:lnSpc>
              <a:spcBef>
                <a:spcPts val="1200"/>
              </a:spcBef>
              <a:spcAft>
                <a:spcPts val="0"/>
              </a:spcAft>
              <a:buNone/>
            </a:pPr>
            <a:r>
              <a:rPr lang="en">
                <a:solidFill>
                  <a:schemeClr val="lt1"/>
                </a:solidFill>
                <a:latin typeface="Maven Pro"/>
                <a:ea typeface="Maven Pro"/>
                <a:cs typeface="Maven Pro"/>
                <a:sym typeface="Maven Pro"/>
              </a:rPr>
              <a:t>- 2 Gb de memoria RAM dispositivos móviles.</a:t>
            </a:r>
            <a:endParaRPr>
              <a:solidFill>
                <a:schemeClr val="lt1"/>
              </a:solidFill>
              <a:latin typeface="Maven Pro"/>
              <a:ea typeface="Maven Pro"/>
              <a:cs typeface="Maven Pro"/>
              <a:sym typeface="Maven Pro"/>
            </a:endParaRPr>
          </a:p>
          <a:p>
            <a:pPr indent="0" lvl="0" marL="0" rtl="0" algn="just">
              <a:lnSpc>
                <a:spcPct val="200000"/>
              </a:lnSpc>
              <a:spcBef>
                <a:spcPts val="1200"/>
              </a:spcBef>
              <a:spcAft>
                <a:spcPts val="0"/>
              </a:spcAft>
              <a:buNone/>
            </a:pPr>
            <a:r>
              <a:rPr lang="en">
                <a:solidFill>
                  <a:schemeClr val="lt1"/>
                </a:solidFill>
                <a:latin typeface="Maven Pro"/>
                <a:ea typeface="Maven Pro"/>
                <a:cs typeface="Maven Pro"/>
                <a:sym typeface="Maven Pro"/>
              </a:rPr>
              <a:t>- Windows 7 o superior o Mac OS X 10.8 o superior.</a:t>
            </a:r>
            <a:endParaRPr>
              <a:solidFill>
                <a:schemeClr val="lt1"/>
              </a:solidFill>
              <a:latin typeface="Maven Pro"/>
              <a:ea typeface="Maven Pro"/>
              <a:cs typeface="Maven Pro"/>
              <a:sym typeface="Maven Pro"/>
            </a:endParaRPr>
          </a:p>
          <a:p>
            <a:pPr indent="0" lvl="0" marL="0" rtl="0" algn="just">
              <a:lnSpc>
                <a:spcPct val="200000"/>
              </a:lnSpc>
              <a:spcBef>
                <a:spcPts val="1200"/>
              </a:spcBef>
              <a:spcAft>
                <a:spcPts val="1200"/>
              </a:spcAft>
              <a:buNone/>
            </a:pPr>
            <a:r>
              <a:rPr lang="en">
                <a:solidFill>
                  <a:schemeClr val="lt1"/>
                </a:solidFill>
                <a:latin typeface="Maven Pro"/>
                <a:ea typeface="Maven Pro"/>
                <a:cs typeface="Maven Pro"/>
                <a:sym typeface="Maven Pro"/>
              </a:rPr>
              <a:t>- Tarjeta gráfica con DX9 o DX11.</a:t>
            </a:r>
            <a:endParaRPr sz="1200">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4" name="Shape 1054"/>
        <p:cNvGrpSpPr/>
        <p:nvPr/>
      </p:nvGrpSpPr>
      <p:grpSpPr>
        <a:xfrm>
          <a:off x="0" y="0"/>
          <a:ext cx="0" cy="0"/>
          <a:chOff x="0" y="0"/>
          <a:chExt cx="0" cy="0"/>
        </a:xfrm>
      </p:grpSpPr>
      <p:sp>
        <p:nvSpPr>
          <p:cNvPr id="1055" name="Google Shape;1055;p43"/>
          <p:cNvSpPr txBox="1"/>
          <p:nvPr>
            <p:ph type="title"/>
          </p:nvPr>
        </p:nvSpPr>
        <p:spPr>
          <a:xfrm>
            <a:off x="2198250" y="1782600"/>
            <a:ext cx="4747500" cy="180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Instrucciones de uso</a:t>
            </a:r>
            <a:endParaRPr/>
          </a:p>
        </p:txBody>
      </p:sp>
      <p:sp>
        <p:nvSpPr>
          <p:cNvPr id="1056" name="Google Shape;1056;p43"/>
          <p:cNvSpPr/>
          <p:nvPr/>
        </p:nvSpPr>
        <p:spPr>
          <a:xfrm rot="-5400000">
            <a:off x="8844042" y="588690"/>
            <a:ext cx="295369" cy="301119"/>
          </a:xfrm>
          <a:custGeom>
            <a:rect b="b" l="l" r="r" t="t"/>
            <a:pathLst>
              <a:path extrusionOk="0" h="10548" w="9515">
                <a:moveTo>
                  <a:pt x="0" y="0"/>
                </a:moveTo>
                <a:lnTo>
                  <a:pt x="0" y="10547"/>
                </a:lnTo>
                <a:lnTo>
                  <a:pt x="9514" y="10547"/>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rot="-5400000">
            <a:off x="8241218" y="1768593"/>
            <a:ext cx="295369" cy="301975"/>
          </a:xfrm>
          <a:custGeom>
            <a:rect b="b" l="l" r="r" t="t"/>
            <a:pathLst>
              <a:path extrusionOk="0" h="10578" w="9515">
                <a:moveTo>
                  <a:pt x="1" y="0"/>
                </a:moveTo>
                <a:lnTo>
                  <a:pt x="1" y="10578"/>
                </a:lnTo>
                <a:lnTo>
                  <a:pt x="9515" y="10578"/>
                </a:lnTo>
                <a:lnTo>
                  <a:pt x="9515"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rot="-5400000">
            <a:off x="7638816"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rot="-5400000">
            <a:off x="7637875" y="1179933"/>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rot="-5400000">
            <a:off x="8241433" y="-1082"/>
            <a:ext cx="295369" cy="301148"/>
          </a:xfrm>
          <a:custGeom>
            <a:rect b="b" l="l" r="r" t="t"/>
            <a:pathLst>
              <a:path extrusionOk="0" h="10549" w="9515">
                <a:moveTo>
                  <a:pt x="1" y="1"/>
                </a:moveTo>
                <a:lnTo>
                  <a:pt x="1" y="10548"/>
                </a:lnTo>
                <a:lnTo>
                  <a:pt x="9515" y="10548"/>
                </a:lnTo>
                <a:lnTo>
                  <a:pt x="9515" y="1"/>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rot="-5400000">
            <a:off x="7036221" y="-1068"/>
            <a:ext cx="295369" cy="301119"/>
          </a:xfrm>
          <a:custGeom>
            <a:rect b="b" l="l" r="r" t="t"/>
            <a:pathLst>
              <a:path extrusionOk="0" h="10548" w="9515">
                <a:moveTo>
                  <a:pt x="1" y="0"/>
                </a:moveTo>
                <a:lnTo>
                  <a:pt x="1" y="10548"/>
                </a:lnTo>
                <a:lnTo>
                  <a:pt x="9515" y="10548"/>
                </a:lnTo>
                <a:lnTo>
                  <a:pt x="9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rot="-5400000">
            <a:off x="8240209" y="1178852"/>
            <a:ext cx="294438" cy="301119"/>
          </a:xfrm>
          <a:custGeom>
            <a:rect b="b" l="l" r="r" t="t"/>
            <a:pathLst>
              <a:path extrusionOk="0" h="10548" w="9485">
                <a:moveTo>
                  <a:pt x="1" y="0"/>
                </a:moveTo>
                <a:lnTo>
                  <a:pt x="1" y="10548"/>
                </a:lnTo>
                <a:lnTo>
                  <a:pt x="9484" y="10548"/>
                </a:lnTo>
                <a:lnTo>
                  <a:pt x="948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rot="-5400000">
            <a:off x="8842531" y="1179774"/>
            <a:ext cx="294438" cy="301119"/>
          </a:xfrm>
          <a:custGeom>
            <a:rect b="b" l="l" r="r" t="t"/>
            <a:pathLst>
              <a:path extrusionOk="0" h="10548" w="9485">
                <a:moveTo>
                  <a:pt x="1" y="0"/>
                </a:moveTo>
                <a:lnTo>
                  <a:pt x="1" y="10548"/>
                </a:lnTo>
                <a:lnTo>
                  <a:pt x="9484" y="10548"/>
                </a:lnTo>
                <a:lnTo>
                  <a:pt x="94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rot="-5400000">
            <a:off x="8241910" y="588710"/>
            <a:ext cx="294407" cy="301975"/>
          </a:xfrm>
          <a:custGeom>
            <a:rect b="b" l="l" r="r" t="t"/>
            <a:pathLst>
              <a:path extrusionOk="0" h="10578" w="9484">
                <a:moveTo>
                  <a:pt x="0" y="0"/>
                </a:moveTo>
                <a:lnTo>
                  <a:pt x="0" y="10578"/>
                </a:lnTo>
                <a:lnTo>
                  <a:pt x="9484" y="1057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rot="-5400000">
            <a:off x="8843605" y="-2888"/>
            <a:ext cx="295369" cy="301148"/>
          </a:xfrm>
          <a:custGeom>
            <a:rect b="b" l="l" r="r" t="t"/>
            <a:pathLst>
              <a:path extrusionOk="0" h="10549" w="9515">
                <a:moveTo>
                  <a:pt x="1" y="1"/>
                </a:moveTo>
                <a:lnTo>
                  <a:pt x="1" y="10548"/>
                </a:lnTo>
                <a:lnTo>
                  <a:pt x="9515" y="10548"/>
                </a:lnTo>
                <a:lnTo>
                  <a:pt x="9515"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rot="-5400000">
            <a:off x="7638832" y="-2074"/>
            <a:ext cx="295369" cy="301119"/>
          </a:xfrm>
          <a:custGeom>
            <a:rect b="b" l="l" r="r" t="t"/>
            <a:pathLst>
              <a:path extrusionOk="0" h="10548" w="9515">
                <a:moveTo>
                  <a:pt x="1" y="0"/>
                </a:moveTo>
                <a:lnTo>
                  <a:pt x="1" y="10548"/>
                </a:lnTo>
                <a:lnTo>
                  <a:pt x="9515" y="10548"/>
                </a:lnTo>
                <a:lnTo>
                  <a:pt x="9515"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rot="-5400000">
            <a:off x="7637200" y="1770708"/>
            <a:ext cx="294438" cy="301119"/>
          </a:xfrm>
          <a:custGeom>
            <a:rect b="b" l="l" r="r" t="t"/>
            <a:pathLst>
              <a:path extrusionOk="0" h="10548" w="9485">
                <a:moveTo>
                  <a:pt x="1" y="0"/>
                </a:moveTo>
                <a:lnTo>
                  <a:pt x="1" y="10548"/>
                </a:lnTo>
                <a:lnTo>
                  <a:pt x="9484" y="10548"/>
                </a:lnTo>
                <a:lnTo>
                  <a:pt x="948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rot="-5400000">
            <a:off x="7036641" y="588690"/>
            <a:ext cx="295369" cy="301119"/>
          </a:xfrm>
          <a:custGeom>
            <a:rect b="b" l="l" r="r" t="t"/>
            <a:pathLst>
              <a:path extrusionOk="0" h="10548" w="9515">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59" y="4238490"/>
            <a:ext cx="295338" cy="301975"/>
          </a:xfrm>
          <a:custGeom>
            <a:rect b="b" l="l" r="r" t="t"/>
            <a:pathLst>
              <a:path extrusionOk="0" h="10578" w="9514">
                <a:moveTo>
                  <a:pt x="0" y="0"/>
                </a:moveTo>
                <a:lnTo>
                  <a:pt x="0" y="10578"/>
                </a:lnTo>
                <a:lnTo>
                  <a:pt x="9514" y="10578"/>
                </a:lnTo>
                <a:lnTo>
                  <a:pt x="9514" y="0"/>
                </a:lnTo>
                <a:close/>
              </a:path>
            </a:pathLst>
          </a:custGeom>
          <a:solidFill>
            <a:srgbClr val="296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589775" y="4238490"/>
            <a:ext cx="295369" cy="301975"/>
          </a:xfrm>
          <a:custGeom>
            <a:rect b="b" l="l" r="r" t="t"/>
            <a:pathLst>
              <a:path extrusionOk="0" h="10578" w="9515">
                <a:moveTo>
                  <a:pt x="0" y="0"/>
                </a:moveTo>
                <a:lnTo>
                  <a:pt x="0"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1179490" y="4238490"/>
            <a:ext cx="295369" cy="301975"/>
          </a:xfrm>
          <a:custGeom>
            <a:rect b="b" l="l" r="r" t="t"/>
            <a:pathLst>
              <a:path extrusionOk="0" h="10578" w="9515">
                <a:moveTo>
                  <a:pt x="1" y="0"/>
                </a:moveTo>
                <a:lnTo>
                  <a:pt x="1" y="10578"/>
                </a:lnTo>
                <a:lnTo>
                  <a:pt x="9514" y="10578"/>
                </a:lnTo>
                <a:lnTo>
                  <a:pt x="9514" y="0"/>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59" y="3636305"/>
            <a:ext cx="295338" cy="301119"/>
          </a:xfrm>
          <a:custGeom>
            <a:rect b="b" l="l" r="r" t="t"/>
            <a:pathLst>
              <a:path extrusionOk="0" h="10548" w="9514">
                <a:moveTo>
                  <a:pt x="0" y="1"/>
                </a:moveTo>
                <a:lnTo>
                  <a:pt x="0" y="10548"/>
                </a:lnTo>
                <a:lnTo>
                  <a:pt x="9514" y="10548"/>
                </a:lnTo>
                <a:lnTo>
                  <a:pt x="951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590661" y="3033264"/>
            <a:ext cx="294407" cy="302004"/>
          </a:xfrm>
          <a:custGeom>
            <a:rect b="b" l="l" r="r" t="t"/>
            <a:pathLst>
              <a:path extrusionOk="0" h="10579" w="9484">
                <a:moveTo>
                  <a:pt x="0" y="1"/>
                </a:moveTo>
                <a:lnTo>
                  <a:pt x="0" y="10578"/>
                </a:lnTo>
                <a:lnTo>
                  <a:pt x="9484" y="1057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590687" y="3636292"/>
            <a:ext cx="294407" cy="301148"/>
          </a:xfrm>
          <a:custGeom>
            <a:rect b="b" l="l" r="r" t="t"/>
            <a:pathLst>
              <a:path extrusionOk="0" h="10549" w="9484">
                <a:moveTo>
                  <a:pt x="0" y="1"/>
                </a:moveTo>
                <a:lnTo>
                  <a:pt x="0" y="10548"/>
                </a:lnTo>
                <a:lnTo>
                  <a:pt x="9484" y="10548"/>
                </a:lnTo>
                <a:lnTo>
                  <a:pt x="9484" y="1"/>
                </a:lnTo>
                <a:close/>
              </a:path>
            </a:pathLst>
          </a:custGeom>
          <a:solidFill>
            <a:srgbClr val="45B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0" y="4841523"/>
            <a:ext cx="295369" cy="301975"/>
          </a:xfrm>
          <a:custGeom>
            <a:rect b="b" l="l" r="r" t="t"/>
            <a:pathLst>
              <a:path extrusionOk="0" h="10578" w="9515">
                <a:moveTo>
                  <a:pt x="0" y="0"/>
                </a:moveTo>
                <a:lnTo>
                  <a:pt x="0" y="10578"/>
                </a:lnTo>
                <a:lnTo>
                  <a:pt x="9514" y="10578"/>
                </a:lnTo>
                <a:lnTo>
                  <a:pt x="951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590219" y="4841493"/>
            <a:ext cx="294407" cy="301148"/>
          </a:xfrm>
          <a:custGeom>
            <a:rect b="b" l="l" r="r" t="t"/>
            <a:pathLst>
              <a:path extrusionOk="0" h="10549" w="9484">
                <a:moveTo>
                  <a:pt x="0" y="1"/>
                </a:moveTo>
                <a:lnTo>
                  <a:pt x="0" y="10548"/>
                </a:lnTo>
                <a:lnTo>
                  <a:pt x="9484" y="10548"/>
                </a:lnTo>
                <a:lnTo>
                  <a:pt x="9484" y="1"/>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1179981" y="4841505"/>
            <a:ext cx="294407" cy="301119"/>
          </a:xfrm>
          <a:custGeom>
            <a:rect b="b" l="l" r="r" t="t"/>
            <a:pathLst>
              <a:path extrusionOk="0" h="10548" w="9484">
                <a:moveTo>
                  <a:pt x="0" y="0"/>
                </a:moveTo>
                <a:lnTo>
                  <a:pt x="0" y="10547"/>
                </a:lnTo>
                <a:lnTo>
                  <a:pt x="9484" y="10547"/>
                </a:lnTo>
                <a:lnTo>
                  <a:pt x="9484" y="0"/>
                </a:lnTo>
                <a:close/>
              </a:path>
            </a:pathLst>
          </a:custGeom>
          <a:solidFill>
            <a:srgbClr val="1C4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1768979" y="4839798"/>
            <a:ext cx="295369" cy="301148"/>
          </a:xfrm>
          <a:custGeom>
            <a:rect b="b" l="l" r="r" t="t"/>
            <a:pathLst>
              <a:path extrusionOk="0" h="10549" w="9515">
                <a:moveTo>
                  <a:pt x="0" y="1"/>
                </a:moveTo>
                <a:lnTo>
                  <a:pt x="0" y="10548"/>
                </a:lnTo>
                <a:lnTo>
                  <a:pt x="9514" y="10548"/>
                </a:lnTo>
                <a:lnTo>
                  <a:pt x="9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4"/>
          <p:cNvSpPr txBox="1"/>
          <p:nvPr>
            <p:ph idx="2" type="body"/>
          </p:nvPr>
        </p:nvSpPr>
        <p:spPr>
          <a:xfrm>
            <a:off x="478925" y="1555025"/>
            <a:ext cx="6659400" cy="36882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Clr>
                <a:schemeClr val="accent4"/>
              </a:buClr>
              <a:buSzPts val="1100"/>
              <a:buFont typeface="Arial"/>
              <a:buNone/>
            </a:pPr>
            <a:r>
              <a:rPr lang="en"/>
              <a:t>En el videojuego se tendrá que manejar a Dino por diferentes pantallas, hacerlo saltar entre diferentes plataformas estáticas y/o movibles y saltarle encima a algunos enemigos para eliminarlos o simplemente esquivarlos en cada uno de los niveles. Para poder atravesar cada nivel necesitará recolectar todas las monedas requeridas en la puerta. </a:t>
            </a:r>
            <a:endParaRPr/>
          </a:p>
          <a:p>
            <a:pPr indent="0" lvl="0" marL="0" rtl="0" algn="just">
              <a:lnSpc>
                <a:spcPct val="115000"/>
              </a:lnSpc>
              <a:spcBef>
                <a:spcPts val="1200"/>
              </a:spcBef>
              <a:spcAft>
                <a:spcPts val="0"/>
              </a:spcAft>
              <a:buClr>
                <a:schemeClr val="accent4"/>
              </a:buClr>
              <a:buSzPts val="1100"/>
              <a:buFont typeface="Arial"/>
              <a:buNone/>
            </a:pPr>
            <a:r>
              <a:rPr lang="en"/>
              <a:t>El personaje será controlado por las teclas de direcciones:  </a:t>
            </a:r>
            <a:endParaRPr/>
          </a:p>
          <a:p>
            <a:pPr indent="0" lvl="0" marL="0" rtl="0" algn="just">
              <a:lnSpc>
                <a:spcPct val="115000"/>
              </a:lnSpc>
              <a:spcBef>
                <a:spcPts val="1200"/>
              </a:spcBef>
              <a:spcAft>
                <a:spcPts val="0"/>
              </a:spcAft>
              <a:buClr>
                <a:schemeClr val="accent4"/>
              </a:buClr>
              <a:buSzPts val="1100"/>
              <a:buFont typeface="Arial"/>
              <a:buNone/>
            </a:pPr>
            <a:r>
              <a:rPr lang="en"/>
              <a:t>Tecla ESPACIO: saltar.</a:t>
            </a:r>
            <a:endParaRPr/>
          </a:p>
          <a:p>
            <a:pPr indent="0" lvl="0" marL="0" rtl="0" algn="just">
              <a:lnSpc>
                <a:spcPct val="115000"/>
              </a:lnSpc>
              <a:spcBef>
                <a:spcPts val="1200"/>
              </a:spcBef>
              <a:spcAft>
                <a:spcPts val="0"/>
              </a:spcAft>
              <a:buClr>
                <a:schemeClr val="accent4"/>
              </a:buClr>
              <a:buSzPts val="1100"/>
              <a:buFont typeface="Arial"/>
              <a:buNone/>
            </a:pPr>
            <a:r>
              <a:rPr lang="en"/>
              <a:t>Tecla  ( -&gt; ): para ir a la derecha.	</a:t>
            </a:r>
            <a:endParaRPr/>
          </a:p>
          <a:p>
            <a:pPr indent="0" lvl="0" marL="0" rtl="0" algn="just">
              <a:lnSpc>
                <a:spcPct val="115000"/>
              </a:lnSpc>
              <a:spcBef>
                <a:spcPts val="1200"/>
              </a:spcBef>
              <a:spcAft>
                <a:spcPts val="0"/>
              </a:spcAft>
              <a:buClr>
                <a:schemeClr val="accent4"/>
              </a:buClr>
              <a:buSzPts val="1100"/>
              <a:buFont typeface="Arial"/>
              <a:buNone/>
            </a:pPr>
            <a:r>
              <a:rPr lang="en"/>
              <a:t>Tecla ( &lt;- ): para ir a la izquierda.</a:t>
            </a:r>
            <a:endParaRPr/>
          </a:p>
          <a:p>
            <a:pPr indent="0" lvl="0" marL="0" rtl="0" algn="just">
              <a:lnSpc>
                <a:spcPct val="115000"/>
              </a:lnSpc>
              <a:spcBef>
                <a:spcPts val="1200"/>
              </a:spcBef>
              <a:spcAft>
                <a:spcPts val="0"/>
              </a:spcAft>
              <a:buClr>
                <a:schemeClr val="accent4"/>
              </a:buClr>
              <a:buSzPts val="1100"/>
              <a:buFont typeface="Arial"/>
              <a:buNone/>
            </a:pPr>
            <a:r>
              <a:rPr lang="en"/>
              <a:t>Tecla de dirección abajo para caer de una plataforma.</a:t>
            </a:r>
            <a:endParaRPr sz="1200">
              <a:solidFill>
                <a:schemeClr val="accent4"/>
              </a:solidFill>
              <a:latin typeface="Arial"/>
              <a:ea typeface="Arial"/>
              <a:cs typeface="Arial"/>
              <a:sym typeface="Arial"/>
            </a:endParaRPr>
          </a:p>
          <a:p>
            <a:pPr indent="0" lvl="0" marL="0" rtl="0" algn="l">
              <a:lnSpc>
                <a:spcPct val="115000"/>
              </a:lnSpc>
              <a:spcBef>
                <a:spcPts val="1200"/>
              </a:spcBef>
              <a:spcAft>
                <a:spcPts val="1600"/>
              </a:spcAft>
              <a:buNone/>
            </a:pPr>
            <a:r>
              <a:t/>
            </a:r>
            <a:endParaRPr/>
          </a:p>
        </p:txBody>
      </p:sp>
      <p:sp>
        <p:nvSpPr>
          <p:cNvPr id="1084" name="Google Shape;1084;p44"/>
          <p:cNvSpPr txBox="1"/>
          <p:nvPr/>
        </p:nvSpPr>
        <p:spPr>
          <a:xfrm>
            <a:off x="569925" y="740900"/>
            <a:ext cx="386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Press Start 2P"/>
                <a:ea typeface="Press Start 2P"/>
                <a:cs typeface="Press Start 2P"/>
                <a:sym typeface="Press Start 2P"/>
              </a:rPr>
              <a:t>Instrucciones</a:t>
            </a:r>
            <a:endParaRPr/>
          </a:p>
        </p:txBody>
      </p:sp>
      <p:grpSp>
        <p:nvGrpSpPr>
          <p:cNvPr id="1085" name="Google Shape;1085;p44"/>
          <p:cNvGrpSpPr/>
          <p:nvPr/>
        </p:nvGrpSpPr>
        <p:grpSpPr>
          <a:xfrm>
            <a:off x="7617314" y="3095311"/>
            <a:ext cx="860197" cy="879435"/>
            <a:chOff x="1247700" y="238125"/>
            <a:chExt cx="5105025" cy="5219200"/>
          </a:xfrm>
        </p:grpSpPr>
        <p:sp>
          <p:nvSpPr>
            <p:cNvPr id="1086" name="Google Shape;1086;p44"/>
            <p:cNvSpPr/>
            <p:nvPr/>
          </p:nvSpPr>
          <p:spPr>
            <a:xfrm>
              <a:off x="3629775" y="238125"/>
              <a:ext cx="2722950" cy="1815300"/>
            </a:xfrm>
            <a:custGeom>
              <a:rect b="b" l="l" r="r" t="t"/>
              <a:pathLst>
                <a:path extrusionOk="0" h="72612" w="108918">
                  <a:moveTo>
                    <a:pt x="34055" y="0"/>
                  </a:moveTo>
                  <a:cubicBezTo>
                    <a:pt x="22899" y="0"/>
                    <a:pt x="12983" y="5350"/>
                    <a:pt x="6818" y="13700"/>
                  </a:cubicBezTo>
                  <a:cubicBezTo>
                    <a:pt x="2512" y="19376"/>
                    <a:pt x="0" y="26422"/>
                    <a:pt x="0" y="34023"/>
                  </a:cubicBezTo>
                  <a:lnTo>
                    <a:pt x="0" y="65794"/>
                  </a:lnTo>
                  <a:cubicBezTo>
                    <a:pt x="0" y="69578"/>
                    <a:pt x="3066" y="72612"/>
                    <a:pt x="6818" y="72612"/>
                  </a:cubicBezTo>
                  <a:cubicBezTo>
                    <a:pt x="10569" y="72612"/>
                    <a:pt x="13635" y="69578"/>
                    <a:pt x="13635" y="65794"/>
                  </a:cubicBezTo>
                  <a:lnTo>
                    <a:pt x="13635" y="34023"/>
                  </a:lnTo>
                  <a:cubicBezTo>
                    <a:pt x="13635" y="22769"/>
                    <a:pt x="22801" y="13602"/>
                    <a:pt x="34055" y="13602"/>
                  </a:cubicBezTo>
                  <a:lnTo>
                    <a:pt x="102133" y="13602"/>
                  </a:lnTo>
                  <a:cubicBezTo>
                    <a:pt x="105884" y="13602"/>
                    <a:pt x="108918" y="10569"/>
                    <a:pt x="108918" y="6818"/>
                  </a:cubicBezTo>
                  <a:cubicBezTo>
                    <a:pt x="108918" y="3034"/>
                    <a:pt x="105884" y="0"/>
                    <a:pt x="102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4"/>
            <p:cNvSpPr/>
            <p:nvPr/>
          </p:nvSpPr>
          <p:spPr>
            <a:xfrm>
              <a:off x="3800200" y="238125"/>
              <a:ext cx="2552525" cy="1815300"/>
            </a:xfrm>
            <a:custGeom>
              <a:rect b="b" l="l" r="r" t="t"/>
              <a:pathLst>
                <a:path extrusionOk="0" h="72612" w="102101">
                  <a:moveTo>
                    <a:pt x="27238" y="0"/>
                  </a:moveTo>
                  <a:cubicBezTo>
                    <a:pt x="16082" y="0"/>
                    <a:pt x="6166" y="5350"/>
                    <a:pt x="1" y="13700"/>
                  </a:cubicBezTo>
                  <a:lnTo>
                    <a:pt x="1" y="72612"/>
                  </a:lnTo>
                  <a:cubicBezTo>
                    <a:pt x="3752" y="72612"/>
                    <a:pt x="6818" y="69578"/>
                    <a:pt x="6818" y="65794"/>
                  </a:cubicBezTo>
                  <a:lnTo>
                    <a:pt x="6818" y="34023"/>
                  </a:lnTo>
                  <a:cubicBezTo>
                    <a:pt x="6818" y="22769"/>
                    <a:pt x="15984" y="13602"/>
                    <a:pt x="27238" y="13602"/>
                  </a:cubicBezTo>
                  <a:lnTo>
                    <a:pt x="95316" y="13602"/>
                  </a:lnTo>
                  <a:cubicBezTo>
                    <a:pt x="99067" y="13602"/>
                    <a:pt x="102101" y="10569"/>
                    <a:pt x="102101" y="6818"/>
                  </a:cubicBezTo>
                  <a:cubicBezTo>
                    <a:pt x="102101" y="3034"/>
                    <a:pt x="99067" y="0"/>
                    <a:pt x="953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4"/>
            <p:cNvSpPr/>
            <p:nvPr/>
          </p:nvSpPr>
          <p:spPr>
            <a:xfrm>
              <a:off x="1247700" y="1713350"/>
              <a:ext cx="5105025" cy="3743975"/>
            </a:xfrm>
            <a:custGeom>
              <a:rect b="b" l="l" r="r" t="t"/>
              <a:pathLst>
                <a:path extrusionOk="0" h="149759" w="204201">
                  <a:moveTo>
                    <a:pt x="47625" y="0"/>
                  </a:moveTo>
                  <a:lnTo>
                    <a:pt x="0" y="47658"/>
                  </a:lnTo>
                  <a:lnTo>
                    <a:pt x="0" y="113028"/>
                  </a:lnTo>
                  <a:cubicBezTo>
                    <a:pt x="0" y="133285"/>
                    <a:pt x="16473" y="149758"/>
                    <a:pt x="36698" y="149758"/>
                  </a:cubicBezTo>
                  <a:cubicBezTo>
                    <a:pt x="54182" y="149758"/>
                    <a:pt x="69318" y="137330"/>
                    <a:pt x="72743" y="120205"/>
                  </a:cubicBezTo>
                  <a:lnTo>
                    <a:pt x="77734" y="95283"/>
                  </a:lnTo>
                  <a:lnTo>
                    <a:pt x="126468" y="95283"/>
                  </a:lnTo>
                  <a:lnTo>
                    <a:pt x="131458" y="120205"/>
                  </a:lnTo>
                  <a:cubicBezTo>
                    <a:pt x="134884" y="137330"/>
                    <a:pt x="150019" y="149758"/>
                    <a:pt x="167503" y="149758"/>
                  </a:cubicBezTo>
                  <a:cubicBezTo>
                    <a:pt x="187728" y="149758"/>
                    <a:pt x="204201" y="133285"/>
                    <a:pt x="204201" y="113028"/>
                  </a:cubicBezTo>
                  <a:lnTo>
                    <a:pt x="204201" y="47658"/>
                  </a:lnTo>
                  <a:lnTo>
                    <a:pt x="156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4"/>
            <p:cNvSpPr/>
            <p:nvPr/>
          </p:nvSpPr>
          <p:spPr>
            <a:xfrm>
              <a:off x="3800200" y="1713350"/>
              <a:ext cx="2552525" cy="3743975"/>
            </a:xfrm>
            <a:custGeom>
              <a:rect b="b" l="l" r="r" t="t"/>
              <a:pathLst>
                <a:path extrusionOk="0" h="149759" w="102101">
                  <a:moveTo>
                    <a:pt x="1" y="0"/>
                  </a:moveTo>
                  <a:lnTo>
                    <a:pt x="1" y="95283"/>
                  </a:lnTo>
                  <a:lnTo>
                    <a:pt x="24368" y="95283"/>
                  </a:lnTo>
                  <a:lnTo>
                    <a:pt x="29358" y="120205"/>
                  </a:lnTo>
                  <a:cubicBezTo>
                    <a:pt x="32784" y="137330"/>
                    <a:pt x="47919" y="149758"/>
                    <a:pt x="65403" y="149758"/>
                  </a:cubicBezTo>
                  <a:cubicBezTo>
                    <a:pt x="85628" y="149758"/>
                    <a:pt x="102101" y="133285"/>
                    <a:pt x="102101" y="113028"/>
                  </a:cubicBezTo>
                  <a:lnTo>
                    <a:pt x="102101" y="47658"/>
                  </a:lnTo>
                  <a:lnTo>
                    <a:pt x="544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1247700" y="1713350"/>
              <a:ext cx="2382100" cy="2382075"/>
            </a:xfrm>
            <a:custGeom>
              <a:rect b="b" l="l" r="r" t="t"/>
              <a:pathLst>
                <a:path extrusionOk="0" h="95283" w="95284">
                  <a:moveTo>
                    <a:pt x="47625" y="0"/>
                  </a:moveTo>
                  <a:cubicBezTo>
                    <a:pt x="21334" y="0"/>
                    <a:pt x="0" y="21334"/>
                    <a:pt x="0" y="47658"/>
                  </a:cubicBezTo>
                  <a:cubicBezTo>
                    <a:pt x="0" y="73950"/>
                    <a:pt x="21334" y="95283"/>
                    <a:pt x="47625" y="95283"/>
                  </a:cubicBezTo>
                  <a:cubicBezTo>
                    <a:pt x="73950" y="95283"/>
                    <a:pt x="95283" y="73950"/>
                    <a:pt x="95283" y="47658"/>
                  </a:cubicBezTo>
                  <a:cubicBezTo>
                    <a:pt x="95283" y="21334"/>
                    <a:pt x="73950" y="0"/>
                    <a:pt x="476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4"/>
            <p:cNvSpPr/>
            <p:nvPr/>
          </p:nvSpPr>
          <p:spPr>
            <a:xfrm>
              <a:off x="1587750" y="2053400"/>
              <a:ext cx="1701975" cy="1701975"/>
            </a:xfrm>
            <a:custGeom>
              <a:rect b="b" l="l" r="r" t="t"/>
              <a:pathLst>
                <a:path extrusionOk="0" h="68079" w="68079">
                  <a:moveTo>
                    <a:pt x="34023" y="1"/>
                  </a:moveTo>
                  <a:cubicBezTo>
                    <a:pt x="15234" y="1"/>
                    <a:pt x="1" y="15234"/>
                    <a:pt x="1" y="34056"/>
                  </a:cubicBezTo>
                  <a:cubicBezTo>
                    <a:pt x="1" y="52845"/>
                    <a:pt x="15234" y="68078"/>
                    <a:pt x="34023" y="68078"/>
                  </a:cubicBezTo>
                  <a:cubicBezTo>
                    <a:pt x="52845" y="68078"/>
                    <a:pt x="68079" y="52845"/>
                    <a:pt x="68079" y="34056"/>
                  </a:cubicBezTo>
                  <a:cubicBezTo>
                    <a:pt x="68079" y="15234"/>
                    <a:pt x="52845" y="1"/>
                    <a:pt x="34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4"/>
            <p:cNvSpPr/>
            <p:nvPr/>
          </p:nvSpPr>
          <p:spPr>
            <a:xfrm>
              <a:off x="3970650" y="1713350"/>
              <a:ext cx="2382075" cy="2382075"/>
            </a:xfrm>
            <a:custGeom>
              <a:rect b="b" l="l" r="r" t="t"/>
              <a:pathLst>
                <a:path extrusionOk="0" h="95283" w="95283">
                  <a:moveTo>
                    <a:pt x="47658" y="0"/>
                  </a:moveTo>
                  <a:cubicBezTo>
                    <a:pt x="21334" y="0"/>
                    <a:pt x="0" y="21334"/>
                    <a:pt x="0" y="47658"/>
                  </a:cubicBezTo>
                  <a:cubicBezTo>
                    <a:pt x="0" y="73950"/>
                    <a:pt x="21334" y="95283"/>
                    <a:pt x="47658" y="95283"/>
                  </a:cubicBezTo>
                  <a:cubicBezTo>
                    <a:pt x="73949" y="95283"/>
                    <a:pt x="95283" y="73950"/>
                    <a:pt x="95283" y="47658"/>
                  </a:cubicBezTo>
                  <a:cubicBezTo>
                    <a:pt x="95283" y="21334"/>
                    <a:pt x="73949" y="0"/>
                    <a:pt x="476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4"/>
            <p:cNvSpPr/>
            <p:nvPr/>
          </p:nvSpPr>
          <p:spPr>
            <a:xfrm>
              <a:off x="4310700" y="2053400"/>
              <a:ext cx="1701975" cy="1701975"/>
            </a:xfrm>
            <a:custGeom>
              <a:rect b="b" l="l" r="r" t="t"/>
              <a:pathLst>
                <a:path extrusionOk="0" h="68079" w="68079">
                  <a:moveTo>
                    <a:pt x="34056" y="1"/>
                  </a:moveTo>
                  <a:cubicBezTo>
                    <a:pt x="15234" y="1"/>
                    <a:pt x="1" y="15234"/>
                    <a:pt x="1" y="34056"/>
                  </a:cubicBezTo>
                  <a:cubicBezTo>
                    <a:pt x="1" y="52845"/>
                    <a:pt x="15234" y="68078"/>
                    <a:pt x="34056" y="68078"/>
                  </a:cubicBezTo>
                  <a:cubicBezTo>
                    <a:pt x="52845" y="68078"/>
                    <a:pt x="68078" y="52845"/>
                    <a:pt x="68078" y="34056"/>
                  </a:cubicBezTo>
                  <a:cubicBezTo>
                    <a:pt x="68078" y="15234"/>
                    <a:pt x="52845" y="1"/>
                    <a:pt x="34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4"/>
            <p:cNvSpPr/>
            <p:nvPr/>
          </p:nvSpPr>
          <p:spPr>
            <a:xfrm>
              <a:off x="4991650" y="3074400"/>
              <a:ext cx="340075" cy="340900"/>
            </a:xfrm>
            <a:custGeom>
              <a:rect b="b" l="l" r="r" t="t"/>
              <a:pathLst>
                <a:path extrusionOk="0" h="13636" w="13603">
                  <a:moveTo>
                    <a:pt x="6818" y="1"/>
                  </a:moveTo>
                  <a:cubicBezTo>
                    <a:pt x="3034" y="1"/>
                    <a:pt x="0" y="3067"/>
                    <a:pt x="0" y="6818"/>
                  </a:cubicBezTo>
                  <a:cubicBezTo>
                    <a:pt x="0" y="10570"/>
                    <a:pt x="3034" y="13636"/>
                    <a:pt x="6818" y="13636"/>
                  </a:cubicBezTo>
                  <a:cubicBezTo>
                    <a:pt x="10569" y="13636"/>
                    <a:pt x="13603" y="10570"/>
                    <a:pt x="13603" y="6818"/>
                  </a:cubicBezTo>
                  <a:cubicBezTo>
                    <a:pt x="13603" y="3067"/>
                    <a:pt x="10569" y="1"/>
                    <a:pt x="68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4"/>
            <p:cNvSpPr/>
            <p:nvPr/>
          </p:nvSpPr>
          <p:spPr>
            <a:xfrm>
              <a:off x="4991650" y="2393475"/>
              <a:ext cx="340075" cy="340900"/>
            </a:xfrm>
            <a:custGeom>
              <a:rect b="b" l="l" r="r" t="t"/>
              <a:pathLst>
                <a:path extrusionOk="0" h="13636" w="13603">
                  <a:moveTo>
                    <a:pt x="6818" y="0"/>
                  </a:moveTo>
                  <a:cubicBezTo>
                    <a:pt x="3034" y="0"/>
                    <a:pt x="0" y="3067"/>
                    <a:pt x="0" y="6818"/>
                  </a:cubicBezTo>
                  <a:cubicBezTo>
                    <a:pt x="0" y="10569"/>
                    <a:pt x="3034" y="13635"/>
                    <a:pt x="6818" y="13635"/>
                  </a:cubicBezTo>
                  <a:cubicBezTo>
                    <a:pt x="10569" y="13635"/>
                    <a:pt x="13603" y="10569"/>
                    <a:pt x="13603" y="6818"/>
                  </a:cubicBezTo>
                  <a:cubicBezTo>
                    <a:pt x="13603" y="3067"/>
                    <a:pt x="10569" y="0"/>
                    <a:pt x="6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a:off x="5331700" y="2734350"/>
              <a:ext cx="340900" cy="340075"/>
            </a:xfrm>
            <a:custGeom>
              <a:rect b="b" l="l" r="r" t="t"/>
              <a:pathLst>
                <a:path extrusionOk="0" h="13603" w="13636">
                  <a:moveTo>
                    <a:pt x="6818" y="0"/>
                  </a:moveTo>
                  <a:cubicBezTo>
                    <a:pt x="3067" y="0"/>
                    <a:pt x="1" y="3034"/>
                    <a:pt x="1" y="6818"/>
                  </a:cubicBezTo>
                  <a:cubicBezTo>
                    <a:pt x="1" y="10569"/>
                    <a:pt x="3067" y="13603"/>
                    <a:pt x="6818" y="13603"/>
                  </a:cubicBezTo>
                  <a:cubicBezTo>
                    <a:pt x="10570" y="13603"/>
                    <a:pt x="13636" y="10569"/>
                    <a:pt x="13636" y="6818"/>
                  </a:cubicBezTo>
                  <a:cubicBezTo>
                    <a:pt x="13636" y="3034"/>
                    <a:pt x="10570" y="0"/>
                    <a:pt x="6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a:off x="4650775" y="2734350"/>
              <a:ext cx="340900" cy="340075"/>
            </a:xfrm>
            <a:custGeom>
              <a:rect b="b" l="l" r="r" t="t"/>
              <a:pathLst>
                <a:path extrusionOk="0" h="13603" w="13636">
                  <a:moveTo>
                    <a:pt x="6818" y="0"/>
                  </a:moveTo>
                  <a:cubicBezTo>
                    <a:pt x="3066" y="0"/>
                    <a:pt x="0" y="3034"/>
                    <a:pt x="0" y="6818"/>
                  </a:cubicBezTo>
                  <a:cubicBezTo>
                    <a:pt x="0" y="10569"/>
                    <a:pt x="3066" y="13603"/>
                    <a:pt x="6818" y="13603"/>
                  </a:cubicBezTo>
                  <a:cubicBezTo>
                    <a:pt x="10569" y="13603"/>
                    <a:pt x="13635" y="10569"/>
                    <a:pt x="13635" y="6818"/>
                  </a:cubicBezTo>
                  <a:cubicBezTo>
                    <a:pt x="13635" y="3034"/>
                    <a:pt x="10569" y="0"/>
                    <a:pt x="6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p:nvPr/>
          </p:nvSpPr>
          <p:spPr>
            <a:xfrm>
              <a:off x="1927825" y="2393475"/>
              <a:ext cx="1021850" cy="1021825"/>
            </a:xfrm>
            <a:custGeom>
              <a:rect b="b" l="l" r="r" t="t"/>
              <a:pathLst>
                <a:path extrusionOk="0" h="40873" w="40874">
                  <a:moveTo>
                    <a:pt x="20420" y="0"/>
                  </a:moveTo>
                  <a:cubicBezTo>
                    <a:pt x="16669" y="0"/>
                    <a:pt x="13635" y="3067"/>
                    <a:pt x="13635" y="6818"/>
                  </a:cubicBezTo>
                  <a:lnTo>
                    <a:pt x="13635" y="13635"/>
                  </a:lnTo>
                  <a:lnTo>
                    <a:pt x="6818" y="13635"/>
                  </a:lnTo>
                  <a:cubicBezTo>
                    <a:pt x="3067" y="13635"/>
                    <a:pt x="0" y="16669"/>
                    <a:pt x="0" y="20453"/>
                  </a:cubicBezTo>
                  <a:cubicBezTo>
                    <a:pt x="0" y="24204"/>
                    <a:pt x="3067" y="27238"/>
                    <a:pt x="6818" y="27238"/>
                  </a:cubicBezTo>
                  <a:lnTo>
                    <a:pt x="13635" y="27238"/>
                  </a:lnTo>
                  <a:lnTo>
                    <a:pt x="13635" y="34055"/>
                  </a:lnTo>
                  <a:cubicBezTo>
                    <a:pt x="13635" y="37807"/>
                    <a:pt x="16669" y="40873"/>
                    <a:pt x="20420" y="40873"/>
                  </a:cubicBezTo>
                  <a:cubicBezTo>
                    <a:pt x="24204" y="40873"/>
                    <a:pt x="27238" y="37807"/>
                    <a:pt x="27238" y="34055"/>
                  </a:cubicBezTo>
                  <a:lnTo>
                    <a:pt x="27238" y="27238"/>
                  </a:lnTo>
                  <a:lnTo>
                    <a:pt x="34055" y="27238"/>
                  </a:lnTo>
                  <a:cubicBezTo>
                    <a:pt x="37807" y="27238"/>
                    <a:pt x="40873" y="24204"/>
                    <a:pt x="40873" y="20453"/>
                  </a:cubicBezTo>
                  <a:cubicBezTo>
                    <a:pt x="40873" y="16669"/>
                    <a:pt x="37807" y="13635"/>
                    <a:pt x="34055" y="13635"/>
                  </a:cubicBezTo>
                  <a:lnTo>
                    <a:pt x="27238" y="13635"/>
                  </a:lnTo>
                  <a:lnTo>
                    <a:pt x="27238" y="6818"/>
                  </a:lnTo>
                  <a:cubicBezTo>
                    <a:pt x="27238" y="3067"/>
                    <a:pt x="24204" y="0"/>
                    <a:pt x="20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4"/>
            <p:cNvSpPr/>
            <p:nvPr/>
          </p:nvSpPr>
          <p:spPr>
            <a:xfrm>
              <a:off x="2608750" y="3415275"/>
              <a:ext cx="1021050" cy="1021050"/>
            </a:xfrm>
            <a:custGeom>
              <a:rect b="b" l="l" r="r" t="t"/>
              <a:pathLst>
                <a:path extrusionOk="0" h="40842" w="40842">
                  <a:moveTo>
                    <a:pt x="20421" y="1"/>
                  </a:moveTo>
                  <a:cubicBezTo>
                    <a:pt x="9167" y="1"/>
                    <a:pt x="1" y="9167"/>
                    <a:pt x="1" y="20421"/>
                  </a:cubicBezTo>
                  <a:cubicBezTo>
                    <a:pt x="1" y="31675"/>
                    <a:pt x="9167" y="40841"/>
                    <a:pt x="20421" y="40841"/>
                  </a:cubicBezTo>
                  <a:cubicBezTo>
                    <a:pt x="31675" y="40841"/>
                    <a:pt x="40841" y="31675"/>
                    <a:pt x="40841" y="20421"/>
                  </a:cubicBezTo>
                  <a:cubicBezTo>
                    <a:pt x="40841" y="9167"/>
                    <a:pt x="31675" y="1"/>
                    <a:pt x="20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4"/>
            <p:cNvSpPr/>
            <p:nvPr/>
          </p:nvSpPr>
          <p:spPr>
            <a:xfrm>
              <a:off x="3970650" y="3415275"/>
              <a:ext cx="1021025" cy="1021050"/>
            </a:xfrm>
            <a:custGeom>
              <a:rect b="b" l="l" r="r" t="t"/>
              <a:pathLst>
                <a:path extrusionOk="0" h="40842" w="40841">
                  <a:moveTo>
                    <a:pt x="20420" y="1"/>
                  </a:moveTo>
                  <a:cubicBezTo>
                    <a:pt x="9166" y="1"/>
                    <a:pt x="0" y="9167"/>
                    <a:pt x="0" y="20421"/>
                  </a:cubicBezTo>
                  <a:cubicBezTo>
                    <a:pt x="0" y="31675"/>
                    <a:pt x="9166" y="40841"/>
                    <a:pt x="20420" y="40841"/>
                  </a:cubicBezTo>
                  <a:cubicBezTo>
                    <a:pt x="31674" y="40841"/>
                    <a:pt x="40840" y="31675"/>
                    <a:pt x="40840" y="20421"/>
                  </a:cubicBezTo>
                  <a:cubicBezTo>
                    <a:pt x="40840" y="9167"/>
                    <a:pt x="31674" y="1"/>
                    <a:pt x="204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45"/>
          <p:cNvSpPr txBox="1"/>
          <p:nvPr>
            <p:ph type="title"/>
          </p:nvPr>
        </p:nvSpPr>
        <p:spPr>
          <a:xfrm>
            <a:off x="717450" y="950650"/>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Proyección a futuro</a:t>
            </a:r>
            <a:endParaRPr/>
          </a:p>
        </p:txBody>
      </p:sp>
      <p:sp>
        <p:nvSpPr>
          <p:cNvPr id="1106" name="Google Shape;1106;p45"/>
          <p:cNvSpPr txBox="1"/>
          <p:nvPr/>
        </p:nvSpPr>
        <p:spPr>
          <a:xfrm>
            <a:off x="539850" y="1509750"/>
            <a:ext cx="8064300" cy="2124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rPr lang="en" sz="1800">
                <a:solidFill>
                  <a:srgbClr val="FFFFFF"/>
                </a:solidFill>
                <a:latin typeface="Maven Pro"/>
                <a:ea typeface="Maven Pro"/>
                <a:cs typeface="Maven Pro"/>
                <a:sym typeface="Maven Pro"/>
              </a:rPr>
              <a:t>Se realizará distribución del videojuego en diversas plataformas digitales, como en los smartphones y tablets por medio de las distintas tiendas de apps de cada uno de los sistemas operativos de estos dispositivos ya sea Google Play, App Store, etc. adaptando la resolución de la pantalla y modificar los controles del personaje a  cada dispositivo nuevo.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46"/>
          <p:cNvSpPr txBox="1"/>
          <p:nvPr>
            <p:ph type="title"/>
          </p:nvPr>
        </p:nvSpPr>
        <p:spPr>
          <a:xfrm>
            <a:off x="853625" y="765975"/>
            <a:ext cx="44847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Presupuesto</a:t>
            </a:r>
            <a:endParaRPr/>
          </a:p>
        </p:txBody>
      </p:sp>
      <p:graphicFrame>
        <p:nvGraphicFramePr>
          <p:cNvPr id="1112" name="Google Shape;1112;p46"/>
          <p:cNvGraphicFramePr/>
          <p:nvPr/>
        </p:nvGraphicFramePr>
        <p:xfrm>
          <a:off x="781550" y="1846700"/>
          <a:ext cx="3000000" cy="3000000"/>
        </p:xfrm>
        <a:graphic>
          <a:graphicData uri="http://schemas.openxmlformats.org/drawingml/2006/table">
            <a:tbl>
              <a:tblPr>
                <a:noFill/>
                <a:tableStyleId>{57DDC629-930B-4718-AA97-6B87F4498749}</a:tableStyleId>
              </a:tblPr>
              <a:tblGrid>
                <a:gridCol w="2117725"/>
                <a:gridCol w="1641475"/>
                <a:gridCol w="1003300"/>
              </a:tblGrid>
              <a:tr h="317500">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Inversión</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Tiempo</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Costo</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472C4"/>
                    </a:solidFill>
                  </a:tcPr>
                </a:tc>
              </a:tr>
              <a:tr h="317500">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Diseñador</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2 Meses</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500 USD</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r>
              <a:tr h="317500">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Programador</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3 Meses</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1500 USD</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Técnico de sonido</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1 Mes</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250 USD</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r>
              <a:tr h="317500">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Testers</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1 Mes</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250 USD</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317500">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Salida a tienda play store</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3 Meses</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25 USD</a:t>
                      </a:r>
                      <a:endParaRPr sz="1200"/>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D9D9D9"/>
                    </a:solidFill>
                  </a:tcPr>
                </a:tc>
              </a:tr>
              <a:tr h="317500">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Total</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10 Meses</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Calibri"/>
                          <a:ea typeface="Calibri"/>
                          <a:cs typeface="Calibri"/>
                          <a:sym typeface="Calibri"/>
                        </a:rPr>
                        <a:t>2525 USD</a:t>
                      </a:r>
                      <a:endParaRPr sz="1200">
                        <a:solidFill>
                          <a:schemeClr val="lt1"/>
                        </a:solidFill>
                      </a:endParaRPr>
                    </a:p>
                  </a:txBody>
                  <a:tcPr marT="63500" marB="63500" marR="63500" marL="63500">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47"/>
          <p:cNvSpPr txBox="1"/>
          <p:nvPr>
            <p:ph type="title"/>
          </p:nvPr>
        </p:nvSpPr>
        <p:spPr>
          <a:xfrm>
            <a:off x="717450" y="950650"/>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Análisis de mercado</a:t>
            </a:r>
            <a:endParaRPr/>
          </a:p>
        </p:txBody>
      </p:sp>
      <p:sp>
        <p:nvSpPr>
          <p:cNvPr id="1118" name="Google Shape;1118;p47"/>
          <p:cNvSpPr txBox="1"/>
          <p:nvPr/>
        </p:nvSpPr>
        <p:spPr>
          <a:xfrm>
            <a:off x="1037300" y="1399425"/>
            <a:ext cx="7757700" cy="348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800">
                <a:solidFill>
                  <a:srgbClr val="FFFFFF"/>
                </a:solidFill>
                <a:latin typeface="Maven Pro"/>
                <a:ea typeface="Maven Pro"/>
                <a:cs typeface="Maven Pro"/>
                <a:sym typeface="Maven Pro"/>
              </a:rPr>
              <a:t>La industria del videojuego ha crecido un 20% respecto al año 2019 en todo el mundo hasta llegar a un montante de 174 '9 mil millones de dólares en ventas, tanto de hardware como de software.</a:t>
            </a:r>
            <a:endParaRPr sz="1800">
              <a:solidFill>
                <a:srgbClr val="FFFFFF"/>
              </a:solidFill>
              <a:latin typeface="Maven Pro"/>
              <a:ea typeface="Maven Pro"/>
              <a:cs typeface="Maven Pro"/>
              <a:sym typeface="Maven Pro"/>
            </a:endParaRPr>
          </a:p>
          <a:p>
            <a:pPr indent="0" lvl="0" marL="0" rtl="0" algn="just">
              <a:lnSpc>
                <a:spcPct val="115000"/>
              </a:lnSpc>
              <a:spcBef>
                <a:spcPts val="1200"/>
              </a:spcBef>
              <a:spcAft>
                <a:spcPts val="1200"/>
              </a:spcAft>
              <a:buNone/>
            </a:pPr>
            <a:r>
              <a:rPr lang="en" sz="1800">
                <a:solidFill>
                  <a:srgbClr val="FFFFFF"/>
                </a:solidFill>
                <a:latin typeface="Maven Pro"/>
                <a:ea typeface="Maven Pro"/>
                <a:cs typeface="Maven Pro"/>
                <a:sym typeface="Maven Pro"/>
              </a:rPr>
              <a:t>El mismo porcentaje de crecimiento se mantiene cuando hablamos tan solo de Estados Unidos, donde los jugadores gastaron un total de 44’5 mil millones de dólares en videojuegos. Esto destaca de manera notable en el mes de noviembre, cuando llegaron a las tiendas las nuevas consolas, PS5 y Xbox Series en sus dos modelos, aumentando un 58% las ventas respecto al mismo mes de 2019, mientras que las ventas de software se incrementaron en un 32%.</a:t>
            </a:r>
            <a:endParaRPr sz="1200">
              <a:solidFill>
                <a:schemeClr val="accent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8"/>
          <p:cNvSpPr txBox="1"/>
          <p:nvPr>
            <p:ph type="title"/>
          </p:nvPr>
        </p:nvSpPr>
        <p:spPr>
          <a:xfrm>
            <a:off x="610925" y="937225"/>
            <a:ext cx="41196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Viabilidad</a:t>
            </a:r>
            <a:endParaRPr/>
          </a:p>
        </p:txBody>
      </p:sp>
      <p:sp>
        <p:nvSpPr>
          <p:cNvPr id="1124" name="Google Shape;1124;p48"/>
          <p:cNvSpPr txBox="1"/>
          <p:nvPr/>
        </p:nvSpPr>
        <p:spPr>
          <a:xfrm>
            <a:off x="440100" y="1913400"/>
            <a:ext cx="8263800" cy="2986200"/>
          </a:xfrm>
          <a:prstGeom prst="rect">
            <a:avLst/>
          </a:prstGeom>
          <a:noFill/>
          <a:ln>
            <a:noFill/>
          </a:ln>
        </p:spPr>
        <p:txBody>
          <a:bodyPr anchorCtr="0" anchor="t" bIns="91425" lIns="91425" spcFirstLastPara="1" rIns="91425" wrap="square" tIns="91425">
            <a:spAutoFit/>
          </a:bodyPr>
          <a:lstStyle/>
          <a:p>
            <a:pPr indent="0" lvl="0" marL="457200" marR="0" rtl="0" algn="just">
              <a:lnSpc>
                <a:spcPct val="200000"/>
              </a:lnSpc>
              <a:spcBef>
                <a:spcPts val="1200"/>
              </a:spcBef>
              <a:spcAft>
                <a:spcPts val="0"/>
              </a:spcAft>
              <a:buNone/>
            </a:pPr>
            <a:r>
              <a:rPr lang="en" sz="1800">
                <a:solidFill>
                  <a:srgbClr val="FFFFFF"/>
                </a:solidFill>
                <a:latin typeface="Maven Pro"/>
                <a:ea typeface="Maven Pro"/>
                <a:cs typeface="Maven Pro"/>
                <a:sym typeface="Maven Pro"/>
              </a:rPr>
              <a:t>●</a:t>
            </a:r>
            <a:r>
              <a:rPr lang="en" sz="1800">
                <a:solidFill>
                  <a:srgbClr val="FFFFFF"/>
                </a:solidFill>
                <a:latin typeface="Maven Pro"/>
                <a:ea typeface="Maven Pro"/>
                <a:cs typeface="Maven Pro"/>
                <a:sym typeface="Maven Pro"/>
              </a:rPr>
              <a:t> 	Se podrá ejecutar en PC y en dispositivos móvil.</a:t>
            </a:r>
            <a:endParaRPr sz="1800">
              <a:solidFill>
                <a:srgbClr val="FFFFFF"/>
              </a:solidFill>
              <a:latin typeface="Maven Pro"/>
              <a:ea typeface="Maven Pro"/>
              <a:cs typeface="Maven Pro"/>
              <a:sym typeface="Maven Pro"/>
            </a:endParaRPr>
          </a:p>
          <a:p>
            <a:pPr indent="0" lvl="0" marL="457200" marR="0" rtl="0" algn="just">
              <a:lnSpc>
                <a:spcPct val="200000"/>
              </a:lnSpc>
              <a:spcBef>
                <a:spcPts val="1200"/>
              </a:spcBef>
              <a:spcAft>
                <a:spcPts val="0"/>
              </a:spcAft>
              <a:buNone/>
            </a:pPr>
            <a:r>
              <a:rPr lang="en" sz="1800">
                <a:solidFill>
                  <a:srgbClr val="FFFFFF"/>
                </a:solidFill>
                <a:latin typeface="Maven Pro"/>
                <a:ea typeface="Maven Pro"/>
                <a:cs typeface="Maven Pro"/>
                <a:sym typeface="Maven Pro"/>
              </a:rPr>
              <a:t>● 	Se cobrará $1 USD para descargas en la Microsoft Store, App Store y Play Store cuando esté listo para su venta.</a:t>
            </a:r>
            <a:endParaRPr sz="1800">
              <a:solidFill>
                <a:srgbClr val="FFFFFF"/>
              </a:solidFill>
              <a:latin typeface="Maven Pro"/>
              <a:ea typeface="Maven Pro"/>
              <a:cs typeface="Maven Pro"/>
              <a:sym typeface="Maven Pro"/>
            </a:endParaRPr>
          </a:p>
          <a:p>
            <a:pPr indent="0" lvl="0" marL="457200" marR="0" rtl="0" algn="just">
              <a:lnSpc>
                <a:spcPct val="200000"/>
              </a:lnSpc>
              <a:spcBef>
                <a:spcPts val="1200"/>
              </a:spcBef>
              <a:spcAft>
                <a:spcPts val="0"/>
              </a:spcAft>
              <a:buNone/>
            </a:pPr>
            <a:r>
              <a:rPr lang="en" sz="1800">
                <a:solidFill>
                  <a:srgbClr val="FFFFFF"/>
                </a:solidFill>
                <a:latin typeface="Maven Pro"/>
                <a:ea typeface="Maven Pro"/>
                <a:cs typeface="Maven Pro"/>
                <a:sym typeface="Maven Pro"/>
              </a:rPr>
              <a:t>● 	Se monetizará por canal de YouTube y plataforma de streaming como twich.</a:t>
            </a:r>
            <a:endParaRPr>
              <a:solidFill>
                <a:schemeClr val="lt1"/>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9"/>
          <p:cNvSpPr txBox="1"/>
          <p:nvPr>
            <p:ph type="title"/>
          </p:nvPr>
        </p:nvSpPr>
        <p:spPr>
          <a:xfrm>
            <a:off x="2522400" y="2275050"/>
            <a:ext cx="40992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32"/>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Descripción</a:t>
            </a:r>
            <a:endParaRPr/>
          </a:p>
        </p:txBody>
      </p:sp>
      <p:sp>
        <p:nvSpPr>
          <p:cNvPr id="967" name="Google Shape;967;p32"/>
          <p:cNvSpPr txBox="1"/>
          <p:nvPr>
            <p:ph idx="1" type="body"/>
          </p:nvPr>
        </p:nvSpPr>
        <p:spPr>
          <a:xfrm>
            <a:off x="717425" y="1203750"/>
            <a:ext cx="7709100" cy="3399900"/>
          </a:xfrm>
          <a:prstGeom prst="rect">
            <a:avLst/>
          </a:prstGeom>
        </p:spPr>
        <p:txBody>
          <a:bodyPr anchorCtr="0" anchor="ctr" bIns="91425" lIns="91425" spcFirstLastPara="1" rIns="91425" wrap="square" tIns="91425">
            <a:noAutofit/>
          </a:bodyPr>
          <a:lstStyle/>
          <a:p>
            <a:pPr indent="0" lvl="0" marL="457200" marR="0" rtl="0" algn="just">
              <a:lnSpc>
                <a:spcPct val="100000"/>
              </a:lnSpc>
              <a:spcBef>
                <a:spcPts val="0"/>
              </a:spcBef>
              <a:spcAft>
                <a:spcPts val="0"/>
              </a:spcAft>
              <a:buNone/>
            </a:pPr>
            <a:r>
              <a:rPr lang="en" sz="1800"/>
              <a:t>Este es un juego de aventura en el que Dino tendrá que pasar diferentes mundos con diferentes ambientes. Estos mundos finalizan en el momento en que Dino logra recolectar la cantidad suficiente de monedas para poder abrir la puerta hacia el siguiente mundo.</a:t>
            </a:r>
            <a:endParaRPr sz="1800"/>
          </a:p>
          <a:p>
            <a:pPr indent="0" lvl="0" marL="457200" marR="0" rtl="0" algn="just">
              <a:lnSpc>
                <a:spcPct val="100000"/>
              </a:lnSpc>
              <a:spcBef>
                <a:spcPts val="0"/>
              </a:spcBef>
              <a:spcAft>
                <a:spcPts val="0"/>
              </a:spcAft>
              <a:buNone/>
            </a:pPr>
            <a:r>
              <a:t/>
            </a:r>
            <a:endParaRPr sz="1800"/>
          </a:p>
          <a:p>
            <a:pPr indent="0" lvl="0" marL="457200" marR="0" rtl="0" algn="just">
              <a:lnSpc>
                <a:spcPct val="100000"/>
              </a:lnSpc>
              <a:spcBef>
                <a:spcPts val="0"/>
              </a:spcBef>
              <a:spcAft>
                <a:spcPts val="0"/>
              </a:spcAft>
              <a:buNone/>
            </a:pPr>
            <a:r>
              <a:rPr lang="en" sz="1800"/>
              <a:t>Cada mundo que va atravesando encuentra distintos enemigos y se dificulta más el alcance de las monedas. Ayuda a Dino a recolectar todas las monedas y a sobrevivir a todos los mundos por los que tiene que pasar.</a:t>
            </a:r>
            <a:endParaRPr sz="1800">
              <a:solidFill>
                <a:schemeClr val="accent4"/>
              </a:solidFill>
              <a:latin typeface="Arial"/>
              <a:ea typeface="Arial"/>
              <a:cs typeface="Arial"/>
              <a:sym typeface="Arial"/>
            </a:endParaRPr>
          </a:p>
          <a:p>
            <a:pPr indent="-228600" lvl="0" marL="9144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3"/>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Motivación</a:t>
            </a:r>
            <a:endParaRPr/>
          </a:p>
        </p:txBody>
      </p:sp>
      <p:sp>
        <p:nvSpPr>
          <p:cNvPr id="973" name="Google Shape;973;p33"/>
          <p:cNvSpPr txBox="1"/>
          <p:nvPr>
            <p:ph idx="1" type="body"/>
          </p:nvPr>
        </p:nvSpPr>
        <p:spPr>
          <a:xfrm>
            <a:off x="717425" y="1203750"/>
            <a:ext cx="7709100" cy="3399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 </a:t>
            </a:r>
            <a:endParaRPr b="1" sz="16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accent4"/>
              </a:buClr>
              <a:buSzPts val="1100"/>
              <a:buFont typeface="Arial"/>
              <a:buNone/>
            </a:pPr>
            <a:r>
              <a:rPr b="1" lang="en" sz="1600">
                <a:solidFill>
                  <a:schemeClr val="dk1"/>
                </a:solidFill>
                <a:latin typeface="Arial"/>
                <a:ea typeface="Arial"/>
                <a:cs typeface="Arial"/>
                <a:sym typeface="Arial"/>
              </a:rPr>
              <a:t>Originalidad de la idea</a:t>
            </a:r>
            <a:endParaRPr b="1" sz="1600">
              <a:solidFill>
                <a:schemeClr val="dk1"/>
              </a:solidFill>
              <a:latin typeface="Arial"/>
              <a:ea typeface="Arial"/>
              <a:cs typeface="Arial"/>
              <a:sym typeface="Arial"/>
            </a:endParaRPr>
          </a:p>
          <a:p>
            <a:pPr indent="0" lvl="0" marL="450000" rtl="0" algn="l">
              <a:lnSpc>
                <a:spcPct val="115000"/>
              </a:lnSpc>
              <a:spcBef>
                <a:spcPts val="0"/>
              </a:spcBef>
              <a:spcAft>
                <a:spcPts val="0"/>
              </a:spcAft>
              <a:buNone/>
            </a:pPr>
            <a:r>
              <a:rPr lang="en" sz="1400"/>
              <a:t>	La idea surge de darnos cuenta que los dinosaurios son criaturas muy misteriosas y llamativas que les gusta mucho a las personas y por eso hemos decidido que nuestro personaje principal sea un dinosaurio, en concreto un tiranosaurio rex que es posiblemente el más conocido de todos.</a:t>
            </a:r>
            <a:endParaRPr sz="1400"/>
          </a:p>
          <a:p>
            <a:pPr indent="0" lvl="0" marL="4500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600">
                <a:solidFill>
                  <a:schemeClr val="dk1"/>
                </a:solidFill>
                <a:latin typeface="Arial"/>
                <a:ea typeface="Arial"/>
                <a:cs typeface="Arial"/>
                <a:sym typeface="Arial"/>
              </a:rPr>
              <a:t>Estado del Arte</a:t>
            </a:r>
            <a:endParaRPr b="1" sz="1600">
              <a:solidFill>
                <a:schemeClr val="accent4"/>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accent4"/>
              </a:solidFill>
              <a:latin typeface="Arial"/>
              <a:ea typeface="Arial"/>
              <a:cs typeface="Arial"/>
              <a:sym typeface="Arial"/>
            </a:endParaRPr>
          </a:p>
          <a:p>
            <a:pPr indent="0" lvl="0" marL="450000" rtl="0" algn="l">
              <a:lnSpc>
                <a:spcPct val="115000"/>
              </a:lnSpc>
              <a:spcBef>
                <a:spcPts val="0"/>
              </a:spcBef>
              <a:spcAft>
                <a:spcPts val="0"/>
              </a:spcAft>
              <a:buNone/>
            </a:pPr>
            <a:r>
              <a:rPr lang="en" sz="1400"/>
              <a:t>	Este es un juego de aventuras parecido al de Mario Bros, en el que Dino atravesará distintos entornos recolectando monedas y pasando de nivel. El reto es sobrevivir a los ataques de diferentes enemigos y obstáculos. Es un juego muy intuitivo y fácil de entender por lo que no tendremos problemas para adaptarnos a él.</a:t>
            </a:r>
            <a:endParaRPr sz="1400">
              <a:solidFill>
                <a:schemeClr val="accent4"/>
              </a:solidFill>
              <a:latin typeface="Arial"/>
              <a:ea typeface="Arial"/>
              <a:cs typeface="Arial"/>
              <a:sym typeface="Arial"/>
            </a:endParaRPr>
          </a:p>
          <a:p>
            <a:pPr indent="0" lvl="0" marL="0" rtl="0" algn="l">
              <a:lnSpc>
                <a:spcPct val="115000"/>
              </a:lnSpc>
              <a:spcBef>
                <a:spcPts val="0"/>
              </a:spcBef>
              <a:spcAft>
                <a:spcPts val="0"/>
              </a:spcAft>
              <a:buClr>
                <a:schemeClr val="accent4"/>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34"/>
          <p:cNvSpPr txBox="1"/>
          <p:nvPr>
            <p:ph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Objetivo general</a:t>
            </a:r>
            <a:endParaRPr>
              <a:solidFill>
                <a:schemeClr val="dk1"/>
              </a:solidFill>
            </a:endParaRPr>
          </a:p>
        </p:txBody>
      </p:sp>
      <p:sp>
        <p:nvSpPr>
          <p:cNvPr id="979" name="Google Shape;979;p34"/>
          <p:cNvSpPr/>
          <p:nvPr/>
        </p:nvSpPr>
        <p:spPr>
          <a:xfrm>
            <a:off x="3225846" y="5343688"/>
            <a:ext cx="118" cy="210"/>
          </a:xfrm>
          <a:custGeom>
            <a:rect b="b" l="l" r="r" t="t"/>
            <a:pathLst>
              <a:path extrusionOk="0" h="1" w="1">
                <a:moveTo>
                  <a:pt x="1" y="1"/>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980" name="Google Shape;980;p34"/>
          <p:cNvSpPr txBox="1"/>
          <p:nvPr>
            <p:ph idx="1" type="subTitle"/>
          </p:nvPr>
        </p:nvSpPr>
        <p:spPr>
          <a:xfrm>
            <a:off x="1864925" y="3219525"/>
            <a:ext cx="5414100" cy="19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lnSpc>
                <a:spcPct val="115000"/>
              </a:lnSpc>
              <a:spcBef>
                <a:spcPts val="0"/>
              </a:spcBef>
              <a:spcAft>
                <a:spcPts val="0"/>
              </a:spcAft>
              <a:buClr>
                <a:schemeClr val="accent4"/>
              </a:buClr>
              <a:buSzPts val="1100"/>
              <a:buFont typeface="Arial"/>
              <a:buNone/>
            </a:pPr>
            <a:r>
              <a:rPr lang="en"/>
              <a:t>Desarrollar un videojuego 2D para desktop y móvil divertido en el que se tengan desafíos en base a esquivar enemigos y las trampas que tengan cada nivel, recolectando todas las monedas requeridas por el nivel en el menor tiempo posible.</a:t>
            </a:r>
            <a:endParaRPr/>
          </a:p>
        </p:txBody>
      </p:sp>
      <p:grpSp>
        <p:nvGrpSpPr>
          <p:cNvPr id="981" name="Google Shape;981;p34"/>
          <p:cNvGrpSpPr/>
          <p:nvPr/>
        </p:nvGrpSpPr>
        <p:grpSpPr>
          <a:xfrm>
            <a:off x="3927141" y="1770376"/>
            <a:ext cx="1289664" cy="1289664"/>
            <a:chOff x="1190625" y="238125"/>
            <a:chExt cx="5219200" cy="5219200"/>
          </a:xfrm>
        </p:grpSpPr>
        <p:sp>
          <p:nvSpPr>
            <p:cNvPr id="982" name="Google Shape;982;p34"/>
            <p:cNvSpPr/>
            <p:nvPr/>
          </p:nvSpPr>
          <p:spPr>
            <a:xfrm>
              <a:off x="3620800" y="2195225"/>
              <a:ext cx="1418175" cy="1870050"/>
            </a:xfrm>
            <a:custGeom>
              <a:rect b="b" l="l" r="r" t="t"/>
              <a:pathLst>
                <a:path extrusionOk="0" h="74802" w="56727">
                  <a:moveTo>
                    <a:pt x="34337" y="0"/>
                  </a:moveTo>
                  <a:cubicBezTo>
                    <a:pt x="33792" y="0"/>
                    <a:pt x="33238" y="65"/>
                    <a:pt x="32685" y="199"/>
                  </a:cubicBezTo>
                  <a:lnTo>
                    <a:pt x="7177" y="4701"/>
                  </a:lnTo>
                  <a:lnTo>
                    <a:pt x="6002" y="4897"/>
                  </a:lnTo>
                  <a:cubicBezTo>
                    <a:pt x="2251" y="5810"/>
                    <a:pt x="0" y="9594"/>
                    <a:pt x="881" y="13280"/>
                  </a:cubicBezTo>
                  <a:lnTo>
                    <a:pt x="7177" y="39637"/>
                  </a:lnTo>
                  <a:lnTo>
                    <a:pt x="14320" y="69484"/>
                  </a:lnTo>
                  <a:cubicBezTo>
                    <a:pt x="15071" y="72583"/>
                    <a:pt x="17909" y="74801"/>
                    <a:pt x="21105" y="74801"/>
                  </a:cubicBezTo>
                  <a:lnTo>
                    <a:pt x="48930" y="74801"/>
                  </a:lnTo>
                  <a:cubicBezTo>
                    <a:pt x="53432" y="74801"/>
                    <a:pt x="56726" y="70593"/>
                    <a:pt x="55715" y="66222"/>
                  </a:cubicBezTo>
                  <a:lnTo>
                    <a:pt x="41101" y="5353"/>
                  </a:lnTo>
                  <a:cubicBezTo>
                    <a:pt x="40350" y="2155"/>
                    <a:pt x="37489" y="0"/>
                    <a:pt x="343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3800200" y="2195225"/>
              <a:ext cx="1238775" cy="1870050"/>
            </a:xfrm>
            <a:custGeom>
              <a:rect b="b" l="l" r="r" t="t"/>
              <a:pathLst>
                <a:path extrusionOk="0" h="74802" w="49551">
                  <a:moveTo>
                    <a:pt x="27161" y="0"/>
                  </a:moveTo>
                  <a:cubicBezTo>
                    <a:pt x="26616" y="0"/>
                    <a:pt x="26062" y="65"/>
                    <a:pt x="25509" y="199"/>
                  </a:cubicBezTo>
                  <a:lnTo>
                    <a:pt x="1" y="4701"/>
                  </a:lnTo>
                  <a:lnTo>
                    <a:pt x="1" y="39637"/>
                  </a:lnTo>
                  <a:lnTo>
                    <a:pt x="7144" y="69484"/>
                  </a:lnTo>
                  <a:cubicBezTo>
                    <a:pt x="7895" y="72583"/>
                    <a:pt x="10733" y="74801"/>
                    <a:pt x="13929" y="74801"/>
                  </a:cubicBezTo>
                  <a:lnTo>
                    <a:pt x="41754" y="74801"/>
                  </a:lnTo>
                  <a:cubicBezTo>
                    <a:pt x="46256" y="74801"/>
                    <a:pt x="49550" y="70593"/>
                    <a:pt x="48539" y="66222"/>
                  </a:cubicBezTo>
                  <a:lnTo>
                    <a:pt x="33925" y="5353"/>
                  </a:lnTo>
                  <a:cubicBezTo>
                    <a:pt x="33174" y="2155"/>
                    <a:pt x="30313" y="0"/>
                    <a:pt x="271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2756375" y="238125"/>
              <a:ext cx="2435900" cy="2435900"/>
            </a:xfrm>
            <a:custGeom>
              <a:rect b="b" l="l" r="r" t="t"/>
              <a:pathLst>
                <a:path extrusionOk="0" h="97436" w="97436">
                  <a:moveTo>
                    <a:pt x="48702" y="0"/>
                  </a:moveTo>
                  <a:cubicBezTo>
                    <a:pt x="46353" y="0"/>
                    <a:pt x="44037" y="196"/>
                    <a:pt x="41754" y="522"/>
                  </a:cubicBezTo>
                  <a:cubicBezTo>
                    <a:pt x="18202" y="3882"/>
                    <a:pt x="0" y="24204"/>
                    <a:pt x="0" y="48701"/>
                  </a:cubicBezTo>
                  <a:cubicBezTo>
                    <a:pt x="0" y="73199"/>
                    <a:pt x="18202" y="93521"/>
                    <a:pt x="41754" y="96914"/>
                  </a:cubicBezTo>
                  <a:cubicBezTo>
                    <a:pt x="44037" y="97240"/>
                    <a:pt x="46353" y="97436"/>
                    <a:pt x="48702" y="97436"/>
                  </a:cubicBezTo>
                  <a:cubicBezTo>
                    <a:pt x="75580" y="97436"/>
                    <a:pt x="97436" y="75580"/>
                    <a:pt x="97436" y="48701"/>
                  </a:cubicBezTo>
                  <a:cubicBezTo>
                    <a:pt x="97436" y="21855"/>
                    <a:pt x="75580" y="0"/>
                    <a:pt x="48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3800200" y="238125"/>
              <a:ext cx="1392075" cy="2435900"/>
            </a:xfrm>
            <a:custGeom>
              <a:rect b="b" l="l" r="r" t="t"/>
              <a:pathLst>
                <a:path extrusionOk="0" h="97436" w="55683">
                  <a:moveTo>
                    <a:pt x="6949" y="0"/>
                  </a:moveTo>
                  <a:cubicBezTo>
                    <a:pt x="4600" y="0"/>
                    <a:pt x="2284" y="196"/>
                    <a:pt x="1" y="522"/>
                  </a:cubicBezTo>
                  <a:lnTo>
                    <a:pt x="1" y="96914"/>
                  </a:lnTo>
                  <a:cubicBezTo>
                    <a:pt x="2284" y="97240"/>
                    <a:pt x="4600" y="97436"/>
                    <a:pt x="6949" y="97436"/>
                  </a:cubicBezTo>
                  <a:cubicBezTo>
                    <a:pt x="33827" y="97436"/>
                    <a:pt x="55683" y="75580"/>
                    <a:pt x="55683" y="48701"/>
                  </a:cubicBezTo>
                  <a:cubicBezTo>
                    <a:pt x="55683" y="21855"/>
                    <a:pt x="33827" y="0"/>
                    <a:pt x="6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3278275" y="3717825"/>
              <a:ext cx="2435925" cy="1043875"/>
            </a:xfrm>
            <a:custGeom>
              <a:rect b="b" l="l" r="r" t="t"/>
              <a:pathLst>
                <a:path extrusionOk="0" h="41755" w="97437">
                  <a:moveTo>
                    <a:pt x="20878" y="1"/>
                  </a:moveTo>
                  <a:cubicBezTo>
                    <a:pt x="9363" y="1"/>
                    <a:pt x="1" y="9363"/>
                    <a:pt x="1" y="20878"/>
                  </a:cubicBezTo>
                  <a:lnTo>
                    <a:pt x="1" y="34774"/>
                  </a:lnTo>
                  <a:cubicBezTo>
                    <a:pt x="1" y="38623"/>
                    <a:pt x="3132" y="41754"/>
                    <a:pt x="6949" y="41754"/>
                  </a:cubicBezTo>
                  <a:lnTo>
                    <a:pt x="90456" y="41754"/>
                  </a:lnTo>
                  <a:cubicBezTo>
                    <a:pt x="94305" y="41754"/>
                    <a:pt x="97436" y="38623"/>
                    <a:pt x="97436" y="34774"/>
                  </a:cubicBezTo>
                  <a:lnTo>
                    <a:pt x="97436" y="20878"/>
                  </a:lnTo>
                  <a:cubicBezTo>
                    <a:pt x="97436" y="9363"/>
                    <a:pt x="88074" y="1"/>
                    <a:pt x="76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1886225" y="3717825"/>
              <a:ext cx="1043875" cy="1043875"/>
            </a:xfrm>
            <a:custGeom>
              <a:rect b="b" l="l" r="r" t="t"/>
              <a:pathLst>
                <a:path extrusionOk="0" h="41755" w="41755">
                  <a:moveTo>
                    <a:pt x="20877" y="1"/>
                  </a:moveTo>
                  <a:cubicBezTo>
                    <a:pt x="9363" y="1"/>
                    <a:pt x="1" y="9363"/>
                    <a:pt x="1" y="20878"/>
                  </a:cubicBezTo>
                  <a:lnTo>
                    <a:pt x="1" y="34774"/>
                  </a:lnTo>
                  <a:cubicBezTo>
                    <a:pt x="1" y="38623"/>
                    <a:pt x="3132" y="41754"/>
                    <a:pt x="6981" y="41754"/>
                  </a:cubicBezTo>
                  <a:lnTo>
                    <a:pt x="34806" y="41754"/>
                  </a:lnTo>
                  <a:cubicBezTo>
                    <a:pt x="38655" y="41754"/>
                    <a:pt x="41754" y="38623"/>
                    <a:pt x="41754" y="34774"/>
                  </a:cubicBezTo>
                  <a:lnTo>
                    <a:pt x="41754" y="20878"/>
                  </a:lnTo>
                  <a:cubicBezTo>
                    <a:pt x="41754" y="9363"/>
                    <a:pt x="32392" y="1"/>
                    <a:pt x="20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3451975" y="933725"/>
              <a:ext cx="696475" cy="696475"/>
            </a:xfrm>
            <a:custGeom>
              <a:rect b="b" l="l" r="r" t="t"/>
              <a:pathLst>
                <a:path extrusionOk="0" h="27859" w="27859">
                  <a:moveTo>
                    <a:pt x="20878" y="1"/>
                  </a:moveTo>
                  <a:cubicBezTo>
                    <a:pt x="18431" y="1"/>
                    <a:pt x="16115" y="425"/>
                    <a:pt x="13930" y="1208"/>
                  </a:cubicBezTo>
                  <a:cubicBezTo>
                    <a:pt x="5807" y="4078"/>
                    <a:pt x="1" y="11842"/>
                    <a:pt x="1" y="20877"/>
                  </a:cubicBezTo>
                  <a:cubicBezTo>
                    <a:pt x="1" y="24727"/>
                    <a:pt x="3132" y="27858"/>
                    <a:pt x="6982" y="27858"/>
                  </a:cubicBezTo>
                  <a:cubicBezTo>
                    <a:pt x="10831" y="27858"/>
                    <a:pt x="13930" y="24727"/>
                    <a:pt x="13930" y="20877"/>
                  </a:cubicBezTo>
                  <a:cubicBezTo>
                    <a:pt x="13930" y="17028"/>
                    <a:pt x="17028" y="13929"/>
                    <a:pt x="20878" y="13929"/>
                  </a:cubicBezTo>
                  <a:cubicBezTo>
                    <a:pt x="24727" y="13929"/>
                    <a:pt x="27858" y="10831"/>
                    <a:pt x="27858" y="6981"/>
                  </a:cubicBezTo>
                  <a:cubicBezTo>
                    <a:pt x="27858" y="3132"/>
                    <a:pt x="24727" y="1"/>
                    <a:pt x="208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3800200" y="3717825"/>
              <a:ext cx="1914000" cy="1043875"/>
            </a:xfrm>
            <a:custGeom>
              <a:rect b="b" l="l" r="r" t="t"/>
              <a:pathLst>
                <a:path extrusionOk="0" h="41755" w="76560">
                  <a:moveTo>
                    <a:pt x="1" y="1"/>
                  </a:moveTo>
                  <a:lnTo>
                    <a:pt x="1" y="41754"/>
                  </a:lnTo>
                  <a:lnTo>
                    <a:pt x="69579" y="41754"/>
                  </a:lnTo>
                  <a:cubicBezTo>
                    <a:pt x="73428" y="41754"/>
                    <a:pt x="76559" y="38623"/>
                    <a:pt x="76559" y="34774"/>
                  </a:cubicBezTo>
                  <a:lnTo>
                    <a:pt x="76559" y="20878"/>
                  </a:lnTo>
                  <a:cubicBezTo>
                    <a:pt x="76559" y="9363"/>
                    <a:pt x="67197" y="1"/>
                    <a:pt x="556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3800200" y="933725"/>
              <a:ext cx="348250" cy="521950"/>
            </a:xfrm>
            <a:custGeom>
              <a:rect b="b" l="l" r="r" t="t"/>
              <a:pathLst>
                <a:path extrusionOk="0" h="20878" w="13930">
                  <a:moveTo>
                    <a:pt x="6949" y="1"/>
                  </a:moveTo>
                  <a:cubicBezTo>
                    <a:pt x="4502" y="1"/>
                    <a:pt x="2186" y="425"/>
                    <a:pt x="1" y="1208"/>
                  </a:cubicBezTo>
                  <a:lnTo>
                    <a:pt x="1" y="20877"/>
                  </a:lnTo>
                  <a:cubicBezTo>
                    <a:pt x="1" y="17028"/>
                    <a:pt x="3099" y="13929"/>
                    <a:pt x="6949" y="13929"/>
                  </a:cubicBezTo>
                  <a:cubicBezTo>
                    <a:pt x="10798" y="13929"/>
                    <a:pt x="13929" y="10831"/>
                    <a:pt x="13929" y="6981"/>
                  </a:cubicBezTo>
                  <a:cubicBezTo>
                    <a:pt x="13929" y="3132"/>
                    <a:pt x="10798" y="1"/>
                    <a:pt x="69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1190625" y="4413450"/>
              <a:ext cx="5219200" cy="1043875"/>
            </a:xfrm>
            <a:custGeom>
              <a:rect b="b" l="l" r="r" t="t"/>
              <a:pathLst>
                <a:path extrusionOk="0" h="41755" w="208768">
                  <a:moveTo>
                    <a:pt x="20877" y="1"/>
                  </a:moveTo>
                  <a:cubicBezTo>
                    <a:pt x="9362" y="1"/>
                    <a:pt x="0" y="9363"/>
                    <a:pt x="0" y="20877"/>
                  </a:cubicBezTo>
                  <a:lnTo>
                    <a:pt x="0" y="34806"/>
                  </a:lnTo>
                  <a:cubicBezTo>
                    <a:pt x="0" y="38623"/>
                    <a:pt x="3132" y="41754"/>
                    <a:pt x="6948" y="41754"/>
                  </a:cubicBezTo>
                  <a:lnTo>
                    <a:pt x="201819" y="41754"/>
                  </a:lnTo>
                  <a:cubicBezTo>
                    <a:pt x="205636" y="41754"/>
                    <a:pt x="208767" y="38623"/>
                    <a:pt x="208767" y="34806"/>
                  </a:cubicBezTo>
                  <a:lnTo>
                    <a:pt x="208767" y="20877"/>
                  </a:lnTo>
                  <a:cubicBezTo>
                    <a:pt x="208767" y="9363"/>
                    <a:pt x="199405" y="1"/>
                    <a:pt x="187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3800200" y="4413450"/>
              <a:ext cx="2609625" cy="1043875"/>
            </a:xfrm>
            <a:custGeom>
              <a:rect b="b" l="l" r="r" t="t"/>
              <a:pathLst>
                <a:path extrusionOk="0" h="41755" w="104385">
                  <a:moveTo>
                    <a:pt x="1" y="1"/>
                  </a:moveTo>
                  <a:lnTo>
                    <a:pt x="1" y="41754"/>
                  </a:lnTo>
                  <a:lnTo>
                    <a:pt x="97436" y="41754"/>
                  </a:lnTo>
                  <a:cubicBezTo>
                    <a:pt x="101253" y="41754"/>
                    <a:pt x="104384" y="38623"/>
                    <a:pt x="104384" y="34806"/>
                  </a:cubicBezTo>
                  <a:lnTo>
                    <a:pt x="104384" y="20877"/>
                  </a:lnTo>
                  <a:cubicBezTo>
                    <a:pt x="104384" y="9363"/>
                    <a:pt x="95022" y="1"/>
                    <a:pt x="835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35"/>
          <p:cNvSpPr txBox="1"/>
          <p:nvPr>
            <p:ph idx="15" type="title"/>
          </p:nvPr>
        </p:nvSpPr>
        <p:spPr>
          <a:xfrm>
            <a:off x="717425" y="539925"/>
            <a:ext cx="7709100" cy="3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Objetivos específicos</a:t>
            </a:r>
            <a:endParaRPr u="sng">
              <a:solidFill>
                <a:schemeClr val="accent1"/>
              </a:solidFill>
            </a:endParaRPr>
          </a:p>
        </p:txBody>
      </p:sp>
      <p:sp>
        <p:nvSpPr>
          <p:cNvPr id="998" name="Google Shape;998;p35"/>
          <p:cNvSpPr txBox="1"/>
          <p:nvPr>
            <p:ph idx="6" type="subTitle"/>
          </p:nvPr>
        </p:nvSpPr>
        <p:spPr>
          <a:xfrm>
            <a:off x="1781025" y="2015850"/>
            <a:ext cx="3476700" cy="81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Creación de un videojuego apto para todo tipo de público.</a:t>
            </a:r>
            <a:endParaRPr sz="1200"/>
          </a:p>
        </p:txBody>
      </p:sp>
      <p:sp>
        <p:nvSpPr>
          <p:cNvPr id="999" name="Google Shape;999;p35"/>
          <p:cNvSpPr txBox="1"/>
          <p:nvPr>
            <p:ph idx="7" type="subTitle"/>
          </p:nvPr>
        </p:nvSpPr>
        <p:spPr>
          <a:xfrm>
            <a:off x="5034675" y="1997100"/>
            <a:ext cx="3870300" cy="11493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1200"/>
              </a:spcBef>
              <a:spcAft>
                <a:spcPts val="1200"/>
              </a:spcAft>
              <a:buNone/>
            </a:pPr>
            <a:r>
              <a:rPr lang="en" sz="1200"/>
              <a:t>Poder jugar en las plataformas móvil y web.</a:t>
            </a:r>
            <a:endParaRPr sz="1200"/>
          </a:p>
        </p:txBody>
      </p:sp>
      <p:sp>
        <p:nvSpPr>
          <p:cNvPr id="1000" name="Google Shape;1000;p35"/>
          <p:cNvSpPr txBox="1"/>
          <p:nvPr>
            <p:ph idx="8" type="subTitle"/>
          </p:nvPr>
        </p:nvSpPr>
        <p:spPr>
          <a:xfrm>
            <a:off x="5034675" y="4027725"/>
            <a:ext cx="3229200" cy="88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Videojuego tipo plataforma divertido y emocionante</a:t>
            </a:r>
            <a:r>
              <a:rPr lang="en" sz="900">
                <a:solidFill>
                  <a:schemeClr val="accent4"/>
                </a:solidFill>
                <a:latin typeface="Arial"/>
                <a:ea typeface="Arial"/>
                <a:cs typeface="Arial"/>
                <a:sym typeface="Arial"/>
              </a:rPr>
              <a:t>.</a:t>
            </a:r>
            <a:endParaRPr sz="1200"/>
          </a:p>
        </p:txBody>
      </p:sp>
      <p:sp>
        <p:nvSpPr>
          <p:cNvPr id="1001" name="Google Shape;1001;p35"/>
          <p:cNvSpPr txBox="1"/>
          <p:nvPr>
            <p:ph type="title"/>
          </p:nvPr>
        </p:nvSpPr>
        <p:spPr>
          <a:xfrm>
            <a:off x="1462581" y="1367150"/>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002" name="Google Shape;1002;p35"/>
          <p:cNvSpPr txBox="1"/>
          <p:nvPr>
            <p:ph idx="3" type="title"/>
          </p:nvPr>
        </p:nvSpPr>
        <p:spPr>
          <a:xfrm>
            <a:off x="4716219" y="1367150"/>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03" name="Google Shape;1003;p35"/>
          <p:cNvSpPr txBox="1"/>
          <p:nvPr>
            <p:ph idx="4" type="title"/>
          </p:nvPr>
        </p:nvSpPr>
        <p:spPr>
          <a:xfrm>
            <a:off x="1462581" y="3366499"/>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004" name="Google Shape;1004;p35"/>
          <p:cNvSpPr txBox="1"/>
          <p:nvPr>
            <p:ph idx="5" type="title"/>
          </p:nvPr>
        </p:nvSpPr>
        <p:spPr>
          <a:xfrm>
            <a:off x="4716219" y="3366488"/>
            <a:ext cx="2965200" cy="5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005" name="Google Shape;1005;p35"/>
          <p:cNvSpPr txBox="1"/>
          <p:nvPr>
            <p:ph idx="14" type="subTitle"/>
          </p:nvPr>
        </p:nvSpPr>
        <p:spPr>
          <a:xfrm>
            <a:off x="1781025" y="4124700"/>
            <a:ext cx="3034800" cy="5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Monetización del videojuego</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36"/>
          <p:cNvSpPr txBox="1"/>
          <p:nvPr>
            <p:ph type="title"/>
          </p:nvPr>
        </p:nvSpPr>
        <p:spPr>
          <a:xfrm>
            <a:off x="889950" y="1407400"/>
            <a:ext cx="44847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Prototipos</a:t>
            </a:r>
            <a:endParaRPr/>
          </a:p>
        </p:txBody>
      </p:sp>
      <p:sp>
        <p:nvSpPr>
          <p:cNvPr id="1011" name="Google Shape;1011;p36"/>
          <p:cNvSpPr txBox="1"/>
          <p:nvPr>
            <p:ph idx="1" type="subTitle"/>
          </p:nvPr>
        </p:nvSpPr>
        <p:spPr>
          <a:xfrm>
            <a:off x="889950" y="2270875"/>
            <a:ext cx="4045200" cy="2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Lo-Fi</a:t>
            </a:r>
            <a:endParaRPr/>
          </a:p>
        </p:txBody>
      </p:sp>
      <p:sp>
        <p:nvSpPr>
          <p:cNvPr id="1012" name="Google Shape;1012;p36"/>
          <p:cNvSpPr txBox="1"/>
          <p:nvPr/>
        </p:nvSpPr>
        <p:spPr>
          <a:xfrm>
            <a:off x="846150" y="2710700"/>
            <a:ext cx="7451700" cy="188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Primer prototipo con el primer nivel básico de varias monedas y movilidad del personaje principal y un enemigo.</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Segundo prototipo con el segundo nivel básico y mejora del salto del personaje y que mire para los lados y dos enemigos.</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Tercer prototipo con menú principal y menú de ajustes y varios enemigos y tercer nivel básico.</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Cuarto prototipo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37"/>
          <p:cNvSpPr txBox="1"/>
          <p:nvPr>
            <p:ph type="title"/>
          </p:nvPr>
        </p:nvSpPr>
        <p:spPr>
          <a:xfrm>
            <a:off x="889950" y="1407400"/>
            <a:ext cx="44847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Prototipos</a:t>
            </a:r>
            <a:endParaRPr/>
          </a:p>
        </p:txBody>
      </p:sp>
      <p:sp>
        <p:nvSpPr>
          <p:cNvPr id="1018" name="Google Shape;1018;p37"/>
          <p:cNvSpPr txBox="1"/>
          <p:nvPr>
            <p:ph idx="1" type="subTitle"/>
          </p:nvPr>
        </p:nvSpPr>
        <p:spPr>
          <a:xfrm>
            <a:off x="889950" y="2270875"/>
            <a:ext cx="4045200" cy="2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Lo-Fi</a:t>
            </a:r>
            <a:endParaRPr/>
          </a:p>
        </p:txBody>
      </p:sp>
      <p:sp>
        <p:nvSpPr>
          <p:cNvPr id="1019" name="Google Shape;1019;p37"/>
          <p:cNvSpPr txBox="1"/>
          <p:nvPr/>
        </p:nvSpPr>
        <p:spPr>
          <a:xfrm>
            <a:off x="846150" y="2710700"/>
            <a:ext cx="7451700" cy="188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Primer prototipo con el primer nivel básico de varias monedas y movilidad del personaje principal y un enemigo.</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Segundo prototipo con el segundo nivel básico y mejora del salto del personaje y que mire para los lados y dos enemigos.</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Tercer prototipo con menú principal y menú de ajustes y varios enemigos y tercer nivel básico.</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Cuarto prototipo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38"/>
          <p:cNvSpPr txBox="1"/>
          <p:nvPr>
            <p:ph idx="1" type="subTitle"/>
          </p:nvPr>
        </p:nvSpPr>
        <p:spPr>
          <a:xfrm>
            <a:off x="846150" y="1387500"/>
            <a:ext cx="4045200" cy="2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Hi-Fi</a:t>
            </a:r>
            <a:endParaRPr/>
          </a:p>
        </p:txBody>
      </p:sp>
      <p:sp>
        <p:nvSpPr>
          <p:cNvPr id="1025" name="Google Shape;1025;p38"/>
          <p:cNvSpPr txBox="1"/>
          <p:nvPr/>
        </p:nvSpPr>
        <p:spPr>
          <a:xfrm>
            <a:off x="846150" y="1725150"/>
            <a:ext cx="74517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120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Primer prototipo con dos primeros niveles finalizados, realización de score de monedas y vidas del personaje.</a:t>
            </a:r>
            <a:endParaRPr>
              <a:solidFill>
                <a:schemeClr val="lt1"/>
              </a:solidFill>
              <a:latin typeface="Maven Pro"/>
              <a:ea typeface="Maven Pro"/>
              <a:cs typeface="Maven Pro"/>
              <a:sym typeface="Maven Pro"/>
            </a:endParaRPr>
          </a:p>
          <a:p>
            <a:pPr indent="-317500" lvl="0" marL="457200" rtl="0" algn="just">
              <a:lnSpc>
                <a:spcPct val="15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Segundo prototipo con el tercer y cuarto nivel finalizado, cuyos niveles tendrán trampolines, bolas con pinchos movibles 360 grados, enemigos que vuelan, realización de mejoras en movimientos y animaciones en los personajes.</a:t>
            </a:r>
            <a:endParaRPr>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9"/>
          <p:cNvSpPr txBox="1"/>
          <p:nvPr>
            <p:ph type="title"/>
          </p:nvPr>
        </p:nvSpPr>
        <p:spPr>
          <a:xfrm>
            <a:off x="889950" y="1407400"/>
            <a:ext cx="44847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Perfiles de usuarios</a:t>
            </a:r>
            <a:endParaRPr/>
          </a:p>
        </p:txBody>
      </p:sp>
      <p:sp>
        <p:nvSpPr>
          <p:cNvPr id="1031" name="Google Shape;1031;p39"/>
          <p:cNvSpPr txBox="1"/>
          <p:nvPr>
            <p:ph idx="1" type="subTitle"/>
          </p:nvPr>
        </p:nvSpPr>
        <p:spPr>
          <a:xfrm>
            <a:off x="889950" y="2270875"/>
            <a:ext cx="4045200" cy="223800"/>
          </a:xfrm>
          <a:prstGeom prst="rect">
            <a:avLst/>
          </a:prstGeom>
        </p:spPr>
        <p:txBody>
          <a:bodyPr anchorCtr="0" anchor="ctr" bIns="91425" lIns="91425" spcFirstLastPara="1" rIns="91425" wrap="square" tIns="91425">
            <a:noAutofit/>
          </a:bodyPr>
          <a:lstStyle/>
          <a:p>
            <a:pPr indent="0" lvl="0" marL="0" rtl="0" algn="just">
              <a:lnSpc>
                <a:spcPct val="150000"/>
              </a:lnSpc>
              <a:spcBef>
                <a:spcPts val="1200"/>
              </a:spcBef>
              <a:spcAft>
                <a:spcPts val="1200"/>
              </a:spcAft>
              <a:buNone/>
            </a:pPr>
            <a:r>
              <a:rPr lang="en"/>
              <a:t>Los públicos objetivos del videojuego son:</a:t>
            </a:r>
            <a:endParaRPr sz="1200">
              <a:solidFill>
                <a:schemeClr val="accent4"/>
              </a:solidFill>
              <a:latin typeface="Arial"/>
              <a:ea typeface="Arial"/>
              <a:cs typeface="Arial"/>
              <a:sym typeface="Arial"/>
            </a:endParaRPr>
          </a:p>
        </p:txBody>
      </p:sp>
      <p:sp>
        <p:nvSpPr>
          <p:cNvPr id="1032" name="Google Shape;1032;p39"/>
          <p:cNvSpPr txBox="1"/>
          <p:nvPr/>
        </p:nvSpPr>
        <p:spPr>
          <a:xfrm>
            <a:off x="889950" y="2552950"/>
            <a:ext cx="7836600" cy="1143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Personas de una edad comprendida entre los 6 y 50 años.</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Con el ingreso más básico existente.</a:t>
            </a:r>
            <a:endParaRPr>
              <a:solidFill>
                <a:schemeClr val="lt1"/>
              </a:solidFill>
              <a:latin typeface="Maven Pro"/>
              <a:ea typeface="Maven Pro"/>
              <a:cs typeface="Maven Pro"/>
              <a:sym typeface="Maven Pro"/>
            </a:endParaRPr>
          </a:p>
          <a:p>
            <a:pPr indent="-317500" lvl="0" marL="457200" marR="0" rtl="0" algn="l">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Personas con una formación mínima desde primero de básica o incluso cursos anteriores hasta carreras de educación superior. </a:t>
            </a:r>
            <a:r>
              <a:rPr b="1" lang="en" sz="1200">
                <a:solidFill>
                  <a:schemeClr val="accent4"/>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per Pixel Vintage Gaming by Slidesgo">
  <a:themeElements>
    <a:clrScheme name="Simple Light">
      <a:dk1>
        <a:srgbClr val="FFFF00"/>
      </a:dk1>
      <a:lt1>
        <a:srgbClr val="FFFFFF"/>
      </a:lt1>
      <a:dk2>
        <a:srgbClr val="0E2433"/>
      </a:dk2>
      <a:lt2>
        <a:srgbClr val="45B6FE"/>
      </a:lt2>
      <a:accent1>
        <a:srgbClr val="3792CB"/>
      </a:accent1>
      <a:accent2>
        <a:srgbClr val="296D98"/>
      </a:accent2>
      <a:accent3>
        <a:srgbClr val="1C4966"/>
      </a:accent3>
      <a:accent4>
        <a:srgbClr val="000000"/>
      </a:accent4>
      <a:accent5>
        <a:srgbClr val="0E2433"/>
      </a:accent5>
      <a:accent6>
        <a:srgbClr val="45B6FE"/>
      </a:accent6>
      <a:hlink>
        <a:srgbClr val="FF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