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3FA"/>
    <a:srgbClr val="E7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98B29-98AC-4CC3-B02A-7D0C47E0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3BD977-3509-42C2-9FC7-9ADF8D27E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CC08A-0E5C-4715-8308-9C8708B3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D24B2-3459-42F7-A7E3-CDE350F3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48600-7314-43DA-AAC9-175744E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7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098B5-7093-4E33-87A2-B50272AE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1E3BC8-D628-4391-A9C2-37ED3E9F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067F8-1756-4076-A3BC-6648F77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E4973-8EB1-4F24-95AE-C0FAB87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A606C-F8F8-4EDF-A544-8CF14438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B36E2-A348-4A64-B9B1-F8BAABDC0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06F202-E4D8-44D4-B44A-1F4DBEC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E1D20-0995-4DF5-BECF-86C9ED88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7239B-FE83-4F49-9C7C-1362D5DE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840DB-31DD-4783-8937-7FDCE61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6776D-0856-4081-B810-8D4F271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6A359-2D82-49CA-AAE4-E5734CD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1BFD6-4E28-4325-8BF1-777A8465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58A1B-4B7F-4FDD-B066-D93E2A7D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C8C84-E660-4154-8BDB-1D4BDF9A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AE807-C57E-41EC-B157-97375731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038A8-62E0-4D14-8F04-58637893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41C1E-BEF2-437B-AD3D-1A4090F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1A9C8-9495-4F3E-B743-DBF7DFD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C3F65-7F6F-4791-8FB0-2ED79A6A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6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FB82-8E3A-491B-AE39-3A943F7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6AFAF-A48B-4FFF-8EA2-A200B05E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24253-963C-431B-A19D-2521450F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AD1D7-8303-4387-A8FF-63C13D0D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CDBD3-0456-4237-B56D-E64BFB7D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24C4C-AAFD-4DAB-9316-7EC603E3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6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4586B-67E1-48EB-B09D-5FF30791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C3278E-D6C1-4C3C-8E9E-C05D1D81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CFE89C-60A5-4235-A574-24BF54B6E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5A79B8-FF15-4E0D-8E64-2E97A173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411A81-425A-4010-81C0-FA45DB3C7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FCD0EC-1B7D-43EA-8D3D-E9E77C38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D0BFD6-0B9D-4E81-BAA8-32498D36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238A6F-DB38-40EA-82B8-7624830B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5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2D053-8732-477C-8FB1-D5F98D88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BBF090-9B08-41C9-AF0A-2ACF2FD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46EA40-3A5B-4D4F-A2B8-9D549F57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ADFF72-865F-4D41-B14F-05E0D36B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20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98E224-ACCE-4132-84C3-8286228B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57EC2A-A14A-4FCE-90B7-AC1DF6D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45F06A-4582-4EC3-AD17-B24B90C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58405-9133-40D1-931E-40CEE6BA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54B7-9E72-4A9E-AB9D-F0EBCF5D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7FB88-E7B6-4A86-BEB2-3ECC3776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CF8D82-9702-4300-8A34-553E4592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A66BB-92E0-4A3C-9E46-667FC7B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AB7711-6AA0-45F9-B0F0-10EA500E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A047-0C0F-4DFC-B908-3E3F8BFD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0DDF71-A251-400E-9401-2C81E000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108885-FA92-4781-AC6A-D2F28CEC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C5A65-1316-4BE4-BD60-090D0270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25F1B-7517-4E8C-88E5-2459F477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CAEF1-5DD9-4EDC-A681-81284D4B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D0754F-1C3A-4D76-A9C1-10F02194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BCD42-2061-470F-B91D-82CFBAB0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9EA77-2069-4805-9FE0-2B251A593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6266-8AA8-4BE0-B758-91C82F9D30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E8CFA-1772-4513-B30F-CFF3B608C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58D89-E22B-46C7-B90C-731C1172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AF97-4755-4CFA-9471-4D7D15C8F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BF08C3-4CFA-4F27-BBC5-55C46F8DDB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6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25502E3-EB55-4B4A-9FF5-05CAA0C85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29" y="2134749"/>
            <a:ext cx="3584342" cy="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70FD6D-4C74-47F5-AB17-86049B9101E8}"/>
              </a:ext>
            </a:extLst>
          </p:cNvPr>
          <p:cNvSpPr txBox="1"/>
          <p:nvPr/>
        </p:nvSpPr>
        <p:spPr>
          <a:xfrm>
            <a:off x="406399" y="580571"/>
            <a:ext cx="5036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latin typeface="Poppins"/>
              </a:rPr>
              <a:t>Quem somos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B2BDAF-E6AE-4442-89C1-71B8AC2D4712}"/>
              </a:ext>
            </a:extLst>
          </p:cNvPr>
          <p:cNvSpPr txBox="1"/>
          <p:nvPr/>
        </p:nvSpPr>
        <p:spPr>
          <a:xfrm>
            <a:off x="740229" y="2674947"/>
            <a:ext cx="60524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/>
              <a:t>A Simplify é uma Startup de desenvolvimento de soluções de tecnologia, a Simplify surgiu com o proposito de Simplificar processos que demandam tempo.</a:t>
            </a:r>
          </a:p>
        </p:txBody>
      </p:sp>
    </p:spTree>
    <p:extLst>
      <p:ext uri="{BB962C8B-B14F-4D97-AF65-F5344CB8AC3E}">
        <p14:creationId xmlns:p14="http://schemas.microsoft.com/office/powerpoint/2010/main" val="10962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0165F09-AB3A-4A7A-94BA-8E02ACD3D280}"/>
              </a:ext>
            </a:extLst>
          </p:cNvPr>
          <p:cNvSpPr/>
          <p:nvPr/>
        </p:nvSpPr>
        <p:spPr>
          <a:xfrm>
            <a:off x="-63500" y="-51386"/>
            <a:ext cx="1945395" cy="6909385"/>
          </a:xfrm>
          <a:custGeom>
            <a:avLst/>
            <a:gdLst>
              <a:gd name="connsiteX0" fmla="*/ 0 w 1538514"/>
              <a:gd name="connsiteY0" fmla="*/ 0 h 6858000"/>
              <a:gd name="connsiteX1" fmla="*/ 1538514 w 1538514"/>
              <a:gd name="connsiteY1" fmla="*/ 0 h 6858000"/>
              <a:gd name="connsiteX2" fmla="*/ 1538514 w 1538514"/>
              <a:gd name="connsiteY2" fmla="*/ 6858000 h 6858000"/>
              <a:gd name="connsiteX3" fmla="*/ 0 w 1538514"/>
              <a:gd name="connsiteY3" fmla="*/ 6858000 h 6858000"/>
              <a:gd name="connsiteX4" fmla="*/ 0 w 1538514"/>
              <a:gd name="connsiteY4" fmla="*/ 0 h 6858000"/>
              <a:gd name="connsiteX0" fmla="*/ 0 w 1538514"/>
              <a:gd name="connsiteY0" fmla="*/ 0 h 6858000"/>
              <a:gd name="connsiteX1" fmla="*/ 1074057 w 1538514"/>
              <a:gd name="connsiteY1" fmla="*/ 72572 h 6858000"/>
              <a:gd name="connsiteX2" fmla="*/ 1538514 w 1538514"/>
              <a:gd name="connsiteY2" fmla="*/ 6858000 h 6858000"/>
              <a:gd name="connsiteX3" fmla="*/ 0 w 1538514"/>
              <a:gd name="connsiteY3" fmla="*/ 6858000 h 6858000"/>
              <a:gd name="connsiteX4" fmla="*/ 0 w 1538514"/>
              <a:gd name="connsiteY4" fmla="*/ 0 h 6858000"/>
              <a:gd name="connsiteX0" fmla="*/ 0 w 1538514"/>
              <a:gd name="connsiteY0" fmla="*/ 31757 h 6889757"/>
              <a:gd name="connsiteX1" fmla="*/ 1074057 w 1538514"/>
              <a:gd name="connsiteY1" fmla="*/ 104329 h 6889757"/>
              <a:gd name="connsiteX2" fmla="*/ 1538514 w 1538514"/>
              <a:gd name="connsiteY2" fmla="*/ 6889757 h 6889757"/>
              <a:gd name="connsiteX3" fmla="*/ 0 w 1538514"/>
              <a:gd name="connsiteY3" fmla="*/ 6889757 h 6889757"/>
              <a:gd name="connsiteX4" fmla="*/ 0 w 1538514"/>
              <a:gd name="connsiteY4" fmla="*/ 31757 h 6889757"/>
              <a:gd name="connsiteX0" fmla="*/ 0 w 1538514"/>
              <a:gd name="connsiteY0" fmla="*/ 31757 h 6889757"/>
              <a:gd name="connsiteX1" fmla="*/ 1074057 w 1538514"/>
              <a:gd name="connsiteY1" fmla="*/ 104329 h 6889757"/>
              <a:gd name="connsiteX2" fmla="*/ 1538514 w 1538514"/>
              <a:gd name="connsiteY2" fmla="*/ 6889757 h 6889757"/>
              <a:gd name="connsiteX3" fmla="*/ 0 w 1538514"/>
              <a:gd name="connsiteY3" fmla="*/ 6889757 h 6889757"/>
              <a:gd name="connsiteX4" fmla="*/ 0 w 1538514"/>
              <a:gd name="connsiteY4" fmla="*/ 31757 h 6889757"/>
              <a:gd name="connsiteX0" fmla="*/ 0 w 1538514"/>
              <a:gd name="connsiteY0" fmla="*/ 223286 h 7081286"/>
              <a:gd name="connsiteX1" fmla="*/ 1074057 w 1538514"/>
              <a:gd name="connsiteY1" fmla="*/ 295858 h 7081286"/>
              <a:gd name="connsiteX2" fmla="*/ 1538514 w 1538514"/>
              <a:gd name="connsiteY2" fmla="*/ 7081286 h 7081286"/>
              <a:gd name="connsiteX3" fmla="*/ 0 w 1538514"/>
              <a:gd name="connsiteY3" fmla="*/ 7081286 h 7081286"/>
              <a:gd name="connsiteX4" fmla="*/ 0 w 1538514"/>
              <a:gd name="connsiteY4" fmla="*/ 223286 h 7081286"/>
              <a:gd name="connsiteX0" fmla="*/ 0 w 1554868"/>
              <a:gd name="connsiteY0" fmla="*/ 223286 h 7081286"/>
              <a:gd name="connsiteX1" fmla="*/ 1074057 w 1554868"/>
              <a:gd name="connsiteY1" fmla="*/ 295858 h 7081286"/>
              <a:gd name="connsiteX2" fmla="*/ 682171 w 1554868"/>
              <a:gd name="connsiteY2" fmla="*/ 3459973 h 7081286"/>
              <a:gd name="connsiteX3" fmla="*/ 1538514 w 1554868"/>
              <a:gd name="connsiteY3" fmla="*/ 7081286 h 7081286"/>
              <a:gd name="connsiteX4" fmla="*/ 0 w 1554868"/>
              <a:gd name="connsiteY4" fmla="*/ 7081286 h 7081286"/>
              <a:gd name="connsiteX5" fmla="*/ 0 w 1554868"/>
              <a:gd name="connsiteY5" fmla="*/ 223286 h 7081286"/>
              <a:gd name="connsiteX0" fmla="*/ 0 w 1554868"/>
              <a:gd name="connsiteY0" fmla="*/ 223286 h 7081286"/>
              <a:gd name="connsiteX1" fmla="*/ 1074057 w 1554868"/>
              <a:gd name="connsiteY1" fmla="*/ 295858 h 7081286"/>
              <a:gd name="connsiteX2" fmla="*/ 682171 w 1554868"/>
              <a:gd name="connsiteY2" fmla="*/ 3459973 h 7081286"/>
              <a:gd name="connsiteX3" fmla="*/ 1538514 w 1554868"/>
              <a:gd name="connsiteY3" fmla="*/ 7081286 h 7081286"/>
              <a:gd name="connsiteX4" fmla="*/ 0 w 1554868"/>
              <a:gd name="connsiteY4" fmla="*/ 7081286 h 7081286"/>
              <a:gd name="connsiteX5" fmla="*/ 0 w 1554868"/>
              <a:gd name="connsiteY5" fmla="*/ 223286 h 7081286"/>
              <a:gd name="connsiteX0" fmla="*/ 0 w 1554868"/>
              <a:gd name="connsiteY0" fmla="*/ 223286 h 7081286"/>
              <a:gd name="connsiteX1" fmla="*/ 1074057 w 1554868"/>
              <a:gd name="connsiteY1" fmla="*/ 295858 h 7081286"/>
              <a:gd name="connsiteX2" fmla="*/ 682171 w 1554868"/>
              <a:gd name="connsiteY2" fmla="*/ 3459973 h 7081286"/>
              <a:gd name="connsiteX3" fmla="*/ 1538514 w 1554868"/>
              <a:gd name="connsiteY3" fmla="*/ 7081286 h 7081286"/>
              <a:gd name="connsiteX4" fmla="*/ 0 w 1554868"/>
              <a:gd name="connsiteY4" fmla="*/ 7081286 h 7081286"/>
              <a:gd name="connsiteX5" fmla="*/ 0 w 1554868"/>
              <a:gd name="connsiteY5" fmla="*/ 223286 h 7081286"/>
              <a:gd name="connsiteX0" fmla="*/ 0 w 1547444"/>
              <a:gd name="connsiteY0" fmla="*/ 223286 h 7081286"/>
              <a:gd name="connsiteX1" fmla="*/ 1074057 w 1547444"/>
              <a:gd name="connsiteY1" fmla="*/ 295858 h 7081286"/>
              <a:gd name="connsiteX2" fmla="*/ 682171 w 1547444"/>
              <a:gd name="connsiteY2" fmla="*/ 3459973 h 7081286"/>
              <a:gd name="connsiteX3" fmla="*/ 1538514 w 1547444"/>
              <a:gd name="connsiteY3" fmla="*/ 7081286 h 7081286"/>
              <a:gd name="connsiteX4" fmla="*/ 0 w 1547444"/>
              <a:gd name="connsiteY4" fmla="*/ 7081286 h 7081286"/>
              <a:gd name="connsiteX5" fmla="*/ 0 w 1547444"/>
              <a:gd name="connsiteY5" fmla="*/ 223286 h 7081286"/>
              <a:gd name="connsiteX0" fmla="*/ 0 w 1547444"/>
              <a:gd name="connsiteY0" fmla="*/ 36037 h 6894037"/>
              <a:gd name="connsiteX1" fmla="*/ 997857 w 1547444"/>
              <a:gd name="connsiteY1" fmla="*/ 426109 h 6894037"/>
              <a:gd name="connsiteX2" fmla="*/ 682171 w 1547444"/>
              <a:gd name="connsiteY2" fmla="*/ 3272724 h 6894037"/>
              <a:gd name="connsiteX3" fmla="*/ 1538514 w 1547444"/>
              <a:gd name="connsiteY3" fmla="*/ 6894037 h 6894037"/>
              <a:gd name="connsiteX4" fmla="*/ 0 w 1547444"/>
              <a:gd name="connsiteY4" fmla="*/ 6894037 h 6894037"/>
              <a:gd name="connsiteX5" fmla="*/ 0 w 1547444"/>
              <a:gd name="connsiteY5" fmla="*/ 36037 h 6894037"/>
              <a:gd name="connsiteX0" fmla="*/ 6350 w 1547444"/>
              <a:gd name="connsiteY0" fmla="*/ 25985 h 6909385"/>
              <a:gd name="connsiteX1" fmla="*/ 997857 w 1547444"/>
              <a:gd name="connsiteY1" fmla="*/ 441457 h 6909385"/>
              <a:gd name="connsiteX2" fmla="*/ 682171 w 1547444"/>
              <a:gd name="connsiteY2" fmla="*/ 3288072 h 6909385"/>
              <a:gd name="connsiteX3" fmla="*/ 1538514 w 1547444"/>
              <a:gd name="connsiteY3" fmla="*/ 6909385 h 6909385"/>
              <a:gd name="connsiteX4" fmla="*/ 0 w 1547444"/>
              <a:gd name="connsiteY4" fmla="*/ 6909385 h 6909385"/>
              <a:gd name="connsiteX5" fmla="*/ 6350 w 1547444"/>
              <a:gd name="connsiteY5" fmla="*/ 25985 h 6909385"/>
              <a:gd name="connsiteX0" fmla="*/ 6350 w 1673891"/>
              <a:gd name="connsiteY0" fmla="*/ 25985 h 6909385"/>
              <a:gd name="connsiteX1" fmla="*/ 997857 w 1673891"/>
              <a:gd name="connsiteY1" fmla="*/ 441457 h 6909385"/>
              <a:gd name="connsiteX2" fmla="*/ 682171 w 1673891"/>
              <a:gd name="connsiteY2" fmla="*/ 3288072 h 6909385"/>
              <a:gd name="connsiteX3" fmla="*/ 1538514 w 1673891"/>
              <a:gd name="connsiteY3" fmla="*/ 6909385 h 6909385"/>
              <a:gd name="connsiteX4" fmla="*/ 0 w 1673891"/>
              <a:gd name="connsiteY4" fmla="*/ 6909385 h 6909385"/>
              <a:gd name="connsiteX5" fmla="*/ 6350 w 1673891"/>
              <a:gd name="connsiteY5" fmla="*/ 25985 h 6909385"/>
              <a:gd name="connsiteX0" fmla="*/ 6350 w 1687028"/>
              <a:gd name="connsiteY0" fmla="*/ 25985 h 6909385"/>
              <a:gd name="connsiteX1" fmla="*/ 997857 w 1687028"/>
              <a:gd name="connsiteY1" fmla="*/ 441457 h 6909385"/>
              <a:gd name="connsiteX2" fmla="*/ 926159 w 1687028"/>
              <a:gd name="connsiteY2" fmla="*/ 3300772 h 6909385"/>
              <a:gd name="connsiteX3" fmla="*/ 1538514 w 1687028"/>
              <a:gd name="connsiteY3" fmla="*/ 6909385 h 6909385"/>
              <a:gd name="connsiteX4" fmla="*/ 0 w 1687028"/>
              <a:gd name="connsiteY4" fmla="*/ 6909385 h 6909385"/>
              <a:gd name="connsiteX5" fmla="*/ 6350 w 1687028"/>
              <a:gd name="connsiteY5" fmla="*/ 25985 h 6909385"/>
              <a:gd name="connsiteX0" fmla="*/ 6350 w 1687028"/>
              <a:gd name="connsiteY0" fmla="*/ 25985 h 6909385"/>
              <a:gd name="connsiteX1" fmla="*/ 997857 w 1687028"/>
              <a:gd name="connsiteY1" fmla="*/ 441457 h 6909385"/>
              <a:gd name="connsiteX2" fmla="*/ 926159 w 1687028"/>
              <a:gd name="connsiteY2" fmla="*/ 3300772 h 6909385"/>
              <a:gd name="connsiteX3" fmla="*/ 1538514 w 1687028"/>
              <a:gd name="connsiteY3" fmla="*/ 6909385 h 6909385"/>
              <a:gd name="connsiteX4" fmla="*/ 0 w 1687028"/>
              <a:gd name="connsiteY4" fmla="*/ 6909385 h 6909385"/>
              <a:gd name="connsiteX5" fmla="*/ 6350 w 1687028"/>
              <a:gd name="connsiteY5" fmla="*/ 25985 h 6909385"/>
              <a:gd name="connsiteX0" fmla="*/ 6350 w 1868712"/>
              <a:gd name="connsiteY0" fmla="*/ 25985 h 6909385"/>
              <a:gd name="connsiteX1" fmla="*/ 997857 w 1868712"/>
              <a:gd name="connsiteY1" fmla="*/ 441457 h 6909385"/>
              <a:gd name="connsiteX2" fmla="*/ 926159 w 1868712"/>
              <a:gd name="connsiteY2" fmla="*/ 3300772 h 6909385"/>
              <a:gd name="connsiteX3" fmla="*/ 1538514 w 1868712"/>
              <a:gd name="connsiteY3" fmla="*/ 6909385 h 6909385"/>
              <a:gd name="connsiteX4" fmla="*/ 0 w 1868712"/>
              <a:gd name="connsiteY4" fmla="*/ 6909385 h 6909385"/>
              <a:gd name="connsiteX5" fmla="*/ 6350 w 1868712"/>
              <a:gd name="connsiteY5" fmla="*/ 25985 h 69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712" h="6909385">
                <a:moveTo>
                  <a:pt x="6350" y="25985"/>
                </a:moveTo>
                <a:cubicBezTo>
                  <a:pt x="364369" y="50176"/>
                  <a:pt x="2047724" y="-192333"/>
                  <a:pt x="997857" y="441457"/>
                </a:cubicBezTo>
                <a:cubicBezTo>
                  <a:pt x="494695" y="1024448"/>
                  <a:pt x="1729053" y="2440196"/>
                  <a:pt x="926159" y="3300772"/>
                </a:cubicBezTo>
                <a:cubicBezTo>
                  <a:pt x="132711" y="4155906"/>
                  <a:pt x="2762041" y="6801133"/>
                  <a:pt x="1538514" y="6909385"/>
                </a:cubicBezTo>
                <a:lnTo>
                  <a:pt x="0" y="6909385"/>
                </a:lnTo>
                <a:cubicBezTo>
                  <a:pt x="2117" y="4614918"/>
                  <a:pt x="4233" y="2320452"/>
                  <a:pt x="6350" y="25985"/>
                </a:cubicBezTo>
                <a:close/>
              </a:path>
            </a:pathLst>
          </a:custGeom>
          <a:solidFill>
            <a:srgbClr val="526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FFA555-E8AE-4A95-9ED7-ACD0511F6FD0}"/>
              </a:ext>
            </a:extLst>
          </p:cNvPr>
          <p:cNvSpPr txBox="1"/>
          <p:nvPr/>
        </p:nvSpPr>
        <p:spPr>
          <a:xfrm>
            <a:off x="1393372" y="319314"/>
            <a:ext cx="3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Poppins"/>
              </a:rPr>
              <a:t>Planejamento do projeto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6FBA2-EFD7-4FDF-AE7D-2E53CFF9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8" y="1630718"/>
            <a:ext cx="6080028" cy="412897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C2CAAC-455E-46BD-8E31-25E99A2F502D}"/>
              </a:ext>
            </a:extLst>
          </p:cNvPr>
          <p:cNvSpPr txBox="1"/>
          <p:nvPr/>
        </p:nvSpPr>
        <p:spPr>
          <a:xfrm>
            <a:off x="1393372" y="2895474"/>
            <a:ext cx="3744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000" dirty="0">
                <a:latin typeface="Poppins"/>
              </a:rPr>
              <a:t>Scrum</a:t>
            </a:r>
          </a:p>
          <a:p>
            <a:pPr marL="457200" indent="-457200">
              <a:buFontTx/>
              <a:buChar char="-"/>
            </a:pPr>
            <a:r>
              <a:rPr lang="pt-BR" sz="3000" dirty="0">
                <a:latin typeface="Poppins"/>
              </a:rPr>
              <a:t>KanBan</a:t>
            </a:r>
          </a:p>
          <a:p>
            <a:pPr marL="457200" indent="-457200">
              <a:buFontTx/>
              <a:buChar char="-"/>
            </a:pPr>
            <a:r>
              <a:rPr lang="pt-BR" sz="3000" dirty="0">
                <a:latin typeface="Poppins"/>
              </a:rPr>
              <a:t>Status Report</a:t>
            </a:r>
          </a:p>
          <a:p>
            <a:pPr marL="457200" indent="-457200">
              <a:buFontTx/>
              <a:buChar char="-"/>
            </a:pPr>
            <a:r>
              <a:rPr lang="pt-BR" sz="3000" dirty="0">
                <a:latin typeface="Poppins"/>
              </a:rPr>
              <a:t>Daylis (15 minutos)</a:t>
            </a:r>
          </a:p>
        </p:txBody>
      </p:sp>
    </p:spTree>
    <p:extLst>
      <p:ext uri="{BB962C8B-B14F-4D97-AF65-F5344CB8AC3E}">
        <p14:creationId xmlns:p14="http://schemas.microsoft.com/office/powerpoint/2010/main" val="244517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CF18D01-E5DE-4F54-8CA2-EDDA718A7E6B}"/>
              </a:ext>
            </a:extLst>
          </p:cNvPr>
          <p:cNvSpPr/>
          <p:nvPr/>
        </p:nvSpPr>
        <p:spPr>
          <a:xfrm>
            <a:off x="0" y="1"/>
            <a:ext cx="12192000" cy="5118100"/>
          </a:xfrm>
          <a:custGeom>
            <a:avLst/>
            <a:gdLst>
              <a:gd name="connsiteX0" fmla="*/ 0 w 5065486"/>
              <a:gd name="connsiteY0" fmla="*/ 0 h 5486400"/>
              <a:gd name="connsiteX1" fmla="*/ 5065486 w 5065486"/>
              <a:gd name="connsiteY1" fmla="*/ 0 h 5486400"/>
              <a:gd name="connsiteX2" fmla="*/ 5065486 w 5065486"/>
              <a:gd name="connsiteY2" fmla="*/ 5486400 h 5486400"/>
              <a:gd name="connsiteX3" fmla="*/ 0 w 5065486"/>
              <a:gd name="connsiteY3" fmla="*/ 5486400 h 5486400"/>
              <a:gd name="connsiteX4" fmla="*/ 0 w 5065486"/>
              <a:gd name="connsiteY4" fmla="*/ 0 h 5486400"/>
              <a:gd name="connsiteX0" fmla="*/ 0 w 5065486"/>
              <a:gd name="connsiteY0" fmla="*/ 0 h 5486400"/>
              <a:gd name="connsiteX1" fmla="*/ 5065486 w 5065486"/>
              <a:gd name="connsiteY1" fmla="*/ 0 h 5486400"/>
              <a:gd name="connsiteX2" fmla="*/ 3556001 w 5065486"/>
              <a:gd name="connsiteY2" fmla="*/ 3512457 h 5486400"/>
              <a:gd name="connsiteX3" fmla="*/ 0 w 5065486"/>
              <a:gd name="connsiteY3" fmla="*/ 5486400 h 5486400"/>
              <a:gd name="connsiteX4" fmla="*/ 0 w 5065486"/>
              <a:gd name="connsiteY4" fmla="*/ 0 h 5486400"/>
              <a:gd name="connsiteX0" fmla="*/ 0 w 5440071"/>
              <a:gd name="connsiteY0" fmla="*/ 0 h 5486400"/>
              <a:gd name="connsiteX1" fmla="*/ 5065486 w 5440071"/>
              <a:gd name="connsiteY1" fmla="*/ 0 h 5486400"/>
              <a:gd name="connsiteX2" fmla="*/ 3556001 w 5440071"/>
              <a:gd name="connsiteY2" fmla="*/ 3512457 h 5486400"/>
              <a:gd name="connsiteX3" fmla="*/ 0 w 5440071"/>
              <a:gd name="connsiteY3" fmla="*/ 5486400 h 5486400"/>
              <a:gd name="connsiteX4" fmla="*/ 0 w 5440071"/>
              <a:gd name="connsiteY4" fmla="*/ 0 h 5486400"/>
              <a:gd name="connsiteX0" fmla="*/ 0 w 5440071"/>
              <a:gd name="connsiteY0" fmla="*/ 0 h 5486400"/>
              <a:gd name="connsiteX1" fmla="*/ 5065486 w 5440071"/>
              <a:gd name="connsiteY1" fmla="*/ 0 h 5486400"/>
              <a:gd name="connsiteX2" fmla="*/ 3556001 w 5440071"/>
              <a:gd name="connsiteY2" fmla="*/ 3512457 h 5486400"/>
              <a:gd name="connsiteX3" fmla="*/ 0 w 5440071"/>
              <a:gd name="connsiteY3" fmla="*/ 5486400 h 5486400"/>
              <a:gd name="connsiteX4" fmla="*/ 0 w 5440071"/>
              <a:gd name="connsiteY4" fmla="*/ 0 h 5486400"/>
              <a:gd name="connsiteX0" fmla="*/ 0 w 5440071"/>
              <a:gd name="connsiteY0" fmla="*/ 0 h 5646057"/>
              <a:gd name="connsiteX1" fmla="*/ 5065486 w 5440071"/>
              <a:gd name="connsiteY1" fmla="*/ 0 h 5646057"/>
              <a:gd name="connsiteX2" fmla="*/ 3556001 w 5440071"/>
              <a:gd name="connsiteY2" fmla="*/ 3512457 h 5646057"/>
              <a:gd name="connsiteX3" fmla="*/ 0 w 5440071"/>
              <a:gd name="connsiteY3" fmla="*/ 5646057 h 5646057"/>
              <a:gd name="connsiteX4" fmla="*/ 0 w 5440071"/>
              <a:gd name="connsiteY4" fmla="*/ 0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0071" h="5646057">
                <a:moveTo>
                  <a:pt x="0" y="0"/>
                </a:moveTo>
                <a:lnTo>
                  <a:pt x="5065486" y="0"/>
                </a:lnTo>
                <a:cubicBezTo>
                  <a:pt x="4562324" y="1170819"/>
                  <a:pt x="7005563" y="4605867"/>
                  <a:pt x="3556001" y="3512457"/>
                </a:cubicBezTo>
                <a:cubicBezTo>
                  <a:pt x="411239" y="1717524"/>
                  <a:pt x="1185334" y="4988076"/>
                  <a:pt x="0" y="5646057"/>
                </a:cubicBezTo>
                <a:lnTo>
                  <a:pt x="0" y="0"/>
                </a:lnTo>
                <a:close/>
              </a:path>
            </a:pathLst>
          </a:custGeom>
          <a:solidFill>
            <a:srgbClr val="526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7AE6C13B-8B98-4628-BD76-97849E64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7" y="1211943"/>
            <a:ext cx="4654311" cy="45713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FFA555-E8AE-4A95-9ED7-ACD0511F6FD0}"/>
              </a:ext>
            </a:extLst>
          </p:cNvPr>
          <p:cNvSpPr txBox="1"/>
          <p:nvPr/>
        </p:nvSpPr>
        <p:spPr>
          <a:xfrm>
            <a:off x="566057" y="249376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Poppins"/>
              </a:rPr>
              <a:t>EXECUÇÃO DO PROJETO</a:t>
            </a:r>
          </a:p>
        </p:txBody>
      </p:sp>
      <p:pic>
        <p:nvPicPr>
          <p:cNvPr id="9" name="Imagem 8" descr="Diagrama, Texto&#10;&#10;Descrição gerada automaticamente">
            <a:extLst>
              <a:ext uri="{FF2B5EF4-FFF2-40B4-BE49-F238E27FC236}">
                <a16:creationId xmlns:a16="http://schemas.microsoft.com/office/drawing/2014/main" id="{3D62D7C7-B97C-4A93-BD6E-62B38480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46" y="2229362"/>
            <a:ext cx="3744687" cy="2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3A3597-7E07-46F1-8059-9FF4A964B941}"/>
              </a:ext>
            </a:extLst>
          </p:cNvPr>
          <p:cNvSpPr txBox="1"/>
          <p:nvPr/>
        </p:nvSpPr>
        <p:spPr>
          <a:xfrm>
            <a:off x="571500" y="820410"/>
            <a:ext cx="427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Divisão das tarefas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432CC0-2918-4E67-B8D7-44B81E35C477}"/>
              </a:ext>
            </a:extLst>
          </p:cNvPr>
          <p:cNvSpPr txBox="1"/>
          <p:nvPr/>
        </p:nvSpPr>
        <p:spPr>
          <a:xfrm>
            <a:off x="571500" y="2865110"/>
            <a:ext cx="427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/>
              <a:t>Kanban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Autonomia e responsabilidade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AE65F2-8E30-4086-8CAF-387C94824B73}"/>
              </a:ext>
            </a:extLst>
          </p:cNvPr>
          <p:cNvSpPr/>
          <p:nvPr/>
        </p:nvSpPr>
        <p:spPr>
          <a:xfrm>
            <a:off x="6388100" y="673100"/>
            <a:ext cx="5080000" cy="519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IMAGEM VETOR KANBAN</a:t>
            </a:r>
          </a:p>
        </p:txBody>
      </p:sp>
    </p:spTree>
    <p:extLst>
      <p:ext uri="{BB962C8B-B14F-4D97-AF65-F5344CB8AC3E}">
        <p14:creationId xmlns:p14="http://schemas.microsoft.com/office/powerpoint/2010/main" val="1572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3A3597-7E07-46F1-8059-9FF4A964B941}"/>
              </a:ext>
            </a:extLst>
          </p:cNvPr>
          <p:cNvSpPr txBox="1"/>
          <p:nvPr/>
        </p:nvSpPr>
        <p:spPr>
          <a:xfrm>
            <a:off x="571500" y="467380"/>
            <a:ext cx="427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Backlog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AE65F2-8E30-4086-8CAF-387C94824B73}"/>
              </a:ext>
            </a:extLst>
          </p:cNvPr>
          <p:cNvSpPr/>
          <p:nvPr/>
        </p:nvSpPr>
        <p:spPr>
          <a:xfrm>
            <a:off x="571500" y="2120900"/>
            <a:ext cx="10896600" cy="374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Representação requisitos</a:t>
            </a:r>
          </a:p>
        </p:txBody>
      </p:sp>
    </p:spTree>
    <p:extLst>
      <p:ext uri="{BB962C8B-B14F-4D97-AF65-F5344CB8AC3E}">
        <p14:creationId xmlns:p14="http://schemas.microsoft.com/office/powerpoint/2010/main" val="171994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2EDD3-C86A-4089-8B59-5DE577EC8DA9}"/>
              </a:ext>
            </a:extLst>
          </p:cNvPr>
          <p:cNvSpPr txBox="1"/>
          <p:nvPr/>
        </p:nvSpPr>
        <p:spPr>
          <a:xfrm>
            <a:off x="520700" y="266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Jornada do usuário </a:t>
            </a:r>
            <a:r>
              <a:rPr lang="pt-BR" sz="2400" dirty="0"/>
              <a:t>( Institucional )</a:t>
            </a:r>
            <a:endParaRPr lang="pt-BR" sz="3200" dirty="0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63EC8266-4CC3-4D8C-9E38-2D634252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4894"/>
            <a:ext cx="9842500" cy="55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2EDD3-C86A-4089-8B59-5DE577EC8DA9}"/>
              </a:ext>
            </a:extLst>
          </p:cNvPr>
          <p:cNvSpPr txBox="1"/>
          <p:nvPr/>
        </p:nvSpPr>
        <p:spPr>
          <a:xfrm>
            <a:off x="520700" y="266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Jornada do usuário </a:t>
            </a:r>
            <a:r>
              <a:rPr lang="pt-BR" sz="2400" dirty="0"/>
              <a:t>( Estudante )</a:t>
            </a:r>
            <a:endParaRPr lang="pt-BR" sz="3200" dirty="0"/>
          </a:p>
        </p:txBody>
      </p:sp>
      <p:pic>
        <p:nvPicPr>
          <p:cNvPr id="3" name="Imagem 2" descr="Carta&#10;&#10;Descrição gerada automaticamente">
            <a:extLst>
              <a:ext uri="{FF2B5EF4-FFF2-40B4-BE49-F238E27FC236}">
                <a16:creationId xmlns:a16="http://schemas.microsoft.com/office/drawing/2014/main" id="{B664ACD4-AB23-4566-B4A5-6970A9AE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107281"/>
            <a:ext cx="10223500" cy="57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7" ma:contentTypeDescription="Create a new document." ma:contentTypeScope="" ma:versionID="ba6f969a05e483dcb0d299e5146b02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db90f31f04d81c5f9253f9a70b5296d0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C91F5-3877-46EB-A8E0-778F0F5C4EF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93aadb1b-f078-425f-a07f-e2cc4bed1fe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833FF3-A665-4FD9-B45D-2C73366E2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0F6C1-59A6-4F83-9D24-DA23A2F43C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Candido da Silva</dc:creator>
  <cp:lastModifiedBy>Matheus Candido da Silva</cp:lastModifiedBy>
  <cp:revision>2</cp:revision>
  <dcterms:created xsi:type="dcterms:W3CDTF">2021-03-07T02:06:09Z</dcterms:created>
  <dcterms:modified xsi:type="dcterms:W3CDTF">2021-03-08T22:16:32Z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