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00" r:id="rId2"/>
    <p:sldId id="60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23BE-87BB-462E-8F50-2FD27F72C49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37AF-D872-49B8-A2B3-1BC04E5D5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85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94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0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8DC67-9052-4941-918A-7B2BEFF5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B0B88-4602-4C75-98B4-8F754EE5D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6DAAD-341E-42B8-ACEE-6886381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1289C-959F-4723-AD5D-5EB20977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02FDB0-D09F-4268-8B59-39816E58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0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9C401-E047-4002-B40F-F4504BAE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629CC9-5678-4453-BDA0-D6C47672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7E2F4-25D6-4A0D-B5C1-7D63C971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2506F-1167-4916-AE39-4F730B95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04A62-F6A8-4015-97B6-52B2A26B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14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0A0DC5-242E-4759-8565-47C7E549C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B76A12-AFCE-46F7-831C-8277396FD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DA955-8660-4985-8085-A738DCAF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8AE40-EDD3-476F-8BCC-B9C406AF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CFDDE-53BD-41E0-8075-C09330C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13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232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CAF53-664B-4361-96F8-92666777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50BDB-1D05-4D20-905F-3EB300C4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8751DD-522A-4729-A356-5BFADD3E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1AED7-DD08-4AAD-9159-B1D7113C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8575C-1443-4076-ABB1-B8502F9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0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9AA68-8DD7-47A3-AFFD-F9FD5012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665276-37EF-4722-B3C9-805D4014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B1CFA-7A05-4EDF-A721-9E484CD3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20D52-7442-4010-9C95-3FC4FACD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A7CC4A-04EC-4767-868E-CF54C78E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39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B47D3-F0E8-4B5D-922D-D4917291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18D07-CA34-45D6-8EDB-534D67B75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CEEB9-B4D2-44E1-B781-CF2D71C3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263741-30D5-4B0C-91D5-540A75B0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1BE49-2298-4299-91EB-A93B5F58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E02D8B-7878-4288-8AA2-0426A895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1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24E24-9DAB-4452-A2E1-77C23A59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48500B-22C4-4C11-BA85-9B35A082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7B0AC6-ADE6-4E82-BF0D-2D911216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7CA026-5DB3-428E-AE62-868C8C90C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263FC2-9AC1-4604-AF16-CD758F09C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03DA24-7132-4ABD-B426-63CE93D4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E51D44-6CD9-4251-BDB1-D2C3C786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F9A64A-1D7E-40AA-AE7F-6F39594C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F072E-9570-4DE6-BD19-3B358C95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B85458-5CFF-4619-9575-87175079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E0B4AB-461D-4DFB-B6A9-B968EF7D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227813-B899-4DA3-942F-F02EE6DC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43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45369D-4CD1-46D7-97F9-3C70A951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16ECA-AC90-4C33-8192-5D9E2307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6E2A5-A74E-43DC-8EDC-7AE05769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10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EF3D8-4DC8-49D0-AFB9-B177D0E8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6B361-5CE8-48AA-A9A5-9F1DE096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E385BD-AC9E-4B55-A3D6-A2717A3C1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0C8BC1-4691-4448-8C86-0E4830F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A5CA5-4659-4F01-A23E-6600E41A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E1983-F66F-4075-97CB-8293ABC2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D1A4C-95E7-4A9E-9D10-79A03A40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05ADB6-A442-4DA9-B4E5-37A474F02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BB9788-42A7-4CFF-A6DE-92D7326F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D69C3A-D5B9-4F3A-821F-EE1DD1A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8EC658-97CD-4E6A-9D1B-A7AEE629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3E336D-2005-4A21-A6F9-E635CA2F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C9CA4B-B3F8-4C18-9F75-99830963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D4DD19-9DCF-4653-8FC8-86DBF0FE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817C3-57E0-4E2A-9AB5-2A9E925C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A70D-F2D5-4F31-A9C3-2E84F6E2B44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57198-E8E8-46C0-B4A0-4048F7B10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62F1B-7990-4317-8719-274B7E3CE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8D46-0DBA-4D30-B1F4-6E6ADF0C7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1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9.sv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pt-BR" dirty="0"/>
              <a:t> Jornada 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3860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Solicitar certidão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4670318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Assinar documento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699492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Erro na certidão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93591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Cancelamento 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4410" y="3729506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94410" y="2809015"/>
            <a:ext cx="829309" cy="829309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94410" y="1922553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4410" y="1032650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94410" y="140095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91865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99529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5514" y="4006925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25514" y="5109130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919181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532757" y="113652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606407" y="3592270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577811" y="2751862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577811" y="933582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577811" y="1922553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32790" y="5945711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pic>
        <p:nvPicPr>
          <p:cNvPr id="19" name="Gráfico 18" descr="Rosto neutro sem preenchimento ">
            <a:extLst>
              <a:ext uri="{FF2B5EF4-FFF2-40B4-BE49-F238E27FC236}">
                <a16:creationId xmlns:a16="http://schemas.microsoft.com/office/drawing/2014/main" id="{574429EE-DF1F-4AD0-8C83-769008150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2384" y="3000343"/>
            <a:ext cx="829309" cy="829309"/>
          </a:xfrm>
          <a:prstGeom prst="rect">
            <a:avLst/>
          </a:prstGeom>
        </p:spPr>
      </p:pic>
      <p:pic>
        <p:nvPicPr>
          <p:cNvPr id="23" name="Gráfico 22" descr="Rosto neutro sem preenchimento ">
            <a:extLst>
              <a:ext uri="{FF2B5EF4-FFF2-40B4-BE49-F238E27FC236}">
                <a16:creationId xmlns:a16="http://schemas.microsoft.com/office/drawing/2014/main" id="{527E2448-505F-44CC-A11A-F5454751F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2802" y="3006653"/>
            <a:ext cx="829309" cy="829309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D46E5CC5-A7AD-4BE9-A591-34B20AFA6660}"/>
              </a:ext>
            </a:extLst>
          </p:cNvPr>
          <p:cNvSpPr txBox="1"/>
          <p:nvPr/>
        </p:nvSpPr>
        <p:spPr>
          <a:xfrm>
            <a:off x="2214437" y="1962747"/>
            <a:ext cx="209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Vai no cartório com os documentos para emitir a certidão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75A5C2F-FEB2-4AD4-9B75-7998A527835E}"/>
              </a:ext>
            </a:extLst>
          </p:cNvPr>
          <p:cNvSpPr txBox="1"/>
          <p:nvPr/>
        </p:nvSpPr>
        <p:spPr>
          <a:xfrm>
            <a:off x="1981647" y="4113237"/>
            <a:ext cx="254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Será que os documentos que estou levando é o suficiente?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B0237CE-CEA4-4422-B571-D9AF1923B821}"/>
              </a:ext>
            </a:extLst>
          </p:cNvPr>
          <p:cNvSpPr txBox="1"/>
          <p:nvPr/>
        </p:nvSpPr>
        <p:spPr>
          <a:xfrm>
            <a:off x="1582155" y="5865208"/>
            <a:ext cx="2908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Antes do usuário ir para o cartório, ter um checklist dos documentos necessários</a:t>
            </a:r>
          </a:p>
        </p:txBody>
      </p:sp>
      <p:pic>
        <p:nvPicPr>
          <p:cNvPr id="1026" name="Picture 2" descr="Conversação | Ícone Gratis">
            <a:extLst>
              <a:ext uri="{FF2B5EF4-FFF2-40B4-BE49-F238E27FC236}">
                <a16:creationId xmlns:a16="http://schemas.microsoft.com/office/drawing/2014/main" id="{6B617015-99B8-4C3F-9A3E-CA91E4F6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79" y="5035899"/>
            <a:ext cx="829309" cy="8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0B66AC7D-FE56-4182-A042-F9F4CA0A8D39}"/>
              </a:ext>
            </a:extLst>
          </p:cNvPr>
          <p:cNvSpPr txBox="1"/>
          <p:nvPr/>
        </p:nvSpPr>
        <p:spPr>
          <a:xfrm>
            <a:off x="4635913" y="1973445"/>
            <a:ext cx="24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Ir no cartório e assinar os documentos necessários</a:t>
            </a:r>
          </a:p>
        </p:txBody>
      </p:sp>
      <p:pic>
        <p:nvPicPr>
          <p:cNvPr id="57" name="Gráfico 56" descr="Rosto neutro sem preenchimento ">
            <a:extLst>
              <a:ext uri="{FF2B5EF4-FFF2-40B4-BE49-F238E27FC236}">
                <a16:creationId xmlns:a16="http://schemas.microsoft.com/office/drawing/2014/main" id="{E7623014-E958-4557-AE4F-9F0E4C28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6670" y="3029099"/>
            <a:ext cx="829309" cy="829309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0CF82E2E-A790-4B63-88E1-86543B55A48D}"/>
              </a:ext>
            </a:extLst>
          </p:cNvPr>
          <p:cNvSpPr txBox="1"/>
          <p:nvPr/>
        </p:nvSpPr>
        <p:spPr>
          <a:xfrm>
            <a:off x="4600883" y="3988597"/>
            <a:ext cx="254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Porque tenho que sair de casa só para assinar um documento?</a:t>
            </a:r>
          </a:p>
        </p:txBody>
      </p:sp>
      <p:pic>
        <p:nvPicPr>
          <p:cNvPr id="65" name="Picture 2" descr="Conversação | Ícone Gratis">
            <a:extLst>
              <a:ext uri="{FF2B5EF4-FFF2-40B4-BE49-F238E27FC236}">
                <a16:creationId xmlns:a16="http://schemas.microsoft.com/office/drawing/2014/main" id="{6D7F77AC-DF63-4671-9AB8-94D678CD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01" y="5035899"/>
            <a:ext cx="829309" cy="8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C578FBD3-E864-4877-9439-F667A6A4055F}"/>
              </a:ext>
            </a:extLst>
          </p:cNvPr>
          <p:cNvSpPr txBox="1"/>
          <p:nvPr/>
        </p:nvSpPr>
        <p:spPr>
          <a:xfrm>
            <a:off x="4639212" y="6003707"/>
            <a:ext cx="207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Validar assinatura digital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CE9A614-6776-44C6-9E44-A177D21AAE34}"/>
              </a:ext>
            </a:extLst>
          </p:cNvPr>
          <p:cNvSpPr txBox="1"/>
          <p:nvPr/>
        </p:nvSpPr>
        <p:spPr>
          <a:xfrm>
            <a:off x="9590731" y="1954768"/>
            <a:ext cx="24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faz o pedido de cancelamento de certidão no cartório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7BCA9A1-A1FF-4102-8FEF-8B30FDE78E7E}"/>
              </a:ext>
            </a:extLst>
          </p:cNvPr>
          <p:cNvSpPr txBox="1"/>
          <p:nvPr/>
        </p:nvSpPr>
        <p:spPr>
          <a:xfrm>
            <a:off x="9491561" y="3891011"/>
            <a:ext cx="24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Porque demora tanto para emitir a certidão, vou cancelar o pedido </a:t>
            </a:r>
          </a:p>
        </p:txBody>
      </p:sp>
      <p:pic>
        <p:nvPicPr>
          <p:cNvPr id="73" name="Gráfico 72" descr="Rosto neutro sem preenchimento ">
            <a:extLst>
              <a:ext uri="{FF2B5EF4-FFF2-40B4-BE49-F238E27FC236}">
                <a16:creationId xmlns:a16="http://schemas.microsoft.com/office/drawing/2014/main" id="{43BF5588-3451-4528-9CF1-E05D80415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8098" y="2953289"/>
            <a:ext cx="829309" cy="829309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4ACC839F-7A17-47D1-BC61-9D70D7DD5241}"/>
              </a:ext>
            </a:extLst>
          </p:cNvPr>
          <p:cNvSpPr txBox="1"/>
          <p:nvPr/>
        </p:nvSpPr>
        <p:spPr>
          <a:xfrm>
            <a:off x="9834545" y="5817756"/>
            <a:ext cx="231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cancela através do site, e acompanha o status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C05DCE-93C3-43D2-8EFC-35062D4F4631}"/>
              </a:ext>
            </a:extLst>
          </p:cNvPr>
          <p:cNvSpPr txBox="1"/>
          <p:nvPr/>
        </p:nvSpPr>
        <p:spPr>
          <a:xfrm>
            <a:off x="7142176" y="1973445"/>
            <a:ext cx="213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Levar a certidão no cartório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F5A13E2-4857-4A16-A5D8-96D59EDF8904}"/>
              </a:ext>
            </a:extLst>
          </p:cNvPr>
          <p:cNvSpPr txBox="1"/>
          <p:nvPr/>
        </p:nvSpPr>
        <p:spPr>
          <a:xfrm>
            <a:off x="7465447" y="4004613"/>
            <a:ext cx="2136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Será que essa certidão está correta?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F74A07C3-64E2-4B07-B6A7-D3632BD8D198}"/>
              </a:ext>
            </a:extLst>
          </p:cNvPr>
          <p:cNvSpPr txBox="1"/>
          <p:nvPr/>
        </p:nvSpPr>
        <p:spPr>
          <a:xfrm>
            <a:off x="6421404" y="5950530"/>
            <a:ext cx="357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usuário poderá emitir a certidão </a:t>
            </a:r>
            <a:r>
              <a:rPr lang="pt-BR" dirty="0" err="1"/>
              <a:t>on-line,caso</a:t>
            </a:r>
            <a:r>
              <a:rPr lang="pt-BR" dirty="0"/>
              <a:t> houver algum erro, cliente já fica ciente no ato</a:t>
            </a:r>
          </a:p>
        </p:txBody>
      </p:sp>
      <p:pic>
        <p:nvPicPr>
          <p:cNvPr id="81" name="Picture 2" descr="Conversação | Ícone Gratis">
            <a:extLst>
              <a:ext uri="{FF2B5EF4-FFF2-40B4-BE49-F238E27FC236}">
                <a16:creationId xmlns:a16="http://schemas.microsoft.com/office/drawing/2014/main" id="{27761BC2-0357-46FB-9639-C1F758E4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48" y="5043468"/>
            <a:ext cx="829309" cy="8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onversação | Ícone Gratis">
            <a:extLst>
              <a:ext uri="{FF2B5EF4-FFF2-40B4-BE49-F238E27FC236}">
                <a16:creationId xmlns:a16="http://schemas.microsoft.com/office/drawing/2014/main" id="{F657F2A3-2C8D-4FCA-8A3D-DAB10B32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098" y="5043468"/>
            <a:ext cx="829309" cy="8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pt-BR" dirty="0"/>
              <a:t> Jornada 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3860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Devolução do dinheiro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4670318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Contato telefônico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699492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Pedido rejeitado 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93591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/>
              <a:t> Pagamentos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4410" y="3729506"/>
            <a:ext cx="829309" cy="829309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94410" y="2809015"/>
            <a:ext cx="829309" cy="829309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94410" y="1922553"/>
            <a:ext cx="829309" cy="829309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4410" y="1032650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94410" y="140095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91865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995298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5514" y="4006925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25514" y="5109130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919181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34750" y="5067831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577811" y="2751862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17576" y="5028566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577811" y="1922553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32790" y="5945711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pic>
        <p:nvPicPr>
          <p:cNvPr id="5" name="Gráfico 4" descr="Bate-papo ">
            <a:extLst>
              <a:ext uri="{FF2B5EF4-FFF2-40B4-BE49-F238E27FC236}">
                <a16:creationId xmlns:a16="http://schemas.microsoft.com/office/drawing/2014/main" id="{52C2A57E-1F7A-45D4-9537-B4403BBED9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363276" y="3503995"/>
            <a:ext cx="829309" cy="829309"/>
          </a:xfrm>
          <a:prstGeom prst="rect">
            <a:avLst/>
          </a:prstGeom>
        </p:spPr>
      </p:pic>
      <p:pic>
        <p:nvPicPr>
          <p:cNvPr id="6" name="Gráfico 5" descr="Bate-papo ">
            <a:extLst>
              <a:ext uri="{FF2B5EF4-FFF2-40B4-BE49-F238E27FC236}">
                <a16:creationId xmlns:a16="http://schemas.microsoft.com/office/drawing/2014/main" id="{905DD942-BDD1-4881-89EF-5705217AC9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393945" y="1081535"/>
            <a:ext cx="829309" cy="829309"/>
          </a:xfrm>
          <a:prstGeom prst="rect">
            <a:avLst/>
          </a:prstGeom>
        </p:spPr>
      </p:pic>
      <p:pic>
        <p:nvPicPr>
          <p:cNvPr id="19" name="Gráfico 18" descr="Rosto neutro sem preenchimento ">
            <a:extLst>
              <a:ext uri="{FF2B5EF4-FFF2-40B4-BE49-F238E27FC236}">
                <a16:creationId xmlns:a16="http://schemas.microsoft.com/office/drawing/2014/main" id="{574429EE-DF1F-4AD0-8C83-769008150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2384" y="3000343"/>
            <a:ext cx="829309" cy="829309"/>
          </a:xfrm>
          <a:prstGeom prst="rect">
            <a:avLst/>
          </a:prstGeom>
        </p:spPr>
      </p:pic>
      <p:pic>
        <p:nvPicPr>
          <p:cNvPr id="23" name="Gráfico 22" descr="Rosto neutro sem preenchimento ">
            <a:extLst>
              <a:ext uri="{FF2B5EF4-FFF2-40B4-BE49-F238E27FC236}">
                <a16:creationId xmlns:a16="http://schemas.microsoft.com/office/drawing/2014/main" id="{527E2448-505F-44CC-A11A-F5454751F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2802" y="3006653"/>
            <a:ext cx="829309" cy="829309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D46E5CC5-A7AD-4BE9-A591-34B20AFA6660}"/>
              </a:ext>
            </a:extLst>
          </p:cNvPr>
          <p:cNvSpPr txBox="1"/>
          <p:nvPr/>
        </p:nvSpPr>
        <p:spPr>
          <a:xfrm>
            <a:off x="2214437" y="1962747"/>
            <a:ext cx="209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 pedido de devolução do dinheiro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75A5C2F-FEB2-4AD4-9B75-7998A527835E}"/>
              </a:ext>
            </a:extLst>
          </p:cNvPr>
          <p:cNvSpPr txBox="1"/>
          <p:nvPr/>
        </p:nvSpPr>
        <p:spPr>
          <a:xfrm>
            <a:off x="1719531" y="3830976"/>
            <a:ext cx="283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Porque o cartório não devolveu a mesma quantidade que eu tinha pago</a:t>
            </a:r>
          </a:p>
        </p:txBody>
      </p:sp>
      <p:pic>
        <p:nvPicPr>
          <p:cNvPr id="57" name="Gráfico 56" descr="Rosto neutro sem preenchimento ">
            <a:extLst>
              <a:ext uri="{FF2B5EF4-FFF2-40B4-BE49-F238E27FC236}">
                <a16:creationId xmlns:a16="http://schemas.microsoft.com/office/drawing/2014/main" id="{E7623014-E958-4557-AE4F-9F0E4C28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6670" y="3029099"/>
            <a:ext cx="829309" cy="829309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0CF82E2E-A790-4B63-88E1-86543B55A48D}"/>
              </a:ext>
            </a:extLst>
          </p:cNvPr>
          <p:cNvSpPr txBox="1"/>
          <p:nvPr/>
        </p:nvSpPr>
        <p:spPr>
          <a:xfrm>
            <a:off x="4600883" y="3988597"/>
            <a:ext cx="254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Porque toda vez que eu ligo, ninguém atenda</a:t>
            </a:r>
          </a:p>
        </p:txBody>
      </p:sp>
      <p:pic>
        <p:nvPicPr>
          <p:cNvPr id="65" name="Picture 2" descr="Conversação | Ícone Gratis">
            <a:extLst>
              <a:ext uri="{FF2B5EF4-FFF2-40B4-BE49-F238E27FC236}">
                <a16:creationId xmlns:a16="http://schemas.microsoft.com/office/drawing/2014/main" id="{6D7F77AC-DF63-4671-9AB8-94D678CD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12" y="5017340"/>
            <a:ext cx="829309" cy="8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C578FBD3-E864-4877-9439-F667A6A4055F}"/>
              </a:ext>
            </a:extLst>
          </p:cNvPr>
          <p:cNvSpPr txBox="1"/>
          <p:nvPr/>
        </p:nvSpPr>
        <p:spPr>
          <a:xfrm>
            <a:off x="6805739" y="5919181"/>
            <a:ext cx="248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Só autorizar o pagamento, quando o pedido for aprovado 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7BCA9A1-A1FF-4102-8FEF-8B30FDE78E7E}"/>
              </a:ext>
            </a:extLst>
          </p:cNvPr>
          <p:cNvSpPr txBox="1"/>
          <p:nvPr/>
        </p:nvSpPr>
        <p:spPr>
          <a:xfrm>
            <a:off x="9692743" y="4071416"/>
            <a:ext cx="24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Porque um custo alto, para uma coisa simples</a:t>
            </a:r>
          </a:p>
        </p:txBody>
      </p:sp>
      <p:pic>
        <p:nvPicPr>
          <p:cNvPr id="73" name="Gráfico 72" descr="Rosto neutro sem preenchimento ">
            <a:extLst>
              <a:ext uri="{FF2B5EF4-FFF2-40B4-BE49-F238E27FC236}">
                <a16:creationId xmlns:a16="http://schemas.microsoft.com/office/drawing/2014/main" id="{43BF5588-3451-4528-9CF1-E05D80415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8098" y="2953289"/>
            <a:ext cx="829309" cy="82930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1CE2F5E-6107-4FA0-B720-6989709D7BC6}"/>
              </a:ext>
            </a:extLst>
          </p:cNvPr>
          <p:cNvSpPr txBox="1"/>
          <p:nvPr/>
        </p:nvSpPr>
        <p:spPr>
          <a:xfrm>
            <a:off x="1719531" y="6033620"/>
            <a:ext cx="268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Fazer solicitar da devolução do dinheiro no site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5184DF-2BD2-491F-BF98-56E484545C4D}"/>
              </a:ext>
            </a:extLst>
          </p:cNvPr>
          <p:cNvSpPr txBox="1"/>
          <p:nvPr/>
        </p:nvSpPr>
        <p:spPr>
          <a:xfrm>
            <a:off x="4767005" y="1922706"/>
            <a:ext cx="209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 em contato telefônico com o cartório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A4C03D-EAAA-41EB-86E7-1B201A1CD03E}"/>
              </a:ext>
            </a:extLst>
          </p:cNvPr>
          <p:cNvSpPr txBox="1"/>
          <p:nvPr/>
        </p:nvSpPr>
        <p:spPr>
          <a:xfrm>
            <a:off x="9396761" y="1919226"/>
            <a:ext cx="2588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Entrega os documentos necessários e efetua o pagamento</a:t>
            </a: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110EC9-89C0-4115-8125-A83CC437F9A0}"/>
              </a:ext>
            </a:extLst>
          </p:cNvPr>
          <p:cNvSpPr txBox="1"/>
          <p:nvPr/>
        </p:nvSpPr>
        <p:spPr>
          <a:xfrm>
            <a:off x="6994920" y="4027404"/>
            <a:ext cx="254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o pedido foi rejeitado, porque o pagamento foi autorizado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1EB807-09D0-4478-9F28-EF8823ACE86F}"/>
              </a:ext>
            </a:extLst>
          </p:cNvPr>
          <p:cNvSpPr txBox="1"/>
          <p:nvPr/>
        </p:nvSpPr>
        <p:spPr>
          <a:xfrm>
            <a:off x="4400550" y="5945711"/>
            <a:ext cx="248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um </a:t>
            </a:r>
            <a:r>
              <a:rPr lang="pt-BR" dirty="0" err="1"/>
              <a:t>chatbot</a:t>
            </a:r>
            <a:r>
              <a:rPr lang="pt-BR" dirty="0"/>
              <a:t>, para sanar as dúvidas mais frequentes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B52891-BB39-40D7-A6A3-014FEE7D6F35}"/>
              </a:ext>
            </a:extLst>
          </p:cNvPr>
          <p:cNvSpPr txBox="1"/>
          <p:nvPr/>
        </p:nvSpPr>
        <p:spPr>
          <a:xfrm>
            <a:off x="9536213" y="5794394"/>
            <a:ext cx="252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a digitalização os custos dos serviços que o cartório oferece diminuiria</a:t>
            </a:r>
          </a:p>
        </p:txBody>
      </p:sp>
      <p:pic>
        <p:nvPicPr>
          <p:cNvPr id="2050" name="Picture 2" descr="Pagamento com cartão de crédito | Ícone Gratis">
            <a:extLst>
              <a:ext uri="{FF2B5EF4-FFF2-40B4-BE49-F238E27FC236}">
                <a16:creationId xmlns:a16="http://schemas.microsoft.com/office/drawing/2014/main" id="{63ED4237-AE69-4160-9771-FBCCC5C6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308" y="5028566"/>
            <a:ext cx="829310" cy="8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DF33AF-7B5F-4981-8A14-AF82E19FC898}"/>
              </a:ext>
            </a:extLst>
          </p:cNvPr>
          <p:cNvSpPr txBox="1"/>
          <p:nvPr/>
        </p:nvSpPr>
        <p:spPr>
          <a:xfrm>
            <a:off x="7148477" y="1875542"/>
            <a:ext cx="209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Vai no cartório e faz a solicitação do pedido</a:t>
            </a:r>
          </a:p>
        </p:txBody>
      </p:sp>
    </p:spTree>
    <p:extLst>
      <p:ext uri="{BB962C8B-B14F-4D97-AF65-F5344CB8AC3E}">
        <p14:creationId xmlns:p14="http://schemas.microsoft.com/office/powerpoint/2010/main" val="3035816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317</Words>
  <Application>Microsoft Office PowerPoint</Application>
  <PresentationFormat>Widescreen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Domingos</dc:creator>
  <cp:lastModifiedBy>Jairo Domingos</cp:lastModifiedBy>
  <cp:revision>9</cp:revision>
  <dcterms:created xsi:type="dcterms:W3CDTF">2020-09-07T20:15:27Z</dcterms:created>
  <dcterms:modified xsi:type="dcterms:W3CDTF">2020-09-07T22:52:26Z</dcterms:modified>
</cp:coreProperties>
</file>