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E648B-CABE-472E-BECF-525354A7F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E56FD-3F7B-427E-8820-A2EFFE637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63133-89F0-45CE-8EBE-62CB93371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813-F500-40B9-B97F-A52079CC7A77}" type="datetimeFigureOut">
              <a:rPr lang="en-AU" smtClean="0"/>
              <a:t>8/02/2022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6FAF5-CDE0-4362-82B6-FC841065F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4CF17-132A-44F5-B673-7C356531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9BC6-AA0B-47E2-9B43-BC31896F76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725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769FE-21AF-4CDC-B158-71EC3A5B6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55309-D30B-4B43-BEED-D763FAF7A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7CD50-7280-4250-A5A2-FBE4D0733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813-F500-40B9-B97F-A52079CC7A77}" type="datetimeFigureOut">
              <a:rPr lang="en-AU" smtClean="0"/>
              <a:t>8/02/2022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271BE-2073-4632-9EAB-4D4DDBC4C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6B7AF-24AF-48C0-8293-7DD6509E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9BC6-AA0B-47E2-9B43-BC31896F76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589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8A2C6-1787-4A1B-83CE-1400DD892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B7E79-F63B-48D4-AC32-B620158E9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2E068-C3AE-4563-A1FA-862816F1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813-F500-40B9-B97F-A52079CC7A77}" type="datetimeFigureOut">
              <a:rPr lang="en-AU" smtClean="0"/>
              <a:t>8/02/2022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37A24-733A-4F6E-9B91-5369B048D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69DC8-12E2-4A59-8F40-95AA39EF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9BC6-AA0B-47E2-9B43-BC31896F76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230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880C-7C2F-4108-90AA-E480EC1FB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F8699-AF2A-4F9B-ABC5-280191C7A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93A1B-81CD-4B76-B886-25B66CE4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813-F500-40B9-B97F-A52079CC7A77}" type="datetimeFigureOut">
              <a:rPr lang="en-AU" smtClean="0"/>
              <a:t>8/02/2022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C9C68-89C5-43F2-BDF5-F1F093FF9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757E2-4740-4FA7-AA95-9A941EB5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9BC6-AA0B-47E2-9B43-BC31896F76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184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611DC-5F5E-42D6-A9E2-909189904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2F5D2-AB78-462F-B097-16897DCC1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EFDD9-A54A-4E16-8C22-AF2B846B1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813-F500-40B9-B97F-A52079CC7A77}" type="datetimeFigureOut">
              <a:rPr lang="en-AU" smtClean="0"/>
              <a:t>8/02/2022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0BFD5-1C9E-48CA-BCA6-41B244818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AEA92-0D9D-4C0D-A27A-554D16F2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9BC6-AA0B-47E2-9B43-BC31896F76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997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C3886-80CC-43BB-BA5E-8D60B5E0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A6080-C837-4403-B344-C2DB16B3A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3A98C-D013-4582-B547-0B8D06142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A7971-3C5F-4307-A884-2EE07BCFC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813-F500-40B9-B97F-A52079CC7A77}" type="datetimeFigureOut">
              <a:rPr lang="en-AU" smtClean="0"/>
              <a:t>8/02/2022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B0550-069E-4FA5-863D-F1B38240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CC274-B888-464B-85B8-ADF467045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9BC6-AA0B-47E2-9B43-BC31896F76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375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CCDC4-E1F2-4D58-A423-0E76B24A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D98C9-665C-42C5-9A31-EA9304C7A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06017-DA22-446E-A9B2-4410B6102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7EFCEE-1B54-42B9-8FE8-591E3397C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512E2-67FF-4F43-98BD-B6DF724ED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C891B4-A9B4-49B5-85C7-5A389740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813-F500-40B9-B97F-A52079CC7A77}" type="datetimeFigureOut">
              <a:rPr lang="en-AU" smtClean="0"/>
              <a:t>8/02/2022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0C046D-9745-43D8-BF53-23B8ACCC6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ADA7C-67B6-4DBA-9944-AABBD27A3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9BC6-AA0B-47E2-9B43-BC31896F76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464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6C84-C8F8-4349-B0DF-3013C477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CB7548-B887-40B2-8547-DA9C86AE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813-F500-40B9-B97F-A52079CC7A77}" type="datetimeFigureOut">
              <a:rPr lang="en-AU" smtClean="0"/>
              <a:t>8/02/2022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2388FB-5063-4BC8-8AD3-D66866E4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EF5A1-B5BC-4A09-9C2D-1ABA7CBE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9BC6-AA0B-47E2-9B43-BC31896F76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752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AFC628-A08B-494F-BC5A-160BF7D4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813-F500-40B9-B97F-A52079CC7A77}" type="datetimeFigureOut">
              <a:rPr lang="en-AU" smtClean="0"/>
              <a:t>8/02/2022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80D3D2-2ADE-4583-BC0E-E2070830D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D32A-24B2-43F5-B4D2-49EF9ABD7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9BC6-AA0B-47E2-9B43-BC31896F76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623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2FE74-0398-4F9D-A40A-D2F05121E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020F2-3589-4522-8655-6DBEC580B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3E52B-415F-456C-97D6-137EC2ED6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20ADD-22E4-4197-83F4-E8DCE7BF5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813-F500-40B9-B97F-A52079CC7A77}" type="datetimeFigureOut">
              <a:rPr lang="en-AU" smtClean="0"/>
              <a:t>8/02/2022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6179D-277E-4D31-9825-DF8D746D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F0AB1-D2A0-4C06-95B7-0E879EF1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9BC6-AA0B-47E2-9B43-BC31896F76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08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5EB55-4743-49CF-8E1D-1E05B3C22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2E0A51-5E83-4C85-8B4F-E8EC51283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651D7-E2F9-4892-9B45-47DEC81B9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7CE04-DEF6-41AF-BC35-656273F15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813-F500-40B9-B97F-A52079CC7A77}" type="datetimeFigureOut">
              <a:rPr lang="en-AU" smtClean="0"/>
              <a:t>8/02/2022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106A5-246E-455C-99B8-E0ECA045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F2F20-AC19-4219-A300-CB6D729F8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9BC6-AA0B-47E2-9B43-BC31896F76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252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02A7B5-6730-4C1D-ACF3-7F40558A7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F2136-A822-44AB-813C-F4952AB2C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E676E-3585-41B3-BCC6-1C7B2DF2E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04813-F500-40B9-B97F-A52079CC7A77}" type="datetimeFigureOut">
              <a:rPr lang="en-AU" smtClean="0"/>
              <a:t>8/02/2022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6003A-35AD-4614-AE9F-FE3849B30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FE03C-2BD6-4835-82A9-865339623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79BC6-AA0B-47E2-9B43-BC31896F76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694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D7A9C-464C-4C77-BEBC-2CD396BB0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ETL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A55E0-965A-49C9-935B-B0D58673A3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By Stella, Yao, Antoinette and Jade</a:t>
            </a:r>
          </a:p>
        </p:txBody>
      </p:sp>
    </p:spTree>
    <p:extLst>
      <p:ext uri="{BB962C8B-B14F-4D97-AF65-F5344CB8AC3E}">
        <p14:creationId xmlns:p14="http://schemas.microsoft.com/office/powerpoint/2010/main" val="188037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63D4F-B594-4CE6-9BB3-1F6401E20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Extract: Source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E3963-2CC9-4194-964E-24B56CEEC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Kaggle – Covid Vaccine Adverse Event Reactions System(VAERS)</a:t>
            </a:r>
          </a:p>
          <a:p>
            <a:r>
              <a:rPr lang="en-AU" dirty="0"/>
              <a:t>3 CSV files with almost 40k rows were downloaded for analysis</a:t>
            </a:r>
          </a:p>
          <a:p>
            <a:r>
              <a:rPr lang="en-AU" dirty="0"/>
              <a:t>The tables were linked by a patient ID</a:t>
            </a:r>
          </a:p>
          <a:p>
            <a:r>
              <a:rPr lang="en-AU" dirty="0"/>
              <a:t>Checked whether the data was complete or missing significant values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87020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F58A-F8F1-46C1-98E7-967EF365A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Transform: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6B236-876F-489E-9CB5-9CBF65598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Cleaned –– dirty or clean – consider consequence of lost data</a:t>
            </a:r>
          </a:p>
          <a:p>
            <a:pPr lvl="2"/>
            <a:r>
              <a:rPr lang="en-AU" dirty="0" err="1"/>
              <a:t>NaN</a:t>
            </a:r>
            <a:endParaRPr lang="en-AU" dirty="0"/>
          </a:p>
          <a:p>
            <a:pPr lvl="2"/>
            <a:r>
              <a:rPr lang="en-AU" dirty="0"/>
              <a:t>Duplicates</a:t>
            </a:r>
          </a:p>
          <a:p>
            <a:pPr lvl="2"/>
            <a:r>
              <a:rPr lang="en-AU" dirty="0"/>
              <a:t>Unnecessary columns</a:t>
            </a:r>
          </a:p>
          <a:p>
            <a:pPr lvl="2"/>
            <a:r>
              <a:rPr lang="en-AU" dirty="0"/>
              <a:t>Unique keys</a:t>
            </a:r>
          </a:p>
          <a:p>
            <a:pPr lvl="2"/>
            <a:r>
              <a:rPr lang="en-AU" dirty="0"/>
              <a:t>Clearer named Column titles</a:t>
            </a:r>
          </a:p>
          <a:p>
            <a:pPr lvl="2"/>
            <a:r>
              <a:rPr lang="en-AU" dirty="0"/>
              <a:t>In preparation of merging a draft schema / mapping</a:t>
            </a:r>
          </a:p>
          <a:p>
            <a:pPr lvl="2"/>
            <a:r>
              <a:rPr lang="en-AU" dirty="0"/>
              <a:t>Column types e.g. Integer/Character/Boolean</a:t>
            </a:r>
          </a:p>
          <a:p>
            <a:pPr lvl="2"/>
            <a:r>
              <a:rPr lang="en-AU" dirty="0"/>
              <a:t>Datetime consequences</a:t>
            </a:r>
          </a:p>
          <a:p>
            <a:r>
              <a:rPr lang="en-AU" dirty="0"/>
              <a:t>Data merged into one table using outer join</a:t>
            </a:r>
          </a:p>
        </p:txBody>
      </p:sp>
    </p:spTree>
    <p:extLst>
      <p:ext uri="{BB962C8B-B14F-4D97-AF65-F5344CB8AC3E}">
        <p14:creationId xmlns:p14="http://schemas.microsoft.com/office/powerpoint/2010/main" val="2054126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5243-59DA-4951-A1BA-130AE55D0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2F9EF-07AD-40F9-B323-E82ED6216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Schema was finalised</a:t>
            </a:r>
          </a:p>
          <a:p>
            <a:r>
              <a:rPr lang="en-AU" dirty="0"/>
              <a:t>Data loaded in a new SQL database </a:t>
            </a:r>
          </a:p>
        </p:txBody>
      </p:sp>
    </p:spTree>
    <p:extLst>
      <p:ext uri="{BB962C8B-B14F-4D97-AF65-F5344CB8AC3E}">
        <p14:creationId xmlns:p14="http://schemas.microsoft.com/office/powerpoint/2010/main" val="4091104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120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ETL Project</vt:lpstr>
      <vt:lpstr>Extract: Source of Data</vt:lpstr>
      <vt:lpstr>Transform: Cleaning</vt:lpstr>
      <vt:lpstr>Loading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Project</dc:title>
  <dc:creator>Antoinette Boyle</dc:creator>
  <cp:lastModifiedBy>Antoinette Boyle</cp:lastModifiedBy>
  <cp:revision>5</cp:revision>
  <dcterms:created xsi:type="dcterms:W3CDTF">2022-02-08T04:43:03Z</dcterms:created>
  <dcterms:modified xsi:type="dcterms:W3CDTF">2022-02-08T07:01:24Z</dcterms:modified>
</cp:coreProperties>
</file>