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45D43-CDF6-466D-B2F2-6DB612DAE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A407C7-A486-4D3A-9AC2-3819E8FB7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550F97-CF9E-47B3-BD0B-909DEA30C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0C9D6-980C-4F9F-AF72-7BDDA8C3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4A78B-DC1D-4495-B167-30164CE0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25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DA2BA-59CD-4419-9692-AE218810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E971F-6877-4E39-B898-76D1352F3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B61FA-204F-4D14-9D3E-EAE9B98B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41779-E292-4C55-8AE4-9C8CD5F1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F264DF-4DCC-49C1-ABE0-781E12C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17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928F8-13CC-48E2-AF3F-CF545AD27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A7282-E949-4598-9A76-AE008D01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59117-3538-4C78-B751-BDF3D405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3D7D3-A68E-4FFA-9EEF-E8A5DD0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D3F6D-A8FD-49A7-A3B8-39A33930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9A4F5-CF9F-4D46-9236-D0474A9C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465D2-FBA2-4380-BAEE-CF57DF38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830C4F-CE29-4A02-8387-9707BA64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DB9F2-126B-4389-95FE-258CDC32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F8C75-4B8F-44B5-BBB1-495F7B7E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06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83888-DF81-4B56-9389-88F3209A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45488-B7F1-4745-86CE-39CFEC28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37282-97EF-4004-8B1F-24260514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CB4F41-9BAE-440D-935D-1ADEEA25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A6A9D-862A-42F1-8089-0EDD6577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08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829C6-A7B2-4573-9B9B-B1E666C1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99C63-0C88-4CB7-AA0E-6924D7690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02E7A7-6741-45D7-86AA-676748006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F1934B-D820-4D5F-B409-FF17BEA6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08CC8-5D53-4B2C-BA4C-54397BC7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3E07B-8D1A-4B1B-A560-2F7AB3A1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36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EE620-930A-46E0-80F7-61191D45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73338-10F1-4E3B-8AF4-BF1EB9835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6025B-5390-4FB4-8A93-E9C5D0053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985051-B517-46EC-B881-E913B9657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A1337F-1AB3-4C77-8ECA-BE602F88B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C499CA-1363-4542-A597-B1AD98CB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5A68F2-B697-4525-8B8E-1CC2C9FE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FA45F5-74E8-4CCA-8B93-C1C70424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20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3A203-28CB-4972-8B49-B5ACC7EB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75F13C-E034-4B84-9EB0-18710EF8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880144-D980-4CE5-9CA6-41B08DC9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7D4D1-96FC-4BDA-B938-20A7DD6D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96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ED14F8-9277-4F07-B9BA-24F1CA9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3A14CE-7ADD-40D1-ACA0-9AACC56D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94363-3374-4862-A80E-2639C759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533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A3AC5-FF47-4642-8EB0-91486D00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0E8E1-872C-4835-9BF3-93816D11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2F9C05-376B-4B07-AFA2-502738D5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46E14B-56EB-45D1-B930-8E0A191A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489CA-9BE2-40F8-B78A-655625BC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3DC36-02CB-4DD5-8BDE-57472A2C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41F4B-4EC0-4767-B11A-EF725ADD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10BE7-FD31-437F-8452-41F19C718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65F14D-3D54-402B-B78A-59782F580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59A907-4784-4E0E-AF03-4BB089AE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C370AF-4728-482E-B9F5-D2FE263E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D1D37-209E-4D3F-B17D-CEDD49E8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6E939A-657C-4492-9DC5-3AD3C407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6CF4E-D20A-4BAF-98B6-D167EA41B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22BEE-BE08-4FF5-939F-531D637C2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5BE25-B7E7-4AD8-8531-2CCB74662F0C}" type="datetimeFigureOut">
              <a:rPr lang="ko-KR" altLang="en-US" smtClean="0"/>
              <a:t>2022-01-15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7C633-2DC0-4748-B292-3B5215674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71A8B-65E9-42DC-AE56-8727BA4BA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83D0-AEF7-4550-B8C2-AAA8973342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2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69E3613-E3CE-4C0E-9BF4-388C8C0119B2}"/>
              </a:ext>
            </a:extLst>
          </p:cNvPr>
          <p:cNvSpPr/>
          <p:nvPr/>
        </p:nvSpPr>
        <p:spPr>
          <a:xfrm>
            <a:off x="0" y="0"/>
            <a:ext cx="12192000" cy="1276709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</a:rPr>
              <a:t>알고리즘 모음집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00EBC4-3A13-4BE7-8255-DBD5CD9D6DE9}"/>
              </a:ext>
            </a:extLst>
          </p:cNvPr>
          <p:cNvSpPr/>
          <p:nvPr/>
        </p:nvSpPr>
        <p:spPr>
          <a:xfrm>
            <a:off x="0" y="1276709"/>
            <a:ext cx="2329132" cy="558129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정렬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트리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그래프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문자열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수학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73F4C7-BBB5-4582-96E3-83811B645963}"/>
              </a:ext>
            </a:extLst>
          </p:cNvPr>
          <p:cNvSpPr/>
          <p:nvPr/>
        </p:nvSpPr>
        <p:spPr>
          <a:xfrm>
            <a:off x="2329132" y="1276709"/>
            <a:ext cx="9862868" cy="55812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 descr="텍스트, 흐림이(가) 표시된 사진&#10;&#10;자동 생성된 설명">
            <a:extLst>
              <a:ext uri="{FF2B5EF4-FFF2-40B4-BE49-F238E27FC236}">
                <a16:creationId xmlns:a16="http://schemas.microsoft.com/office/drawing/2014/main" id="{9575C4AB-35F9-4AE1-870F-EC1B987D91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32" y="1276708"/>
            <a:ext cx="9862868" cy="55812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6A1B11-7FC7-4179-A358-5EB8A618A148}"/>
              </a:ext>
            </a:extLst>
          </p:cNvPr>
          <p:cNvSpPr txBox="1"/>
          <p:nvPr/>
        </p:nvSpPr>
        <p:spPr>
          <a:xfrm>
            <a:off x="3312542" y="1975446"/>
            <a:ext cx="7565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Welcome to Algorithm World!!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484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 정훈</dc:creator>
  <cp:lastModifiedBy>문 정훈</cp:lastModifiedBy>
  <cp:revision>6</cp:revision>
  <dcterms:created xsi:type="dcterms:W3CDTF">2022-01-15T07:14:24Z</dcterms:created>
  <dcterms:modified xsi:type="dcterms:W3CDTF">2022-01-15T08:29:50Z</dcterms:modified>
</cp:coreProperties>
</file>