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0" r:id="rId8"/>
    <p:sldId id="260" r:id="rId9"/>
    <p:sldId id="261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7154F-CFB2-4D7D-A09E-D09952638E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24B8A1-867F-40F1-8595-1612897DB52A}">
      <dgm:prSet/>
      <dgm:spPr/>
      <dgm:t>
        <a:bodyPr/>
        <a:lstStyle/>
        <a:p>
          <a:r>
            <a:rPr lang="en-US" altLang="ko-KR" dirty="0"/>
            <a:t>1.</a:t>
          </a:r>
          <a:r>
            <a:rPr lang="ko-KR" dirty="0"/>
            <a:t>두 입력영상의 동일 </a:t>
          </a:r>
          <a:r>
            <a:rPr lang="ko-KR" dirty="0" err="1"/>
            <a:t>코너점</a:t>
          </a:r>
          <a:r>
            <a:rPr lang="ko-KR" dirty="0"/>
            <a:t> 영역</a:t>
          </a:r>
          <a:r>
            <a:rPr lang="en-US" dirty="0"/>
            <a:t>(patch)</a:t>
          </a:r>
          <a:r>
            <a:rPr lang="ko-KR" dirty="0"/>
            <a:t>을 저장</a:t>
          </a:r>
          <a:endParaRPr lang="en-US" dirty="0"/>
        </a:p>
      </dgm:t>
    </dgm:pt>
    <dgm:pt modelId="{EEB77639-D17D-4566-B081-560862869677}" type="parTrans" cxnId="{F50E92F2-DDA0-4ACB-9E4E-6949F057F299}">
      <dgm:prSet/>
      <dgm:spPr/>
      <dgm:t>
        <a:bodyPr/>
        <a:lstStyle/>
        <a:p>
          <a:endParaRPr lang="en-US"/>
        </a:p>
      </dgm:t>
    </dgm:pt>
    <dgm:pt modelId="{0371BE0B-AF86-4BE2-AD49-34828B18B1DE}" type="sibTrans" cxnId="{F50E92F2-DDA0-4ACB-9E4E-6949F057F299}">
      <dgm:prSet/>
      <dgm:spPr/>
      <dgm:t>
        <a:bodyPr/>
        <a:lstStyle/>
        <a:p>
          <a:endParaRPr lang="en-US"/>
        </a:p>
      </dgm:t>
    </dgm:pt>
    <dgm:pt modelId="{2B81F633-5BC8-4B9B-82FD-91E7659BB08C}">
      <dgm:prSet/>
      <dgm:spPr/>
      <dgm:t>
        <a:bodyPr/>
        <a:lstStyle/>
        <a:p>
          <a:r>
            <a:rPr lang="en-US" dirty="0"/>
            <a:t>2. </a:t>
          </a:r>
          <a:r>
            <a:rPr lang="ko-KR" dirty="0" err="1"/>
            <a:t>그래디언트</a:t>
          </a:r>
          <a:r>
            <a:rPr lang="en-US" dirty="0"/>
            <a:t>,Grayscale</a:t>
          </a:r>
          <a:r>
            <a:rPr lang="ko-KR" dirty="0"/>
            <a:t> 분포의 히스토그램을 저장 </a:t>
          </a:r>
          <a:endParaRPr lang="en-US" dirty="0"/>
        </a:p>
      </dgm:t>
    </dgm:pt>
    <dgm:pt modelId="{D4AA5259-FD0A-4FBB-A75C-CAD3BD5457AD}" type="parTrans" cxnId="{29478E81-7CA9-4523-B144-F1A6B04BB13E}">
      <dgm:prSet/>
      <dgm:spPr/>
      <dgm:t>
        <a:bodyPr/>
        <a:lstStyle/>
        <a:p>
          <a:endParaRPr lang="en-US"/>
        </a:p>
      </dgm:t>
    </dgm:pt>
    <dgm:pt modelId="{9893BAB3-5425-4CCE-93C3-8259EA6AB298}" type="sibTrans" cxnId="{29478E81-7CA9-4523-B144-F1A6B04BB13E}">
      <dgm:prSet/>
      <dgm:spPr/>
      <dgm:t>
        <a:bodyPr/>
        <a:lstStyle/>
        <a:p>
          <a:endParaRPr lang="en-US"/>
        </a:p>
      </dgm:t>
    </dgm:pt>
    <dgm:pt modelId="{128D9283-8EF1-4210-A8BB-79D0423CBA29}">
      <dgm:prSet/>
      <dgm:spPr/>
      <dgm:t>
        <a:bodyPr/>
        <a:lstStyle/>
        <a:p>
          <a:r>
            <a:rPr lang="en-US" dirty="0"/>
            <a:t>3. </a:t>
          </a:r>
          <a:r>
            <a:rPr lang="ko-KR" dirty="0"/>
            <a:t>두 영상의 </a:t>
          </a:r>
          <a:r>
            <a:rPr lang="ko-KR" dirty="0" err="1"/>
            <a:t>특징점</a:t>
          </a:r>
          <a:r>
            <a:rPr lang="ko-KR" dirty="0"/>
            <a:t> 집합에 대해 히스토그램 거리를 각각 계산</a:t>
          </a:r>
          <a:endParaRPr lang="en-US" dirty="0"/>
        </a:p>
      </dgm:t>
    </dgm:pt>
    <dgm:pt modelId="{6E26D4D0-69CD-4BC1-8C67-12CE4C6B9E0B}" type="parTrans" cxnId="{A93C0312-A0BB-43F7-B0F6-A0ED6A937E95}">
      <dgm:prSet/>
      <dgm:spPr/>
      <dgm:t>
        <a:bodyPr/>
        <a:lstStyle/>
        <a:p>
          <a:endParaRPr lang="en-US"/>
        </a:p>
      </dgm:t>
    </dgm:pt>
    <dgm:pt modelId="{B8169064-50DE-46D6-A174-CB84DFA263A1}" type="sibTrans" cxnId="{A93C0312-A0BB-43F7-B0F6-A0ED6A937E95}">
      <dgm:prSet/>
      <dgm:spPr/>
      <dgm:t>
        <a:bodyPr/>
        <a:lstStyle/>
        <a:p>
          <a:endParaRPr lang="en-US"/>
        </a:p>
      </dgm:t>
    </dgm:pt>
    <dgm:pt modelId="{3FC63A2C-1603-4151-B42F-DBBC6DEEC1FA}">
      <dgm:prSet/>
      <dgm:spPr/>
      <dgm:t>
        <a:bodyPr/>
        <a:lstStyle/>
        <a:p>
          <a:r>
            <a:rPr lang="en-US" dirty="0"/>
            <a:t>4. </a:t>
          </a:r>
          <a:r>
            <a:rPr lang="ko-KR" dirty="0"/>
            <a:t>최소 거리의 </a:t>
          </a:r>
          <a:r>
            <a:rPr lang="ko-KR" dirty="0" err="1"/>
            <a:t>특징점</a:t>
          </a:r>
          <a:r>
            <a:rPr lang="ko-KR" dirty="0"/>
            <a:t> 쌍을 직선으로 연결</a:t>
          </a:r>
          <a:endParaRPr lang="en-US" dirty="0"/>
        </a:p>
      </dgm:t>
    </dgm:pt>
    <dgm:pt modelId="{1BA2DD97-9223-40E2-9418-F5F3C50FFF22}" type="parTrans" cxnId="{7447C971-36F5-484F-BF18-4BE90C047811}">
      <dgm:prSet/>
      <dgm:spPr/>
      <dgm:t>
        <a:bodyPr/>
        <a:lstStyle/>
        <a:p>
          <a:endParaRPr lang="en-US"/>
        </a:p>
      </dgm:t>
    </dgm:pt>
    <dgm:pt modelId="{5C4A7114-5B40-45B5-BB33-54473B66BC70}" type="sibTrans" cxnId="{7447C971-36F5-484F-BF18-4BE90C047811}">
      <dgm:prSet/>
      <dgm:spPr/>
      <dgm:t>
        <a:bodyPr/>
        <a:lstStyle/>
        <a:p>
          <a:endParaRPr lang="en-US"/>
        </a:p>
      </dgm:t>
    </dgm:pt>
    <dgm:pt modelId="{9A916429-ADAB-4571-BD53-9D8DE7A4A374}" type="pres">
      <dgm:prSet presAssocID="{B6C7154F-CFB2-4D7D-A09E-D09952638E02}" presName="outerComposite" presStyleCnt="0">
        <dgm:presLayoutVars>
          <dgm:chMax val="5"/>
          <dgm:dir/>
          <dgm:resizeHandles val="exact"/>
        </dgm:presLayoutVars>
      </dgm:prSet>
      <dgm:spPr/>
    </dgm:pt>
    <dgm:pt modelId="{F4D45228-0ABA-4E8C-AF22-03CB5DE8E86A}" type="pres">
      <dgm:prSet presAssocID="{B6C7154F-CFB2-4D7D-A09E-D09952638E02}" presName="dummyMaxCanvas" presStyleCnt="0">
        <dgm:presLayoutVars/>
      </dgm:prSet>
      <dgm:spPr/>
    </dgm:pt>
    <dgm:pt modelId="{801EC8F3-73A1-467E-9B83-EF763C46E95C}" type="pres">
      <dgm:prSet presAssocID="{B6C7154F-CFB2-4D7D-A09E-D09952638E02}" presName="FourNodes_1" presStyleLbl="node1" presStyleIdx="0" presStyleCnt="4">
        <dgm:presLayoutVars>
          <dgm:bulletEnabled val="1"/>
        </dgm:presLayoutVars>
      </dgm:prSet>
      <dgm:spPr/>
    </dgm:pt>
    <dgm:pt modelId="{B62C54B1-E713-487D-AC61-099D2F8C5437}" type="pres">
      <dgm:prSet presAssocID="{B6C7154F-CFB2-4D7D-A09E-D09952638E02}" presName="FourNodes_2" presStyleLbl="node1" presStyleIdx="1" presStyleCnt="4">
        <dgm:presLayoutVars>
          <dgm:bulletEnabled val="1"/>
        </dgm:presLayoutVars>
      </dgm:prSet>
      <dgm:spPr/>
    </dgm:pt>
    <dgm:pt modelId="{DE555E44-FFCF-4FA8-86C2-46041C6FCA03}" type="pres">
      <dgm:prSet presAssocID="{B6C7154F-CFB2-4D7D-A09E-D09952638E02}" presName="FourNodes_3" presStyleLbl="node1" presStyleIdx="2" presStyleCnt="4">
        <dgm:presLayoutVars>
          <dgm:bulletEnabled val="1"/>
        </dgm:presLayoutVars>
      </dgm:prSet>
      <dgm:spPr/>
    </dgm:pt>
    <dgm:pt modelId="{36CE034C-899F-4122-BE04-F404FE02CA03}" type="pres">
      <dgm:prSet presAssocID="{B6C7154F-CFB2-4D7D-A09E-D09952638E02}" presName="FourNodes_4" presStyleLbl="node1" presStyleIdx="3" presStyleCnt="4">
        <dgm:presLayoutVars>
          <dgm:bulletEnabled val="1"/>
        </dgm:presLayoutVars>
      </dgm:prSet>
      <dgm:spPr/>
    </dgm:pt>
    <dgm:pt modelId="{EC1A63CC-036A-466E-9D37-7EE60470F66C}" type="pres">
      <dgm:prSet presAssocID="{B6C7154F-CFB2-4D7D-A09E-D09952638E02}" presName="FourConn_1-2" presStyleLbl="fgAccFollowNode1" presStyleIdx="0" presStyleCnt="3">
        <dgm:presLayoutVars>
          <dgm:bulletEnabled val="1"/>
        </dgm:presLayoutVars>
      </dgm:prSet>
      <dgm:spPr/>
    </dgm:pt>
    <dgm:pt modelId="{29766D17-D359-40B2-BE23-2EC60E32124B}" type="pres">
      <dgm:prSet presAssocID="{B6C7154F-CFB2-4D7D-A09E-D09952638E02}" presName="FourConn_2-3" presStyleLbl="fgAccFollowNode1" presStyleIdx="1" presStyleCnt="3">
        <dgm:presLayoutVars>
          <dgm:bulletEnabled val="1"/>
        </dgm:presLayoutVars>
      </dgm:prSet>
      <dgm:spPr/>
    </dgm:pt>
    <dgm:pt modelId="{7E927E82-3267-43A2-9436-CCBDF56A364A}" type="pres">
      <dgm:prSet presAssocID="{B6C7154F-CFB2-4D7D-A09E-D09952638E02}" presName="FourConn_3-4" presStyleLbl="fgAccFollowNode1" presStyleIdx="2" presStyleCnt="3">
        <dgm:presLayoutVars>
          <dgm:bulletEnabled val="1"/>
        </dgm:presLayoutVars>
      </dgm:prSet>
      <dgm:spPr/>
    </dgm:pt>
    <dgm:pt modelId="{621AF602-038F-416F-A74F-F416BDCDB566}" type="pres">
      <dgm:prSet presAssocID="{B6C7154F-CFB2-4D7D-A09E-D09952638E02}" presName="FourNodes_1_text" presStyleLbl="node1" presStyleIdx="3" presStyleCnt="4">
        <dgm:presLayoutVars>
          <dgm:bulletEnabled val="1"/>
        </dgm:presLayoutVars>
      </dgm:prSet>
      <dgm:spPr/>
    </dgm:pt>
    <dgm:pt modelId="{611C1781-77C1-4E03-AAE0-23395011B9B9}" type="pres">
      <dgm:prSet presAssocID="{B6C7154F-CFB2-4D7D-A09E-D09952638E02}" presName="FourNodes_2_text" presStyleLbl="node1" presStyleIdx="3" presStyleCnt="4">
        <dgm:presLayoutVars>
          <dgm:bulletEnabled val="1"/>
        </dgm:presLayoutVars>
      </dgm:prSet>
      <dgm:spPr/>
    </dgm:pt>
    <dgm:pt modelId="{1AC983E3-1271-43F6-80D5-7FB7F17FB11C}" type="pres">
      <dgm:prSet presAssocID="{B6C7154F-CFB2-4D7D-A09E-D09952638E02}" presName="FourNodes_3_text" presStyleLbl="node1" presStyleIdx="3" presStyleCnt="4">
        <dgm:presLayoutVars>
          <dgm:bulletEnabled val="1"/>
        </dgm:presLayoutVars>
      </dgm:prSet>
      <dgm:spPr/>
    </dgm:pt>
    <dgm:pt modelId="{75A5F0B6-4AF2-45A0-96FD-4143F4B20B91}" type="pres">
      <dgm:prSet presAssocID="{B6C7154F-CFB2-4D7D-A09E-D09952638E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93C0312-A0BB-43F7-B0F6-A0ED6A937E95}" srcId="{B6C7154F-CFB2-4D7D-A09E-D09952638E02}" destId="{128D9283-8EF1-4210-A8BB-79D0423CBA29}" srcOrd="2" destOrd="0" parTransId="{6E26D4D0-69CD-4BC1-8C67-12CE4C6B9E0B}" sibTransId="{B8169064-50DE-46D6-A174-CB84DFA263A1}"/>
    <dgm:cxn modelId="{0DE8403F-7D51-4B63-8D0B-BAC9A6C23E6B}" type="presOf" srcId="{9893BAB3-5425-4CCE-93C3-8259EA6AB298}" destId="{29766D17-D359-40B2-BE23-2EC60E32124B}" srcOrd="0" destOrd="0" presId="urn:microsoft.com/office/officeart/2005/8/layout/vProcess5"/>
    <dgm:cxn modelId="{AF7D5E5B-D37B-4F74-8814-6941D656E2A7}" type="presOf" srcId="{B8169064-50DE-46D6-A174-CB84DFA263A1}" destId="{7E927E82-3267-43A2-9436-CCBDF56A364A}" srcOrd="0" destOrd="0" presId="urn:microsoft.com/office/officeart/2005/8/layout/vProcess5"/>
    <dgm:cxn modelId="{362B535F-21AC-40BF-821C-D448DB047267}" type="presOf" srcId="{0371BE0B-AF86-4BE2-AD49-34828B18B1DE}" destId="{EC1A63CC-036A-466E-9D37-7EE60470F66C}" srcOrd="0" destOrd="0" presId="urn:microsoft.com/office/officeart/2005/8/layout/vProcess5"/>
    <dgm:cxn modelId="{7447C971-36F5-484F-BF18-4BE90C047811}" srcId="{B6C7154F-CFB2-4D7D-A09E-D09952638E02}" destId="{3FC63A2C-1603-4151-B42F-DBBC6DEEC1FA}" srcOrd="3" destOrd="0" parTransId="{1BA2DD97-9223-40E2-9418-F5F3C50FFF22}" sibTransId="{5C4A7114-5B40-45B5-BB33-54473B66BC70}"/>
    <dgm:cxn modelId="{2F79577F-0862-42F3-9BB9-1D579FDFD7C6}" type="presOf" srcId="{B6C7154F-CFB2-4D7D-A09E-D09952638E02}" destId="{9A916429-ADAB-4571-BD53-9D8DE7A4A374}" srcOrd="0" destOrd="0" presId="urn:microsoft.com/office/officeart/2005/8/layout/vProcess5"/>
    <dgm:cxn modelId="{29478E81-7CA9-4523-B144-F1A6B04BB13E}" srcId="{B6C7154F-CFB2-4D7D-A09E-D09952638E02}" destId="{2B81F633-5BC8-4B9B-82FD-91E7659BB08C}" srcOrd="1" destOrd="0" parTransId="{D4AA5259-FD0A-4FBB-A75C-CAD3BD5457AD}" sibTransId="{9893BAB3-5425-4CCE-93C3-8259EA6AB298}"/>
    <dgm:cxn modelId="{C2A6938F-6D46-4F8A-A571-C46EACBE53C4}" type="presOf" srcId="{2B81F633-5BC8-4B9B-82FD-91E7659BB08C}" destId="{B62C54B1-E713-487D-AC61-099D2F8C5437}" srcOrd="0" destOrd="0" presId="urn:microsoft.com/office/officeart/2005/8/layout/vProcess5"/>
    <dgm:cxn modelId="{2FAA0D97-BF10-48AD-8B98-3E74A475812E}" type="presOf" srcId="{2B81F633-5BC8-4B9B-82FD-91E7659BB08C}" destId="{611C1781-77C1-4E03-AAE0-23395011B9B9}" srcOrd="1" destOrd="0" presId="urn:microsoft.com/office/officeart/2005/8/layout/vProcess5"/>
    <dgm:cxn modelId="{91C0B8C1-2CD7-4BCF-B9D9-760599CC5BDC}" type="presOf" srcId="{3FC63A2C-1603-4151-B42F-DBBC6DEEC1FA}" destId="{36CE034C-899F-4122-BE04-F404FE02CA03}" srcOrd="0" destOrd="0" presId="urn:microsoft.com/office/officeart/2005/8/layout/vProcess5"/>
    <dgm:cxn modelId="{326064C5-1232-4ADE-BD56-4638B9B8DE65}" type="presOf" srcId="{9024B8A1-867F-40F1-8595-1612897DB52A}" destId="{621AF602-038F-416F-A74F-F416BDCDB566}" srcOrd="1" destOrd="0" presId="urn:microsoft.com/office/officeart/2005/8/layout/vProcess5"/>
    <dgm:cxn modelId="{BB7C84CB-8198-4779-8CC3-0415B641AA52}" type="presOf" srcId="{9024B8A1-867F-40F1-8595-1612897DB52A}" destId="{801EC8F3-73A1-467E-9B83-EF763C46E95C}" srcOrd="0" destOrd="0" presId="urn:microsoft.com/office/officeart/2005/8/layout/vProcess5"/>
    <dgm:cxn modelId="{506174D8-0487-45A4-B771-14E906D4F552}" type="presOf" srcId="{128D9283-8EF1-4210-A8BB-79D0423CBA29}" destId="{1AC983E3-1271-43F6-80D5-7FB7F17FB11C}" srcOrd="1" destOrd="0" presId="urn:microsoft.com/office/officeart/2005/8/layout/vProcess5"/>
    <dgm:cxn modelId="{6C4AF5F1-213F-4810-B880-A1C4C1204669}" type="presOf" srcId="{128D9283-8EF1-4210-A8BB-79D0423CBA29}" destId="{DE555E44-FFCF-4FA8-86C2-46041C6FCA03}" srcOrd="0" destOrd="0" presId="urn:microsoft.com/office/officeart/2005/8/layout/vProcess5"/>
    <dgm:cxn modelId="{F50E92F2-DDA0-4ACB-9E4E-6949F057F299}" srcId="{B6C7154F-CFB2-4D7D-A09E-D09952638E02}" destId="{9024B8A1-867F-40F1-8595-1612897DB52A}" srcOrd="0" destOrd="0" parTransId="{EEB77639-D17D-4566-B081-560862869677}" sibTransId="{0371BE0B-AF86-4BE2-AD49-34828B18B1DE}"/>
    <dgm:cxn modelId="{51BB22F3-2A49-47B2-845F-FE2342817374}" type="presOf" srcId="{3FC63A2C-1603-4151-B42F-DBBC6DEEC1FA}" destId="{75A5F0B6-4AF2-45A0-96FD-4143F4B20B91}" srcOrd="1" destOrd="0" presId="urn:microsoft.com/office/officeart/2005/8/layout/vProcess5"/>
    <dgm:cxn modelId="{4D0378A1-23F8-4EFB-978C-49F51CB8DBAD}" type="presParOf" srcId="{9A916429-ADAB-4571-BD53-9D8DE7A4A374}" destId="{F4D45228-0ABA-4E8C-AF22-03CB5DE8E86A}" srcOrd="0" destOrd="0" presId="urn:microsoft.com/office/officeart/2005/8/layout/vProcess5"/>
    <dgm:cxn modelId="{C6A38D05-089C-44BA-A9A4-FCC67E609731}" type="presParOf" srcId="{9A916429-ADAB-4571-BD53-9D8DE7A4A374}" destId="{801EC8F3-73A1-467E-9B83-EF763C46E95C}" srcOrd="1" destOrd="0" presId="urn:microsoft.com/office/officeart/2005/8/layout/vProcess5"/>
    <dgm:cxn modelId="{7E50705F-DF2D-4E4C-A71B-C1FAB140F0F0}" type="presParOf" srcId="{9A916429-ADAB-4571-BD53-9D8DE7A4A374}" destId="{B62C54B1-E713-487D-AC61-099D2F8C5437}" srcOrd="2" destOrd="0" presId="urn:microsoft.com/office/officeart/2005/8/layout/vProcess5"/>
    <dgm:cxn modelId="{BAA3AD61-BC63-4183-9A9C-4D3215A7D547}" type="presParOf" srcId="{9A916429-ADAB-4571-BD53-9D8DE7A4A374}" destId="{DE555E44-FFCF-4FA8-86C2-46041C6FCA03}" srcOrd="3" destOrd="0" presId="urn:microsoft.com/office/officeart/2005/8/layout/vProcess5"/>
    <dgm:cxn modelId="{10186C72-6332-423E-8279-C9F71DE4A567}" type="presParOf" srcId="{9A916429-ADAB-4571-BD53-9D8DE7A4A374}" destId="{36CE034C-899F-4122-BE04-F404FE02CA03}" srcOrd="4" destOrd="0" presId="urn:microsoft.com/office/officeart/2005/8/layout/vProcess5"/>
    <dgm:cxn modelId="{0EF03AF8-944D-4916-84BA-132346C4821A}" type="presParOf" srcId="{9A916429-ADAB-4571-BD53-9D8DE7A4A374}" destId="{EC1A63CC-036A-466E-9D37-7EE60470F66C}" srcOrd="5" destOrd="0" presId="urn:microsoft.com/office/officeart/2005/8/layout/vProcess5"/>
    <dgm:cxn modelId="{AB7F02B4-7F24-4148-B916-43A53EFF2122}" type="presParOf" srcId="{9A916429-ADAB-4571-BD53-9D8DE7A4A374}" destId="{29766D17-D359-40B2-BE23-2EC60E32124B}" srcOrd="6" destOrd="0" presId="urn:microsoft.com/office/officeart/2005/8/layout/vProcess5"/>
    <dgm:cxn modelId="{468AC697-E873-43BF-A2AA-9D6B61B49BDA}" type="presParOf" srcId="{9A916429-ADAB-4571-BD53-9D8DE7A4A374}" destId="{7E927E82-3267-43A2-9436-CCBDF56A364A}" srcOrd="7" destOrd="0" presId="urn:microsoft.com/office/officeart/2005/8/layout/vProcess5"/>
    <dgm:cxn modelId="{DF228DE4-6AA5-478D-9DA1-CEDC25FA2AD0}" type="presParOf" srcId="{9A916429-ADAB-4571-BD53-9D8DE7A4A374}" destId="{621AF602-038F-416F-A74F-F416BDCDB566}" srcOrd="8" destOrd="0" presId="urn:microsoft.com/office/officeart/2005/8/layout/vProcess5"/>
    <dgm:cxn modelId="{18A0F0D1-26CA-4FA2-B571-31600F5D8A66}" type="presParOf" srcId="{9A916429-ADAB-4571-BD53-9D8DE7A4A374}" destId="{611C1781-77C1-4E03-AAE0-23395011B9B9}" srcOrd="9" destOrd="0" presId="urn:microsoft.com/office/officeart/2005/8/layout/vProcess5"/>
    <dgm:cxn modelId="{051D7445-18E0-4640-A920-E72365B23810}" type="presParOf" srcId="{9A916429-ADAB-4571-BD53-9D8DE7A4A374}" destId="{1AC983E3-1271-43F6-80D5-7FB7F17FB11C}" srcOrd="10" destOrd="0" presId="urn:microsoft.com/office/officeart/2005/8/layout/vProcess5"/>
    <dgm:cxn modelId="{57B89BC4-B5C4-4305-9374-2CE7D6206870}" type="presParOf" srcId="{9A916429-ADAB-4571-BD53-9D8DE7A4A374}" destId="{75A5F0B6-4AF2-45A0-96FD-4143F4B20B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EC8F3-73A1-467E-9B83-EF763C46E95C}">
      <dsp:nvSpPr>
        <dsp:cNvPr id="0" name=""/>
        <dsp:cNvSpPr/>
      </dsp:nvSpPr>
      <dsp:spPr>
        <a:xfrm>
          <a:off x="0" y="0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1.</a:t>
          </a:r>
          <a:r>
            <a:rPr lang="ko-KR" sz="2200" kern="1200" dirty="0"/>
            <a:t>두 입력영상의 동일 </a:t>
          </a:r>
          <a:r>
            <a:rPr lang="ko-KR" sz="2200" kern="1200" dirty="0" err="1"/>
            <a:t>코너점</a:t>
          </a:r>
          <a:r>
            <a:rPr lang="ko-KR" sz="2200" kern="1200" dirty="0"/>
            <a:t> 영역</a:t>
          </a:r>
          <a:r>
            <a:rPr lang="en-US" sz="2200" kern="1200" dirty="0"/>
            <a:t>(patch)</a:t>
          </a:r>
          <a:r>
            <a:rPr lang="ko-KR" sz="2200" kern="1200" dirty="0"/>
            <a:t>을 저장</a:t>
          </a:r>
          <a:endParaRPr lang="en-US" sz="2200" kern="1200" dirty="0"/>
        </a:p>
      </dsp:txBody>
      <dsp:txXfrm>
        <a:off x="17911" y="17911"/>
        <a:ext cx="8203539" cy="575714"/>
      </dsp:txXfrm>
    </dsp:sp>
    <dsp:sp modelId="{B62C54B1-E713-487D-AC61-099D2F8C5437}">
      <dsp:nvSpPr>
        <dsp:cNvPr id="0" name=""/>
        <dsp:cNvSpPr/>
      </dsp:nvSpPr>
      <dsp:spPr>
        <a:xfrm>
          <a:off x="746640" y="722725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510515"/>
            <a:satOff val="-15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</a:t>
          </a:r>
          <a:r>
            <a:rPr lang="ko-KR" sz="2200" kern="1200" dirty="0" err="1"/>
            <a:t>그래디언트</a:t>
          </a:r>
          <a:r>
            <a:rPr lang="en-US" sz="2200" kern="1200" dirty="0"/>
            <a:t>,Grayscale</a:t>
          </a:r>
          <a:r>
            <a:rPr lang="ko-KR" sz="2200" kern="1200" dirty="0"/>
            <a:t> 분포의 히스토그램을 저장 </a:t>
          </a:r>
          <a:endParaRPr lang="en-US" sz="2200" kern="1200" dirty="0"/>
        </a:p>
      </dsp:txBody>
      <dsp:txXfrm>
        <a:off x="764551" y="740636"/>
        <a:ext cx="7735148" cy="575714"/>
      </dsp:txXfrm>
    </dsp:sp>
    <dsp:sp modelId="{DE555E44-FFCF-4FA8-86C2-46041C6FCA03}">
      <dsp:nvSpPr>
        <dsp:cNvPr id="0" name=""/>
        <dsp:cNvSpPr/>
      </dsp:nvSpPr>
      <dsp:spPr>
        <a:xfrm>
          <a:off x="1482136" y="1445450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1021030"/>
            <a:satOff val="-300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</a:t>
          </a:r>
          <a:r>
            <a:rPr lang="ko-KR" sz="2200" kern="1200" dirty="0"/>
            <a:t>두 영상의 </a:t>
          </a:r>
          <a:r>
            <a:rPr lang="ko-KR" sz="2200" kern="1200" dirty="0" err="1"/>
            <a:t>특징점</a:t>
          </a:r>
          <a:r>
            <a:rPr lang="ko-KR" sz="2200" kern="1200" dirty="0"/>
            <a:t> 집합에 대해 히스토그램 거리를 각각 계산</a:t>
          </a:r>
          <a:endParaRPr lang="en-US" sz="2200" kern="1200" dirty="0"/>
        </a:p>
      </dsp:txBody>
      <dsp:txXfrm>
        <a:off x="1500047" y="1463361"/>
        <a:ext cx="7746292" cy="575714"/>
      </dsp:txXfrm>
    </dsp:sp>
    <dsp:sp modelId="{36CE034C-899F-4122-BE04-F404FE02CA03}">
      <dsp:nvSpPr>
        <dsp:cNvPr id="0" name=""/>
        <dsp:cNvSpPr/>
      </dsp:nvSpPr>
      <dsp:spPr>
        <a:xfrm>
          <a:off x="2228777" y="2168176"/>
          <a:ext cx="8915109" cy="611536"/>
        </a:xfrm>
        <a:prstGeom prst="roundRect">
          <a:avLst>
            <a:gd name="adj" fmla="val 10000"/>
          </a:avLst>
        </a:prstGeom>
        <a:solidFill>
          <a:schemeClr val="accent5">
            <a:hueOff val="-1531544"/>
            <a:satOff val="-450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</a:t>
          </a:r>
          <a:r>
            <a:rPr lang="ko-KR" sz="2200" kern="1200" dirty="0"/>
            <a:t>최소 거리의 </a:t>
          </a:r>
          <a:r>
            <a:rPr lang="ko-KR" sz="2200" kern="1200" dirty="0" err="1"/>
            <a:t>특징점</a:t>
          </a:r>
          <a:r>
            <a:rPr lang="ko-KR" sz="2200" kern="1200" dirty="0"/>
            <a:t> 쌍을 직선으로 연결</a:t>
          </a:r>
          <a:endParaRPr lang="en-US" sz="2200" kern="1200" dirty="0"/>
        </a:p>
      </dsp:txBody>
      <dsp:txXfrm>
        <a:off x="2246688" y="2186087"/>
        <a:ext cx="7735148" cy="575714"/>
      </dsp:txXfrm>
    </dsp:sp>
    <dsp:sp modelId="{EC1A63CC-036A-466E-9D37-7EE60470F66C}">
      <dsp:nvSpPr>
        <dsp:cNvPr id="0" name=""/>
        <dsp:cNvSpPr/>
      </dsp:nvSpPr>
      <dsp:spPr>
        <a:xfrm>
          <a:off x="8517610" y="468381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607047" y="468381"/>
        <a:ext cx="218624" cy="299117"/>
      </dsp:txXfrm>
    </dsp:sp>
    <dsp:sp modelId="{29766D17-D359-40B2-BE23-2EC60E32124B}">
      <dsp:nvSpPr>
        <dsp:cNvPr id="0" name=""/>
        <dsp:cNvSpPr/>
      </dsp:nvSpPr>
      <dsp:spPr>
        <a:xfrm>
          <a:off x="9264251" y="1191107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22787"/>
            <a:satOff val="-1487"/>
            <a:lumOff val="-6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353688" y="1191107"/>
        <a:ext cx="218624" cy="299117"/>
      </dsp:txXfrm>
    </dsp:sp>
    <dsp:sp modelId="{7E927E82-3267-43A2-9436-CCBDF56A364A}">
      <dsp:nvSpPr>
        <dsp:cNvPr id="0" name=""/>
        <dsp:cNvSpPr/>
      </dsp:nvSpPr>
      <dsp:spPr>
        <a:xfrm>
          <a:off x="9999747" y="1913832"/>
          <a:ext cx="397498" cy="397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45573"/>
            <a:satOff val="-2974"/>
            <a:lumOff val="-13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89184" y="1913832"/>
        <a:ext cx="218624" cy="299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2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03F64-738B-951F-7FE9-77E8CF17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97" r="-1" b="177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5BABC4-1093-4536-B03B-841F7445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6200">
                <a:solidFill>
                  <a:srgbClr val="FFFFFF"/>
                </a:solidFill>
              </a:rPr>
              <a:t>컴퓨터비전 </a:t>
            </a:r>
            <a:r>
              <a:rPr lang="en-US" altLang="ko-KR" sz="6200">
                <a:solidFill>
                  <a:srgbClr val="FFFFFF"/>
                </a:solidFill>
              </a:rPr>
              <a:t>01</a:t>
            </a:r>
            <a:r>
              <a:rPr lang="ko-KR" altLang="en-US" sz="6200">
                <a:solidFill>
                  <a:srgbClr val="FFFFFF"/>
                </a:solidFill>
              </a:rPr>
              <a:t>분반</a:t>
            </a:r>
            <a:br>
              <a:rPr lang="en-US" altLang="ko-KR" sz="6200">
                <a:solidFill>
                  <a:srgbClr val="FFFFFF"/>
                </a:solidFill>
              </a:rPr>
            </a:br>
            <a:r>
              <a:rPr lang="ko-KR" altLang="en-US" sz="6200">
                <a:solidFill>
                  <a:srgbClr val="FFFFFF"/>
                </a:solidFill>
              </a:rPr>
              <a:t>프로젝트 </a:t>
            </a:r>
            <a:r>
              <a:rPr lang="en-US" altLang="ko-KR" sz="6200">
                <a:solidFill>
                  <a:srgbClr val="FFFFFF"/>
                </a:solidFill>
              </a:rPr>
              <a:t>1</a:t>
            </a:r>
            <a:endParaRPr lang="ko-KR" altLang="en-US" sz="6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1EB71-EB0E-4AB3-A0F6-1B9E28C1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867" y="4201721"/>
            <a:ext cx="8627782" cy="1949813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</a:rPr>
              <a:t>20193406 </a:t>
            </a:r>
            <a:r>
              <a:rPr lang="ko-KR" altLang="en-US" dirty="0">
                <a:solidFill>
                  <a:srgbClr val="FFFFFF"/>
                </a:solidFill>
              </a:rPr>
              <a:t>김천룡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         20194392 </a:t>
            </a:r>
            <a:r>
              <a:rPr lang="ko-KR" altLang="en-US" dirty="0">
                <a:solidFill>
                  <a:srgbClr val="FFFFFF"/>
                </a:solidFill>
              </a:rPr>
              <a:t>곡우환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 err="1">
                <a:solidFill>
                  <a:srgbClr val="FFFFFF"/>
                </a:solidFill>
              </a:rPr>
              <a:t>GitHub:https</a:t>
            </a:r>
            <a:r>
              <a:rPr lang="en-US" altLang="ko-KR" dirty="0">
                <a:solidFill>
                  <a:srgbClr val="FFFFFF"/>
                </a:solidFill>
              </a:rPr>
              <a:t>://github.com/jql956313805/</a:t>
            </a:r>
            <a:r>
              <a:rPr lang="en-US" altLang="ko-KR" dirty="0" err="1">
                <a:solidFill>
                  <a:srgbClr val="FFFFFF"/>
                </a:solidFill>
              </a:rPr>
              <a:t>ComputerVision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5ADE8-638E-4E40-B353-379487B3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ko-KR" altLang="en-US" dirty="0"/>
              <a:t>결과출력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58BF1-B4E6-4713-9259-4979DFE9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2000"/>
              <a:t>이미지가 너무 커서 </a:t>
            </a:r>
            <a:r>
              <a:rPr lang="en-US" altLang="ko-KR" sz="2000"/>
              <a:t>resize</a:t>
            </a:r>
            <a:r>
              <a:rPr lang="ko-KR" altLang="en-US" sz="2000"/>
              <a:t>함수로 작게 출력한다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r>
              <a:rPr lang="ko-KR" altLang="en-US" sz="2000"/>
              <a:t>다음 페이지의 결과출력을 보면 다른 코너영역은 서로 각각 맞는데 </a:t>
            </a:r>
            <a:r>
              <a:rPr lang="en-US" altLang="ko-KR" sz="2000"/>
              <a:t>1-4</a:t>
            </a:r>
            <a:r>
              <a:rPr lang="ko-KR" altLang="en-US" sz="2000"/>
              <a:t>가 </a:t>
            </a:r>
            <a:r>
              <a:rPr lang="en-US" altLang="ko-KR" sz="2000"/>
              <a:t>2-2</a:t>
            </a:r>
            <a:r>
              <a:rPr lang="ko-KR" altLang="en-US" sz="2000"/>
              <a:t>으로 연결된다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r>
              <a:rPr lang="ko-KR" altLang="en-US" sz="2000"/>
              <a:t>그래서 </a:t>
            </a:r>
            <a:r>
              <a:rPr lang="en-US" altLang="ko-KR" sz="2000"/>
              <a:t>1-4</a:t>
            </a:r>
            <a:r>
              <a:rPr lang="ko-KR" altLang="en-US" sz="2000"/>
              <a:t>와 </a:t>
            </a:r>
            <a:r>
              <a:rPr lang="en-US" altLang="ko-KR" sz="2000"/>
              <a:t>2-2,1-4</a:t>
            </a:r>
            <a:r>
              <a:rPr lang="ko-KR" altLang="en-US" sz="2000"/>
              <a:t>와 </a:t>
            </a:r>
            <a:r>
              <a:rPr lang="en-US" altLang="ko-KR" sz="2000"/>
              <a:t>2-4</a:t>
            </a:r>
            <a:r>
              <a:rPr lang="ko-KR" altLang="en-US" sz="2000"/>
              <a:t>의 </a:t>
            </a:r>
            <a:r>
              <a:rPr lang="en-US" altLang="ko-KR" sz="2000"/>
              <a:t>similarity</a:t>
            </a:r>
            <a:r>
              <a:rPr lang="ko-KR" altLang="en-US" sz="2000"/>
              <a:t>값을 출력한다</a:t>
            </a:r>
            <a:r>
              <a:rPr lang="en-US" altLang="ko-KR" sz="2000"/>
              <a:t>.</a:t>
            </a:r>
          </a:p>
          <a:p>
            <a:pPr>
              <a:lnSpc>
                <a:spcPct val="108000"/>
              </a:lnSpc>
            </a:pP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1597A2-C76E-4803-869F-E918FD5D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4719"/>
            <a:ext cx="5533671" cy="8715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7C5171-1AFC-4831-8257-062271A1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결과출력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EA64D0-1FC1-41D1-9312-D2316443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6737BC-9B4C-9D8F-43EB-A354D412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EF52DE-DBB6-4150-B650-770D9F576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1" b="1"/>
          <a:stretch/>
        </p:blipFill>
        <p:spPr>
          <a:xfrm>
            <a:off x="481803" y="2940693"/>
            <a:ext cx="11147071" cy="343268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698572-1C65-478A-8670-BCFB6BD7C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FB31-4BE9-43C6-A577-4B6293BB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 </a:t>
            </a:r>
            <a:r>
              <a:rPr lang="en-US" altLang="ko-KR" sz="4000" dirty="0"/>
              <a:t>(</a:t>
            </a:r>
            <a:r>
              <a:rPr lang="ko-KR" altLang="en-US" sz="4000" dirty="0"/>
              <a:t>결과 출력</a:t>
            </a:r>
            <a:r>
              <a:rPr lang="en-US" altLang="ko-KR" sz="4000" dirty="0"/>
              <a:t>)</a:t>
            </a:r>
            <a:endParaRPr lang="zh-CN" altLang="en-US" sz="4000" dirty="0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id="{FD26F14F-A0C6-4E0D-BE1D-E5818FE5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0" y="3024465"/>
            <a:ext cx="2243687" cy="29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8">
            <a:extLst>
              <a:ext uri="{FF2B5EF4-FFF2-40B4-BE49-F238E27FC236}">
                <a16:creationId xmlns:a16="http://schemas.microsoft.com/office/drawing/2014/main" id="{7FD8A9B1-2F60-4B3D-BEDF-2A778C09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39" y="3023868"/>
            <a:ext cx="2243686" cy="2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0">
            <a:extLst>
              <a:ext uri="{FF2B5EF4-FFF2-40B4-BE49-F238E27FC236}">
                <a16:creationId xmlns:a16="http://schemas.microsoft.com/office/drawing/2014/main" id="{2C9616EC-6322-4CDA-A7D1-C53637E1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24" y="2996837"/>
            <a:ext cx="2243686" cy="2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1">
            <a:extLst>
              <a:ext uri="{FF2B5EF4-FFF2-40B4-BE49-F238E27FC236}">
                <a16:creationId xmlns:a16="http://schemas.microsoft.com/office/drawing/2014/main" id="{51B9B47F-D8DD-4140-B3B7-5F5379395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21" y="3010018"/>
            <a:ext cx="2243686" cy="297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43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03F64-738B-951F-7FE9-77E8CF17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02" b="1773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5BABC4-1093-4536-B03B-841F7445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6200">
                <a:solidFill>
                  <a:srgbClr val="FFFFFF"/>
                </a:solidFill>
              </a:rPr>
              <a:t>컴퓨터비전 </a:t>
            </a:r>
            <a:r>
              <a:rPr lang="en-US" altLang="ko-KR" sz="6200">
                <a:solidFill>
                  <a:srgbClr val="FFFFFF"/>
                </a:solidFill>
              </a:rPr>
              <a:t>01</a:t>
            </a:r>
            <a:r>
              <a:rPr lang="ko-KR" altLang="en-US" sz="6200">
                <a:solidFill>
                  <a:srgbClr val="FFFFFF"/>
                </a:solidFill>
              </a:rPr>
              <a:t>분반</a:t>
            </a:r>
            <a:br>
              <a:rPr lang="en-US" altLang="ko-KR" sz="6200">
                <a:solidFill>
                  <a:srgbClr val="FFFFFF"/>
                </a:solidFill>
              </a:rPr>
            </a:br>
            <a:r>
              <a:rPr lang="ko-KR" altLang="en-US" sz="6200">
                <a:solidFill>
                  <a:srgbClr val="FFFFFF"/>
                </a:solidFill>
              </a:rPr>
              <a:t>프로젝트 </a:t>
            </a:r>
            <a:r>
              <a:rPr lang="en-US" altLang="ko-KR" sz="6200">
                <a:solidFill>
                  <a:srgbClr val="FFFFFF"/>
                </a:solidFill>
              </a:rPr>
              <a:t>1</a:t>
            </a:r>
            <a:endParaRPr lang="ko-KR" altLang="en-US" sz="6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1EB71-EB0E-4AB3-A0F6-1B9E28C1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3367" y="4201721"/>
            <a:ext cx="7929282" cy="1949813"/>
          </a:xfrm>
        </p:spPr>
        <p:txBody>
          <a:bodyPr anchor="b">
            <a:normAutofit fontScale="92500"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</a:rPr>
              <a:t>20193406 </a:t>
            </a:r>
            <a:r>
              <a:rPr lang="ko-KR" altLang="en-US" dirty="0">
                <a:solidFill>
                  <a:srgbClr val="FFFFFF"/>
                </a:solidFill>
              </a:rPr>
              <a:t>김천룡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           20194392 </a:t>
            </a:r>
            <a:r>
              <a:rPr lang="ko-KR" altLang="en-US" dirty="0">
                <a:solidFill>
                  <a:srgbClr val="FFFFFF"/>
                </a:solidFill>
              </a:rPr>
              <a:t>곡우환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 err="1">
                <a:solidFill>
                  <a:srgbClr val="FFFFFF"/>
                </a:solidFill>
              </a:rPr>
              <a:t>GitHub:https</a:t>
            </a:r>
            <a:r>
              <a:rPr lang="en-US" altLang="ko-KR" dirty="0">
                <a:solidFill>
                  <a:srgbClr val="FFFFFF"/>
                </a:solidFill>
              </a:rPr>
              <a:t>://github.com/jql956313805/</a:t>
            </a:r>
            <a:r>
              <a:rPr lang="en-US" altLang="ko-KR" dirty="0" err="1">
                <a:solidFill>
                  <a:srgbClr val="FFFFFF"/>
                </a:solidFill>
              </a:rPr>
              <a:t>ComputerVision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157F57-2155-4672-A57C-33ACA67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ko-KR" altLang="en-US" dirty="0"/>
              <a:t>실험 알고리즘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D823663-E21F-52AE-1BE1-5709F5FC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18624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1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87F10-3D81-4088-90B0-D994AEBA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4100"/>
              <a:t>두 입력영상의 동일 코너점 영역</a:t>
            </a:r>
            <a:r>
              <a:rPr lang="en-US" altLang="ko-KR" sz="4100"/>
              <a:t>(patch)</a:t>
            </a:r>
            <a:r>
              <a:rPr lang="ko-KR" altLang="ko-KR" sz="4100"/>
              <a:t>을 저장</a:t>
            </a:r>
            <a:br>
              <a:rPr lang="ko-KR" altLang="en-US" sz="4100"/>
            </a:br>
            <a:endParaRPr lang="ko-KR" altLang="en-US" sz="41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C70E8-C822-4621-893E-E028A491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마우스 클릭으로 좌표 값을 저장하고 그 점부터 옆으로 코너영역을 잡기를 시도했는데 마우스 클릭으로 좌표 값을 메인 함수로 전달하는 과정에 문제가 생겨서 좌표 값을 하나하나 입력했다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01D6E3-3B35-4FE5-8EB0-0A11D878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92" y="3104938"/>
            <a:ext cx="3377286" cy="30311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8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8F34A6-FC23-4A4C-B378-3F30681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4" y="730566"/>
            <a:ext cx="10491396" cy="20062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altLang="ko-KR" sz="4000" dirty="0"/>
            </a:b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 </a:t>
            </a:r>
            <a:br>
              <a:rPr lang="en-US" altLang="ko-KR" sz="4000" dirty="0"/>
            </a:br>
            <a:r>
              <a:rPr lang="ko-KR" altLang="en-US" sz="4000" dirty="0"/>
              <a:t>히스토그램을 저장 </a:t>
            </a:r>
            <a:br>
              <a:rPr lang="en-US" altLang="ko-KR" sz="4600" dirty="0"/>
            </a:b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34244-BFD4-43E0-84BE-F7123207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8" y="3133954"/>
            <a:ext cx="4024086" cy="3039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calcHist</a:t>
            </a:r>
            <a:r>
              <a:rPr lang="ko-KR" altLang="en-US" dirty="0"/>
              <a:t>함수로</a:t>
            </a:r>
            <a:r>
              <a:rPr lang="en-US" altLang="ko-KR" dirty="0"/>
              <a:t> Grayscale</a:t>
            </a:r>
            <a:r>
              <a:rPr lang="ko-KR" altLang="en-US" dirty="0"/>
              <a:t>분포의 히스토그램을 하나하나 저장하고 출력한다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히스토그램 비교의 정확성을 위해 </a:t>
            </a:r>
            <a:r>
              <a:rPr lang="en-US" altLang="ko-KR" dirty="0"/>
              <a:t>Normalize</a:t>
            </a:r>
            <a:r>
              <a:rPr lang="ko-KR" altLang="en-US" dirty="0"/>
              <a:t>함수로 저장한 히스토그램을 정규화 한다</a:t>
            </a:r>
            <a:r>
              <a:rPr lang="en-US" altLang="ko-KR" dirty="0"/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55D89D-FCF2-4C29-B687-99096039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36" y="3121309"/>
            <a:ext cx="2903731" cy="30646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D5CDC9-AD7D-4585-A844-3025C245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05" y="3733469"/>
            <a:ext cx="3355466" cy="184033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8F34A6-FC23-4A4C-B378-3F30681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08000"/>
              </a:lnSpc>
            </a:pPr>
            <a:br>
              <a:rPr lang="en-US" altLang="ko-KR" sz="5100" dirty="0"/>
            </a:br>
            <a:r>
              <a:rPr lang="ko-KR" altLang="en-US" sz="5100" dirty="0"/>
              <a:t>그래디언트</a:t>
            </a:r>
            <a:r>
              <a:rPr lang="en-US" altLang="ko-KR" sz="5100" dirty="0"/>
              <a:t>,Grayscale </a:t>
            </a:r>
            <a:r>
              <a:rPr lang="ko-KR" altLang="en-US" sz="5100" dirty="0"/>
              <a:t>분포의</a:t>
            </a:r>
            <a:r>
              <a:rPr lang="en-US" altLang="ko-KR" sz="5100" dirty="0"/>
              <a:t> </a:t>
            </a:r>
            <a:r>
              <a:rPr lang="ko-KR" altLang="en-US" sz="5100" dirty="0"/>
              <a:t>히스토그램을 저장 </a:t>
            </a:r>
            <a:br>
              <a:rPr lang="en-US" altLang="ko-KR" sz="3600" dirty="0"/>
            </a:br>
            <a:endParaRPr lang="en-US" altLang="ko-KR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631E4-1824-48AE-8018-E667E872A11C}"/>
              </a:ext>
            </a:extLst>
          </p:cNvPr>
          <p:cNvSpPr txBox="1"/>
          <p:nvPr/>
        </p:nvSpPr>
        <p:spPr>
          <a:xfrm>
            <a:off x="5448034" y="3059661"/>
            <a:ext cx="47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en-US" altLang="zh-CN" dirty="0"/>
              <a:t>mooth image with Gaussian filtering</a:t>
            </a:r>
            <a:endParaRPr lang="zh-CN" altLang="en-US" dirty="0"/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A4FE4E10-7B11-49D7-978E-860D8E5F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66" y="3034793"/>
            <a:ext cx="4652368" cy="3088128"/>
          </a:xfrm>
        </p:spPr>
      </p:pic>
    </p:spTree>
    <p:extLst>
      <p:ext uri="{BB962C8B-B14F-4D97-AF65-F5344CB8AC3E}">
        <p14:creationId xmlns:p14="http://schemas.microsoft.com/office/powerpoint/2010/main" val="4520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394066-24A9-40A0-8052-AC89D204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히스토그램을 저장</a:t>
            </a:r>
            <a:endParaRPr lang="zh-CN" altLang="en-US" sz="4000" dirty="0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内容占位符 9">
            <a:extLst>
              <a:ext uri="{FF2B5EF4-FFF2-40B4-BE49-F238E27FC236}">
                <a16:creationId xmlns:a16="http://schemas.microsoft.com/office/drawing/2014/main" id="{8770201C-A5A0-4ED0-B157-B6AC7B0B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43" y="2956336"/>
            <a:ext cx="6144066" cy="3213351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F8292-3B9C-4F1D-9C92-4C5A92A65743}"/>
              </a:ext>
            </a:extLst>
          </p:cNvPr>
          <p:cNvSpPr txBox="1"/>
          <p:nvPr/>
        </p:nvSpPr>
        <p:spPr>
          <a:xfrm>
            <a:off x="6652009" y="3016261"/>
            <a:ext cx="486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Calculate gradient with Sobel operator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CB0A2-BA4F-4143-A997-D9BFAF4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09" y="3649707"/>
            <a:ext cx="5191850" cy="9431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745947-40B0-428B-B35F-AE18257C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19" y="4970658"/>
            <a:ext cx="186716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394066-24A9-40A0-8052-AC89D204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en-US" sz="4000" dirty="0"/>
              <a:t>그래디언트</a:t>
            </a:r>
            <a:r>
              <a:rPr lang="en-US" altLang="ko-KR" sz="4000" dirty="0"/>
              <a:t>,Grayscale </a:t>
            </a:r>
            <a:r>
              <a:rPr lang="ko-KR" altLang="en-US" sz="4000" dirty="0"/>
              <a:t>분포의</a:t>
            </a:r>
            <a:r>
              <a:rPr lang="en-US" altLang="ko-KR" sz="4000" dirty="0"/>
              <a:t> </a:t>
            </a:r>
            <a:r>
              <a:rPr lang="ko-KR" altLang="en-US" sz="4000" dirty="0"/>
              <a:t>히스토그램을 저장</a:t>
            </a:r>
            <a:endParaRPr lang="zh-CN" altLang="en-US" sz="4000" dirty="0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61F8292-3B9C-4F1D-9C92-4C5A92A65743}"/>
              </a:ext>
            </a:extLst>
          </p:cNvPr>
          <p:cNvSpPr txBox="1"/>
          <p:nvPr/>
        </p:nvSpPr>
        <p:spPr>
          <a:xfrm>
            <a:off x="6463577" y="3016261"/>
            <a:ext cx="486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그래디언트 값 출력 결과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pic>
        <p:nvPicPr>
          <p:cNvPr id="9" name="内容占位符 8" descr="电脑萤幕画面&#10;&#10;中度可信度描述已自动生成">
            <a:extLst>
              <a:ext uri="{FF2B5EF4-FFF2-40B4-BE49-F238E27FC236}">
                <a16:creationId xmlns:a16="http://schemas.microsoft.com/office/drawing/2014/main" id="{F38682B9-73F2-4153-A604-7485540C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" y="2958686"/>
            <a:ext cx="5849154" cy="2573337"/>
          </a:xfrm>
        </p:spPr>
      </p:pic>
    </p:spTree>
    <p:extLst>
      <p:ext uri="{BB962C8B-B14F-4D97-AF65-F5344CB8AC3E}">
        <p14:creationId xmlns:p14="http://schemas.microsoft.com/office/powerpoint/2010/main" val="22972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199F8A-A949-4866-BCF6-070A4F9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3600"/>
              <a:t>두 영상의 특징점 집합에 대해 히스토그램 거리를 각각 계산</a:t>
            </a:r>
            <a:br>
              <a:rPr lang="ko-KR" altLang="en-US" sz="3600"/>
            </a:br>
            <a:endParaRPr lang="ko-KR" altLang="en-US" sz="36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F6385B8-98C3-4C28-AF02-A8FA9A57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Opencv</a:t>
            </a:r>
            <a:r>
              <a:rPr lang="ko-KR" altLang="en-US" sz="2000"/>
              <a:t>의 </a:t>
            </a:r>
            <a:r>
              <a:rPr lang="en-US" altLang="ko-KR" sz="2000"/>
              <a:t>compareHist</a:t>
            </a:r>
            <a:r>
              <a:rPr lang="ko-KR" altLang="en-US" sz="2000"/>
              <a:t>함수로 정규화된 히스토그램들을 비교한다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여기에 </a:t>
            </a:r>
            <a:r>
              <a:rPr lang="en-US" altLang="ko-KR" sz="2000"/>
              <a:t>histcmp_correl</a:t>
            </a:r>
            <a:r>
              <a:rPr lang="ko-KR" altLang="en-US" sz="2000"/>
              <a:t>을 사용해서 </a:t>
            </a:r>
            <a:r>
              <a:rPr lang="en-US" altLang="ko-KR" sz="2000"/>
              <a:t>0~1</a:t>
            </a:r>
            <a:r>
              <a:rPr lang="ko-KR" altLang="en-US" sz="2000"/>
              <a:t>인 값이 나온다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값이 클수록 이미지가 비슷한다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max</a:t>
            </a:r>
            <a:r>
              <a:rPr lang="ko-KR" altLang="en-US" sz="2000"/>
              <a:t>값을 저장한다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27078B3-C313-4878-A345-8D8EF528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5" y="3104938"/>
            <a:ext cx="3962241" cy="303111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739710-A125-418A-AF8A-E64EEED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ko-KR" altLang="ko-KR" sz="5100"/>
              <a:t>최소 거리의 특징점 쌍을 직선으로 연결</a:t>
            </a:r>
            <a:br>
              <a:rPr lang="ko-KR" altLang="en-US" sz="5100"/>
            </a:br>
            <a:endParaRPr lang="ko-KR" altLang="en-US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C797E-5087-4557-B9BE-C950659E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Hconcat</a:t>
            </a:r>
            <a:r>
              <a:rPr lang="ko-KR" altLang="en-US" sz="2000"/>
              <a:t>으로 </a:t>
            </a:r>
            <a:r>
              <a:rPr lang="en-US" altLang="ko-KR" sz="2000"/>
              <a:t>1st,2nd</a:t>
            </a:r>
            <a:r>
              <a:rPr lang="ko-KR" altLang="en-US" sz="2000"/>
              <a:t> 이미지를 좌우로 합성한다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For </a:t>
            </a:r>
            <a:r>
              <a:rPr lang="ko-KR" altLang="en-US" sz="2000"/>
              <a:t>루프로 각각 코너영역의 서로 제일 큰 </a:t>
            </a:r>
            <a:r>
              <a:rPr lang="en-US" altLang="ko-KR" sz="2000"/>
              <a:t>similarity</a:t>
            </a:r>
            <a:r>
              <a:rPr lang="ko-KR" altLang="en-US" sz="2000"/>
              <a:t>값을 찾고 </a:t>
            </a:r>
            <a:r>
              <a:rPr lang="en-US" altLang="ko-KR" sz="2000"/>
              <a:t>line</a:t>
            </a:r>
            <a:r>
              <a:rPr lang="ko-KR" altLang="en-US" sz="2000"/>
              <a:t>함수로 직선으로 연결한다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75184A-9044-41A2-8780-28AA8271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216326"/>
            <a:ext cx="5533671" cy="2808338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419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304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Microsoft GothicNeo</vt:lpstr>
      <vt:lpstr>Microsoft GothicNeo Light</vt:lpstr>
      <vt:lpstr>Arial</vt:lpstr>
      <vt:lpstr>LevelVTI</vt:lpstr>
      <vt:lpstr>컴퓨터비전 01분반 프로젝트 1</vt:lpstr>
      <vt:lpstr>실험 알고리즘</vt:lpstr>
      <vt:lpstr>두 입력영상의 동일 코너점 영역(patch)을 저장 </vt:lpstr>
      <vt:lpstr> 그래디언트,Grayscale 분포의  히스토그램을 저장  </vt:lpstr>
      <vt:lpstr> 그래디언트,Grayscale 분포의 히스토그램을 저장  </vt:lpstr>
      <vt:lpstr>그래디언트,Grayscale 분포의 히스토그램을 저장</vt:lpstr>
      <vt:lpstr>그래디언트,Grayscale 분포의 히스토그램을 저장</vt:lpstr>
      <vt:lpstr>두 영상의 특징점 집합에 대해 히스토그램 거리를 각각 계산 </vt:lpstr>
      <vt:lpstr>최소 거리의 특징점 쌍을 직선으로 연결 </vt:lpstr>
      <vt:lpstr>결과출력</vt:lpstr>
      <vt:lpstr>결과출력</vt:lpstr>
      <vt:lpstr>그래디언트 히스토그램 (결과 출력)</vt:lpstr>
      <vt:lpstr>컴퓨터비전 01분반 프로젝트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 01분반 프로젝트 1</dc:title>
  <dc:creator>김천룡</dc:creator>
  <cp:lastModifiedBy>김천룡</cp:lastModifiedBy>
  <cp:revision>7</cp:revision>
  <dcterms:created xsi:type="dcterms:W3CDTF">2022-03-29T05:25:47Z</dcterms:created>
  <dcterms:modified xsi:type="dcterms:W3CDTF">2022-03-29T08:30:07Z</dcterms:modified>
</cp:coreProperties>
</file>