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A7BB-D6BE-9CEE-AD21-021FF749C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20C29-79D6-22A1-21E5-9DE571CF4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01629-D8BF-76DD-56AF-3BDF029B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CF27-C9B2-4E0E-84D8-589D8959860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BD84D-CA52-E13C-9286-A2D1C4B1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EB839-429A-7E0E-B40A-67200139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5EB4-9AF8-4C05-9B34-1823B445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8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08AC-849D-F4B4-2802-4CF6909D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584E3-6CEC-45EA-0D70-861F0A4F4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2F9CF-1E05-60A5-A953-8B1DCFEB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CF27-C9B2-4E0E-84D8-589D8959860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5D31C-87DA-403D-4E7A-7000FBDA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83967-74F1-D098-75EB-C49CB3D2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5EB4-9AF8-4C05-9B34-1823B445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3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14D3E-E14B-424E-B78E-1BCEA5B65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4D002-C1B0-90BD-AFD8-F556EF1E6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100A5-A500-C8D3-107B-E8BCE039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CF27-C9B2-4E0E-84D8-589D8959860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0519E-D50F-F75A-6F31-68047C57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14628-8796-FF68-47DE-C14D5BBD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5EB4-9AF8-4C05-9B34-1823B445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D7D5-372C-A26F-D346-ADAA6E06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7F95-7743-943C-58C4-5872F14D2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F8A41-AE66-5CFF-E608-9390A98F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CF27-C9B2-4E0E-84D8-589D8959860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4A113-2FAB-B103-7DA6-8022FC42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CDBCE-C39F-86AD-E681-7227E4DF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5EB4-9AF8-4C05-9B34-1823B445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4E87-0D97-0E45-D745-4F49FCC2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821E8-B154-44DB-D426-3644E609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BECDE-B7BD-1936-13EC-46009711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CF27-C9B2-4E0E-84D8-589D8959860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DC51-7EF9-ED06-E49A-D3B58761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CD9AF-1991-EA77-B4EC-2455A9D9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5EB4-9AF8-4C05-9B34-1823B445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0540-9CB3-A781-4B43-0DCAA075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50DF-2609-169C-7EF4-9A4B00677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82211-FB94-D7F0-1DCE-6B0EEDA8F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9706D-6509-7D69-3A2D-8DA75D94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CF27-C9B2-4E0E-84D8-589D8959860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A6552-443D-C790-206E-6CA7296E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1DD67-C8A4-A1C8-456F-64453CA4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5EB4-9AF8-4C05-9B34-1823B445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1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3FFB-830F-525E-A108-D9126112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F8B4B-AB95-9526-1019-3FD7B0102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A24C3-5016-A812-E844-D8748F214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B9724-9C03-45E3-105A-AFDE20DCC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DD1FA-6BCF-507F-809B-7F29D256F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B0142-A782-7E2C-8C74-4022DBE3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CF27-C9B2-4E0E-84D8-589D8959860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CE618-22F9-4147-BA95-18BD43DA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A5B1B-C59E-6B50-B607-1B966457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5EB4-9AF8-4C05-9B34-1823B445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3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3B2D-93AF-378B-74D8-9165EE18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167C8-58AB-DD65-1EAB-5E7A4D64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CF27-C9B2-4E0E-84D8-589D8959860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A4005-FD15-C382-6D53-761A7015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D83A4-8746-6ADA-1D29-E24641E2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5EB4-9AF8-4C05-9B34-1823B445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9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2CF66-4B58-FE64-B5E9-35BEB50C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CF27-C9B2-4E0E-84D8-589D8959860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2E9CF-D03D-3BB9-3779-0FB6293E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63652-181E-21A8-C12D-68196A16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5EB4-9AF8-4C05-9B34-1823B445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3C10-8A2A-7E09-868B-B29C4088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021DA-5B58-7E9E-0FE8-C0C91F0FE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A57E3-C9D8-E254-3C87-E114D7EAB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F2666-8DA4-C30F-584F-A9B7F4D4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CF27-C9B2-4E0E-84D8-589D8959860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28085-063A-1485-F3F2-D1759ABC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9E8C6-D7D4-6557-15E6-CF94C583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5EB4-9AF8-4C05-9B34-1823B445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4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42C2-9A1F-62EF-E41B-0EEC76A3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17E7F-AE04-10C0-EB4D-1B0590DE8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1C2FA-107E-CF11-19F9-6DC458D20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D671E-5C10-DB10-168C-4006240A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CF27-C9B2-4E0E-84D8-589D8959860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E15AB-A251-DCBE-3A36-E2CA21B2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898FF-DF58-9811-3A47-7C47C496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5EB4-9AF8-4C05-9B34-1823B445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4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DCD0A-7F2F-0B10-ED15-C42BF993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56CE8-668A-6624-EEF0-F5938406F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D24D-44BA-5589-1B00-B6328E1CB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7CF27-C9B2-4E0E-84D8-589D8959860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89E2D-873C-3846-2A07-01FA64A46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33144-00A5-C605-86DE-35F954DF4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5EB4-9AF8-4C05-9B34-1823B445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sccd.instructure.com/courses/9753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31FD-4CD0-83E7-0772-91D2EFF6F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9808"/>
          </a:xfrm>
        </p:spPr>
        <p:txBody>
          <a:bodyPr/>
          <a:lstStyle/>
          <a:p>
            <a:r>
              <a:rPr lang="en-US" b="1" dirty="0"/>
              <a:t>Speech Recognition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B5E94-8ECF-D86A-7833-0B9B188C8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4466" y="4477563"/>
            <a:ext cx="9144000" cy="99190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/>
              <a:t>Created by:   John Le</a:t>
            </a:r>
          </a:p>
          <a:p>
            <a:pPr algn="l"/>
            <a:r>
              <a:rPr lang="en-US" b="1" dirty="0"/>
              <a:t>Created on:  07/26/2023 (Summer Session)</a:t>
            </a:r>
          </a:p>
          <a:p>
            <a:pPr algn="l"/>
            <a:r>
              <a:rPr lang="en-US" b="1" dirty="0"/>
              <a:t>Class:  </a:t>
            </a:r>
            <a:r>
              <a:rPr lang="en-US" b="1" i="0" u="none" strike="noStrike" dirty="0">
                <a:solidFill>
                  <a:srgbClr val="2D3B45"/>
                </a:solidFill>
                <a:effectLst/>
                <a:latin typeface="Lato Extended"/>
                <a:hlinkClick r:id="rId3"/>
              </a:rPr>
              <a:t>CMPR114</a:t>
            </a:r>
            <a:r>
              <a:rPr lang="en-US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 Python Programming</a:t>
            </a:r>
            <a:endParaRPr lang="en-US" b="1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0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861B-040B-2CE8-5897-4269EE4B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9AEAA-6E66-73BA-DEA7-AA1923C0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two main objectives of the Python application: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ability to transcribe dictations into text.</a:t>
            </a:r>
          </a:p>
          <a:p>
            <a:r>
              <a:rPr lang="en-US" dirty="0"/>
              <a:t>The ability to save the text to a text file or database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6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8129-C19A-252D-DBEC-D6401995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Dependencies: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EDB7B-1308-0CF7-3177-CC951C317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600"/>
            <a:ext cx="10515600" cy="4424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/>
              <a:t>Current Implementation:</a:t>
            </a:r>
          </a:p>
          <a:p>
            <a:r>
              <a:rPr lang="en-US" sz="2000" dirty="0" err="1"/>
              <a:t>Tkinter</a:t>
            </a:r>
            <a:endParaRPr lang="en-US" sz="2000" dirty="0"/>
          </a:p>
          <a:p>
            <a:pPr lvl="1"/>
            <a:r>
              <a:rPr lang="en-US" sz="2000" dirty="0" err="1"/>
              <a:t>Messagebox</a:t>
            </a:r>
            <a:endParaRPr lang="en-US" sz="2000" dirty="0"/>
          </a:p>
          <a:p>
            <a:pPr lvl="1"/>
            <a:r>
              <a:rPr lang="en-US" sz="2000" dirty="0" err="1"/>
              <a:t>FileDialog</a:t>
            </a:r>
            <a:endParaRPr lang="en-US" sz="2000" dirty="0"/>
          </a:p>
          <a:p>
            <a:r>
              <a:rPr lang="en-US" sz="2000" dirty="0"/>
              <a:t>Speech Recognition</a:t>
            </a:r>
          </a:p>
          <a:p>
            <a:r>
              <a:rPr lang="en-US" sz="2000" dirty="0" err="1"/>
              <a:t>Pyodbc</a:t>
            </a:r>
            <a:endParaRPr lang="en-US" sz="2000" dirty="0"/>
          </a:p>
          <a:p>
            <a:r>
              <a:rPr lang="en-US" sz="2000" dirty="0" err="1"/>
              <a:t>PyAudio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Other considerations:</a:t>
            </a:r>
          </a:p>
          <a:p>
            <a:r>
              <a:rPr lang="en-US" sz="2000" dirty="0" err="1"/>
              <a:t>Vosk</a:t>
            </a:r>
            <a:r>
              <a:rPr lang="en-US" sz="2000" dirty="0"/>
              <a:t> – Multiple threading model and queueing mechanism made it a bit complex.</a:t>
            </a:r>
          </a:p>
          <a:p>
            <a:r>
              <a:rPr lang="en-US" sz="2000" dirty="0" err="1"/>
              <a:t>AssemblyAI</a:t>
            </a:r>
            <a:r>
              <a:rPr lang="en-US" sz="2000" dirty="0"/>
              <a:t> – Robust library but takes more knowledge to implement.</a:t>
            </a:r>
          </a:p>
          <a:p>
            <a:r>
              <a:rPr lang="en-US" sz="2000" dirty="0"/>
              <a:t>Whisper API, </a:t>
            </a:r>
            <a:r>
              <a:rPr lang="en-US" sz="2000" dirty="0" err="1"/>
              <a:t>Houndify</a:t>
            </a:r>
            <a:r>
              <a:rPr lang="en-US" sz="2000" dirty="0"/>
              <a:t>, Azure Speech, Wit.ai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2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33AB-B98E-5C18-348E-40B8F0B6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 Level Application 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D4A26B-8151-65E7-4282-912087B78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2405062"/>
            <a:ext cx="88487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3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633F83-29B4-9509-155D-236F4FFD4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319087"/>
            <a:ext cx="96869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3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7185-AC06-6AC5-D194-2BD30048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Component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74AF1B-6C11-217F-D7CF-CFFE7D436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673" y="1713443"/>
            <a:ext cx="7508225" cy="4365624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C2CAC3DF-EE8C-64F7-5C7E-AF01977F3B29}"/>
              </a:ext>
            </a:extLst>
          </p:cNvPr>
          <p:cNvSpPr/>
          <p:nvPr/>
        </p:nvSpPr>
        <p:spPr>
          <a:xfrm>
            <a:off x="381000" y="2184400"/>
            <a:ext cx="1744133" cy="465667"/>
          </a:xfrm>
          <a:prstGeom prst="borderCallout1">
            <a:avLst>
              <a:gd name="adj1" fmla="val 52083"/>
              <a:gd name="adj2" fmla="val 100194"/>
              <a:gd name="adj3" fmla="val 68512"/>
              <a:gd name="adj4" fmla="val 1206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Option to save dictation to  text file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0E20CC79-D71D-0C7A-8C1D-80265FF1200A}"/>
              </a:ext>
            </a:extLst>
          </p:cNvPr>
          <p:cNvSpPr/>
          <p:nvPr/>
        </p:nvSpPr>
        <p:spPr>
          <a:xfrm>
            <a:off x="380999" y="2844800"/>
            <a:ext cx="1744133" cy="465667"/>
          </a:xfrm>
          <a:prstGeom prst="borderCallout1">
            <a:avLst>
              <a:gd name="adj1" fmla="val 52083"/>
              <a:gd name="adj2" fmla="val 100194"/>
              <a:gd name="adj3" fmla="val 13967"/>
              <a:gd name="adj4" fmla="val 1206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Option to save dictation to  database table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198423A7-C13C-4922-D260-B999BFE8E72F}"/>
              </a:ext>
            </a:extLst>
          </p:cNvPr>
          <p:cNvSpPr/>
          <p:nvPr/>
        </p:nvSpPr>
        <p:spPr>
          <a:xfrm>
            <a:off x="380998" y="5071534"/>
            <a:ext cx="1744133" cy="465667"/>
          </a:xfrm>
          <a:prstGeom prst="borderCallout1">
            <a:avLst>
              <a:gd name="adj1" fmla="val 52083"/>
              <a:gd name="adj2" fmla="val 100194"/>
              <a:gd name="adj3" fmla="val 53967"/>
              <a:gd name="adj4" fmla="val 1293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Display the dictation in text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F8144686-A4DC-A1BE-05F3-A31B95CA1A3D}"/>
              </a:ext>
            </a:extLst>
          </p:cNvPr>
          <p:cNvSpPr/>
          <p:nvPr/>
        </p:nvSpPr>
        <p:spPr>
          <a:xfrm>
            <a:off x="10066867" y="2277534"/>
            <a:ext cx="1744133" cy="465667"/>
          </a:xfrm>
          <a:prstGeom prst="borderCallout1">
            <a:avLst>
              <a:gd name="adj1" fmla="val 53901"/>
              <a:gd name="adj2" fmla="val 679"/>
              <a:gd name="adj3" fmla="val 57603"/>
              <a:gd name="adj4" fmla="val -565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Specify preferred location of text file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9BBC5C75-09B2-C840-4D49-965C9AB640DC}"/>
              </a:ext>
            </a:extLst>
          </p:cNvPr>
          <p:cNvSpPr/>
          <p:nvPr/>
        </p:nvSpPr>
        <p:spPr>
          <a:xfrm>
            <a:off x="380997" y="3742267"/>
            <a:ext cx="1744133" cy="465667"/>
          </a:xfrm>
          <a:prstGeom prst="borderCallout1">
            <a:avLst>
              <a:gd name="adj1" fmla="val 52083"/>
              <a:gd name="adj2" fmla="val 100194"/>
              <a:gd name="adj3" fmla="val 13967"/>
              <a:gd name="adj4" fmla="val 1206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Hidden label showing the status of dictation</a:t>
            </a:r>
          </a:p>
        </p:txBody>
      </p:sp>
    </p:spTree>
    <p:extLst>
      <p:ext uri="{BB962C8B-B14F-4D97-AF65-F5344CB8AC3E}">
        <p14:creationId xmlns:p14="http://schemas.microsoft.com/office/powerpoint/2010/main" val="266498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CFB5-B03C-3190-371F-FA0834D8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1DE2-1C0D-E5C7-C806-D38A0A807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the best speech recognition library to use</a:t>
            </a:r>
          </a:p>
          <a:p>
            <a:r>
              <a:rPr lang="en-US" dirty="0"/>
              <a:t>Implemented Speech Recognition library has slight delay in generating text, while others require high CPU utilization or API references.</a:t>
            </a:r>
          </a:p>
          <a:p>
            <a:r>
              <a:rPr lang="en-US" dirty="0"/>
              <a:t>Button to stopping the dictation was problematic since the dictation was running in a continuous loop</a:t>
            </a:r>
          </a:p>
          <a:p>
            <a:r>
              <a:rPr lang="en-US" dirty="0"/>
              <a:t>Display the text coming back from speech recognition and displaying it into the text/label widget.</a:t>
            </a:r>
          </a:p>
          <a:p>
            <a:r>
              <a:rPr lang="en-US" dirty="0"/>
              <a:t>No examples of </a:t>
            </a:r>
            <a:r>
              <a:rPr lang="en-US" dirty="0" err="1"/>
              <a:t>tkinter</a:t>
            </a:r>
            <a:r>
              <a:rPr lang="en-US" dirty="0"/>
              <a:t> widgets integrating with speech recognition.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3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8140-490A-782C-9131-8F4692A5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Retrospect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DD44-92FE-CBE6-8992-C682CD013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hind sight, the project was an excellent opportunity to put my new technical knowledge into real-life application.  Looking back, here are some of the things I would have like to do better: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Segregation of code based upon functionality</a:t>
            </a:r>
          </a:p>
          <a:p>
            <a:r>
              <a:rPr lang="en-US" dirty="0"/>
              <a:t>Better Error Handling</a:t>
            </a:r>
          </a:p>
          <a:p>
            <a:r>
              <a:rPr lang="en-US" dirty="0"/>
              <a:t>Understanding of Python standards and best practices</a:t>
            </a:r>
          </a:p>
          <a:p>
            <a:r>
              <a:rPr lang="en-US" dirty="0"/>
              <a:t>Opportunity to deploy code to various staging environments (DEV, QA, STAGE, PROD)</a:t>
            </a:r>
          </a:p>
        </p:txBody>
      </p:sp>
    </p:spTree>
    <p:extLst>
      <p:ext uri="{BB962C8B-B14F-4D97-AF65-F5344CB8AC3E}">
        <p14:creationId xmlns:p14="http://schemas.microsoft.com/office/powerpoint/2010/main" val="178797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3887</TotalTime>
  <Words>290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Lato Extended</vt:lpstr>
      <vt:lpstr>Office Theme</vt:lpstr>
      <vt:lpstr>Speech Recognition App</vt:lpstr>
      <vt:lpstr>Objectives:</vt:lpstr>
      <vt:lpstr>Application Dependencies:</vt:lpstr>
      <vt:lpstr>High Level Application Flow</vt:lpstr>
      <vt:lpstr>PowerPoint Presentation</vt:lpstr>
      <vt:lpstr>Application Component</vt:lpstr>
      <vt:lpstr>Challenges:</vt:lpstr>
      <vt:lpstr>Retrospect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Recognition</dc:title>
  <dc:creator>John Le</dc:creator>
  <cp:lastModifiedBy>John Le</cp:lastModifiedBy>
  <cp:revision>12</cp:revision>
  <dcterms:created xsi:type="dcterms:W3CDTF">2023-07-24T03:22:54Z</dcterms:created>
  <dcterms:modified xsi:type="dcterms:W3CDTF">2023-08-07T20:48:19Z</dcterms:modified>
</cp:coreProperties>
</file>