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9" r:id="rId4"/>
    <p:sldId id="266" r:id="rId5"/>
    <p:sldId id="267" r:id="rId7"/>
    <p:sldId id="270" r:id="rId8"/>
    <p:sldId id="271" r:id="rId9"/>
    <p:sldId id="272" r:id="rId10"/>
    <p:sldId id="27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tun_4@outlook.com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6350" autoAdjust="0"/>
  </p:normalViewPr>
  <p:slideViewPr>
    <p:cSldViewPr snapToGrid="0">
      <p:cViewPr varScale="1">
        <p:scale>
          <a:sx n="66" d="100"/>
          <a:sy n="66" d="100"/>
        </p:scale>
        <p:origin x="58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11B55-E9B9-4B6E-B78A-2F3E7E7D1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261-B010-48AD-99BF-FAD537DB2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大概的想法，两个线程池，两个队列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看下代码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思考：能不能用一个队列？进来就是点餐？出去就是订餐？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人点汉堡的这个过程还能怎么去改？用线程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后台的两个线程池，</a:t>
            </a:r>
            <a:r>
              <a:rPr lang="en-US" altLang="zh-CN"/>
              <a:t>start</a:t>
            </a:r>
            <a:r>
              <a:rPr lang="zh-CN" altLang="en-US"/>
              <a:t>去调用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构造方法，也就是初始化业务数据传输的两个通道，这里用</a:t>
            </a:r>
            <a:r>
              <a:rPr lang="en-US" altLang="zh-CN"/>
              <a:t>blockingqueue</a:t>
            </a:r>
            <a:r>
              <a:rPr lang="zh-CN" altLang="en-US"/>
              <a:t>的</a:t>
            </a:r>
            <a:r>
              <a:rPr lang="en-US" altLang="zh-CN"/>
              <a:t>array</a:t>
            </a:r>
            <a:r>
              <a:rPr lang="zh-CN" altLang="en-US"/>
              <a:t>实现，</a:t>
            </a:r>
            <a:r>
              <a:rPr lang="en-US" altLang="zh-CN"/>
              <a:t>linked</a:t>
            </a:r>
            <a:r>
              <a:rPr lang="zh-CN" altLang="en-US"/>
              <a:t>也可以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如何去调用和实现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简单了解阻塞队列：http://www.cnblogs.com/WangHaiMing/p/8798709.html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5FCB-4700-4D34-9B83-987634420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06-F2EE-4DC6-A838-12F18450972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800" dirty="0"/>
              <a:t>JAVA</a:t>
            </a:r>
            <a:r>
              <a:rPr lang="zh-CN" altLang="en-US" sz="4800" dirty="0"/>
              <a:t> </a:t>
            </a:r>
            <a:r>
              <a:rPr lang="en-US" altLang="zh-CN" sz="4800" dirty="0"/>
              <a:t>TC35</a:t>
            </a:r>
            <a:r>
              <a:rPr lang="zh-CN" altLang="en-US" sz="4800" dirty="0"/>
              <a:t> 学习分享</a:t>
            </a:r>
            <a:endParaRPr lang="zh-CN" altLang="en-US" sz="28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李文娟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麦当劳点餐和取餐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7370" y="2336800"/>
            <a:ext cx="5678805" cy="425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835" y="656590"/>
            <a:ext cx="1273810" cy="1273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麦当劳有三个服务台在进行点餐工作.后台有两名工作人员在制作汉堡. 现在有ABCD四个客户来点餐分别点:海陆空三味大餐,无辣不欢组合,经典麦辣鸡腿堡套餐,不素之霸双牛堡套餐. 使用线程池和阻塞队列来实现这一过程.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38895" y="4018280"/>
            <a:ext cx="1671320" cy="225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0585" y="4038600"/>
            <a:ext cx="1671320" cy="225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3250" y="4038600"/>
            <a:ext cx="2436495" cy="225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870" y="3788410"/>
            <a:ext cx="10828020" cy="283527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0410" y="4860290"/>
            <a:ext cx="2167255" cy="569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47870" y="5574665"/>
            <a:ext cx="2167255" cy="569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0410" y="4130040"/>
            <a:ext cx="2167255" cy="569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83615" y="5358130"/>
            <a:ext cx="1444625" cy="786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4250" y="4287520"/>
            <a:ext cx="1444625" cy="786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9257030" y="4287520"/>
            <a:ext cx="344805" cy="64643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2050"/>
          <p:cNvSpPr/>
          <p:nvPr/>
        </p:nvSpPr>
        <p:spPr bwMode="auto">
          <a:xfrm>
            <a:off x="9105265" y="5073650"/>
            <a:ext cx="344805" cy="64643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2050"/>
          <p:cNvSpPr/>
          <p:nvPr/>
        </p:nvSpPr>
        <p:spPr bwMode="auto">
          <a:xfrm>
            <a:off x="9988550" y="4091940"/>
            <a:ext cx="344805" cy="64643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2050"/>
          <p:cNvSpPr/>
          <p:nvPr/>
        </p:nvSpPr>
        <p:spPr bwMode="auto">
          <a:xfrm>
            <a:off x="9601835" y="4783455"/>
            <a:ext cx="344805" cy="64643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2050"/>
          <p:cNvSpPr/>
          <p:nvPr/>
        </p:nvSpPr>
        <p:spPr bwMode="auto">
          <a:xfrm>
            <a:off x="9563735" y="5574665"/>
            <a:ext cx="344805" cy="64643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 2050"/>
          <p:cNvSpPr/>
          <p:nvPr/>
        </p:nvSpPr>
        <p:spPr bwMode="auto">
          <a:xfrm>
            <a:off x="10079355" y="5289550"/>
            <a:ext cx="344805" cy="64643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7160260" y="5358130"/>
            <a:ext cx="1380490" cy="668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2787015" y="5416550"/>
            <a:ext cx="1380490" cy="668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835" y="656590"/>
            <a:ext cx="1273810" cy="12738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65" y="4038600"/>
            <a:ext cx="1097915" cy="11131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0" y="4091940"/>
            <a:ext cx="1097915" cy="1113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6026785"/>
            <a:ext cx="815975" cy="457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60" y="6026785"/>
            <a:ext cx="815975" cy="457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835" y="656590"/>
            <a:ext cx="1273810" cy="127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r="17361" b="4142"/>
          <a:stretch>
            <a:fillRect/>
          </a:stretch>
        </p:blipFill>
        <p:spPr>
          <a:xfrm>
            <a:off x="2825115" y="311150"/>
            <a:ext cx="4102100" cy="401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07" r="1416" b="-313"/>
          <a:stretch>
            <a:fillRect/>
          </a:stretch>
        </p:blipFill>
        <p:spPr>
          <a:xfrm>
            <a:off x="6188710" y="2400300"/>
            <a:ext cx="5829935" cy="42799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3622040"/>
            <a:ext cx="4756785" cy="305816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汉堡包，产品的类：</a:t>
            </a:r>
            <a:r>
              <a:rPr lang="en-US" altLang="zh-CN"/>
              <a:t>class Hamburger</a:t>
            </a:r>
            <a:r>
              <a:rPr lang="zh-CN" altLang="en-US"/>
              <a:t>，名字</a:t>
            </a:r>
            <a:endParaRPr lang="en-US" altLang="zh-CN"/>
          </a:p>
          <a:p>
            <a:r>
              <a:rPr lang="zh-CN" altLang="en-US"/>
              <a:t>后台（</a:t>
            </a:r>
            <a:r>
              <a:rPr lang="en-US" altLang="zh-CN"/>
              <a:t>3</a:t>
            </a:r>
            <a:r>
              <a:rPr lang="zh-CN" altLang="en-US"/>
              <a:t>个服务台和</a:t>
            </a:r>
            <a:r>
              <a:rPr lang="en-US" altLang="zh-CN"/>
              <a:t>2</a:t>
            </a:r>
            <a:r>
              <a:rPr lang="zh-CN" altLang="en-US"/>
              <a:t>个制作汉堡的工作人员）的类，两个线程池</a:t>
            </a:r>
            <a:endParaRPr lang="zh-CN" altLang="en-US"/>
          </a:p>
          <a:p>
            <a:r>
              <a:rPr lang="zh-CN" altLang="en-US"/>
              <a:t>测试类：点汉堡、把订单信息给后台去消化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几种实现方式（逻辑是一样的）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835" y="656590"/>
            <a:ext cx="1273810" cy="1273810"/>
          </a:xfrm>
          <a:prstGeom prst="rect">
            <a:avLst/>
          </a:prstGeom>
        </p:spPr>
      </p:pic>
      <p:sp>
        <p:nvSpPr>
          <p:cNvPr id="9" name="右弧形箭头 8"/>
          <p:cNvSpPr/>
          <p:nvPr/>
        </p:nvSpPr>
        <p:spPr>
          <a:xfrm>
            <a:off x="3951605" y="5586095"/>
            <a:ext cx="452755" cy="692150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 descr="QQ截图201811081245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" y="1676400"/>
            <a:ext cx="6376670" cy="5010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45" y="2160270"/>
            <a:ext cx="6375400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67495" y="349250"/>
            <a:ext cx="2728595" cy="538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阻塞队列的使用</a:t>
            </a:r>
            <a:endParaRPr lang="zh-CN" altLang="en-US"/>
          </a:p>
          <a:p>
            <a:r>
              <a:rPr lang="en-US" altLang="zh-CN"/>
              <a:t>BlockingQueue</a:t>
            </a:r>
            <a:r>
              <a:rPr lang="zh-CN" altLang="en-US"/>
              <a:t>是一个借口，继承的是</a:t>
            </a:r>
            <a:r>
              <a:rPr lang="en-US" altLang="zh-CN"/>
              <a:t>Queue</a:t>
            </a:r>
            <a:r>
              <a:rPr lang="zh-CN" altLang="en-US"/>
              <a:t>队列，这次用的是实现类</a:t>
            </a:r>
            <a:endParaRPr lang="zh-CN" altLang="en-US"/>
          </a:p>
          <a:p>
            <a:r>
              <a:rPr lang="zh-CN" altLang="en-US" sz="2000" i="1">
                <a:solidFill>
                  <a:srgbClr val="FF0000"/>
                </a:solidFill>
              </a:rPr>
              <a:t>ArrayBlockingQueue</a:t>
            </a:r>
            <a:endParaRPr lang="zh-CN" altLang="en-US"/>
          </a:p>
          <a:p>
            <a:r>
              <a:rPr lang="zh-CN" altLang="en-US"/>
              <a:t>是一个用数组实现的有界阻塞队列，此队列按照先进先出（FIFO）的原则对元素进行排序。支持公平锁和非公平锁。【注：每一个线程在获取锁的时候可能都会排队等待，如果在等待时间上，先获取锁的线程的请求一定先被满足，那么这个锁就是公平的。反之，这个锁就是不公平的。公平的获取锁，也就是当前等待时间最长的线程先获取锁】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07" r="1416" b="-313"/>
          <a:stretch>
            <a:fillRect/>
          </a:stretch>
        </p:blipFill>
        <p:spPr>
          <a:xfrm>
            <a:off x="262255" y="217805"/>
            <a:ext cx="8749030" cy="6423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几种实现方式（逻辑是一样的）</a:t>
            </a:r>
            <a:r>
              <a:rPr lang="en-US" altLang="zh-CN"/>
              <a:t>-2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835" y="656590"/>
            <a:ext cx="1273810" cy="1273810"/>
          </a:xfrm>
          <a:prstGeom prst="rect">
            <a:avLst/>
          </a:prstGeom>
        </p:spPr>
      </p:pic>
      <p:pic>
        <p:nvPicPr>
          <p:cNvPr id="3" name="图片 2" descr="QQ截图20181108125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20" y="5170170"/>
            <a:ext cx="3792220" cy="1482725"/>
          </a:xfrm>
          <a:prstGeom prst="rect">
            <a:avLst/>
          </a:prstGeom>
        </p:spPr>
      </p:pic>
      <p:sp>
        <p:nvSpPr>
          <p:cNvPr id="9" name="右弧形箭头 8"/>
          <p:cNvSpPr/>
          <p:nvPr/>
        </p:nvSpPr>
        <p:spPr>
          <a:xfrm>
            <a:off x="5524500" y="5170805"/>
            <a:ext cx="452755" cy="692150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QQ截图20181108125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" y="1731645"/>
            <a:ext cx="8395970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结果比较，为什么输出不一样？来分析一下</a:t>
            </a:r>
            <a:endParaRPr lang="zh-CN" altLang="en-US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2748280"/>
            <a:ext cx="5396865" cy="2792095"/>
          </a:xfrm>
          <a:prstGeom prst="rect">
            <a:avLst/>
          </a:prstGeom>
        </p:spPr>
      </p:pic>
      <p:pic>
        <p:nvPicPr>
          <p:cNvPr id="6" name="图片 5" descr="GPI0(BSUP[]RQ)45~I2[`Q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748280"/>
            <a:ext cx="5377815" cy="2792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835" y="656590"/>
            <a:ext cx="1273810" cy="127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35200" y="4501515"/>
            <a:ext cx="7262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循环的问题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NullPointerException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不同的实现方式之间有没有差别：类和方法？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前端点餐的部分，来一个人点一个餐，这个实现方式是合理的吗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/>
              <a:t>其他的方式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加入汉堡制作的时间需求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84655" y="3014345"/>
            <a:ext cx="8364220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班长、学委、组长分享时间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0</TotalTime>
  <Words>595</Words>
  <Application>WPS 演示</Application>
  <PresentationFormat>宽屏</PresentationFormat>
  <Paragraphs>44</Paragraphs>
  <Slides>9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华文细黑</vt:lpstr>
      <vt:lpstr>Trebuchet MS</vt:lpstr>
      <vt:lpstr>微软雅黑</vt:lpstr>
      <vt:lpstr>Arial Unicode MS</vt:lpstr>
      <vt:lpstr>等线</vt:lpstr>
      <vt:lpstr>柏林</vt:lpstr>
      <vt:lpstr>JAVA TC35 学习分享 从业务流程的思考到代码的实现</vt:lpstr>
      <vt:lpstr>麦当劳点餐和取餐</vt:lpstr>
      <vt:lpstr>业务理解</vt:lpstr>
      <vt:lpstr>代码实现</vt:lpstr>
      <vt:lpstr>几种实现方式（逻辑是一样的）-1</vt:lpstr>
      <vt:lpstr>PowerPoint 演示文稿</vt:lpstr>
      <vt:lpstr>几种实现方式（逻辑是一样的）-2</vt:lpstr>
      <vt:lpstr>PowerPoint 演示文稿</vt:lpstr>
      <vt:lpstr>经验交流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TC35 学习分享</dc:title>
  <dc:creator>Administrator</dc:creator>
  <cp:lastModifiedBy>ost-F</cp:lastModifiedBy>
  <cp:revision>159</cp:revision>
  <dcterms:created xsi:type="dcterms:W3CDTF">2018-10-17T08:09:00Z</dcterms:created>
  <dcterms:modified xsi:type="dcterms:W3CDTF">2018-11-08T08:14:33Z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