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2"/>
    <p:restoredTop sz="94671"/>
  </p:normalViewPr>
  <p:slideViewPr>
    <p:cSldViewPr snapToGrid="0" snapToObjects="1">
      <p:cViewPr varScale="1">
        <p:scale>
          <a:sx n="85" d="100"/>
          <a:sy n="85" d="100"/>
        </p:scale>
        <p:origin x="9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626EF-93AB-F74C-AF90-0548B0FF506C}" type="datetimeFigureOut">
              <a:rPr lang="zh-CN" altLang="en-US"/>
              <a:t>2018/11/20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B0337-CBF1-0E48-8F82-2C8C3CE6DE30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2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B0337-CBF1-0E48-8F82-2C8C3CE6DE3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2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租车管理系统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</a:t>
            </a:r>
            <a:endParaRPr lang="en-US" altLang="zh-CN"/>
          </a:p>
          <a:p>
            <a:r>
              <a:rPr lang="en-US" altLang="zh-CN"/>
              <a:t>JAVA</a:t>
            </a:r>
            <a:r>
              <a:rPr lang="zh-CN" altLang="en-US"/>
              <a:t> </a:t>
            </a:r>
            <a:r>
              <a:rPr lang="en-US" altLang="zh-CN"/>
              <a:t>TC35</a:t>
            </a:r>
            <a:r>
              <a:rPr lang="zh-CN" altLang="en-US"/>
              <a:t> 李文娟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4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50584" y="461304"/>
            <a:ext cx="334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服务器（读取和输出流）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20875" y="443465"/>
            <a:ext cx="287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客户端（线程池里的线程）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11234" y="179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发送请求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86008" y="7324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返回请求结果</a:t>
            </a:r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370703" y="2824714"/>
            <a:ext cx="970005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zh-CN" altLang="en-US"/>
              <a:t>处理请求</a:t>
            </a:r>
            <a:endParaRPr lang="en-US" altLang="zh-CN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9727" y="313243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96949" y="313243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11209" y="3132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804" y="3137246"/>
            <a:ext cx="98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Service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9284" y="43482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Dao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5552" y="555917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Database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19727" y="433035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96949" y="433035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209" y="433035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9727" y="553651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96949" y="553651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11209" y="553651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24839" y="216243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Domain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0220" y="1366355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View</a:t>
            </a:r>
            <a:endParaRPr lang="en-US"/>
          </a:p>
        </p:txBody>
      </p:sp>
      <p:cxnSp>
        <p:nvCxnSpPr>
          <p:cNvPr id="35" name="Straight Arrow Connector 34"/>
          <p:cNvCxnSpPr>
            <a:stCxn id="15" idx="2"/>
            <a:endCxn id="16" idx="0"/>
          </p:cNvCxnSpPr>
          <p:nvPr/>
        </p:nvCxnSpPr>
        <p:spPr>
          <a:xfrm flipH="1">
            <a:off x="1133214" y="3506578"/>
            <a:ext cx="1" cy="84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7" idx="0"/>
          </p:cNvCxnSpPr>
          <p:nvPr/>
        </p:nvCxnSpPr>
        <p:spPr>
          <a:xfrm flipH="1">
            <a:off x="1133213" y="4717540"/>
            <a:ext cx="1" cy="84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3"/>
            <a:endCxn id="2" idx="1"/>
          </p:cNvCxnSpPr>
          <p:nvPr/>
        </p:nvCxnSpPr>
        <p:spPr>
          <a:xfrm>
            <a:off x="4591093" y="628131"/>
            <a:ext cx="4259491" cy="17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584132" y="11816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发送请求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353300" y="46996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返回请求结果</a:t>
            </a:r>
            <a:endParaRPr lang="en-US" altLang="zh-CN"/>
          </a:p>
        </p:txBody>
      </p:sp>
      <p:cxnSp>
        <p:nvCxnSpPr>
          <p:cNvPr id="55" name="Elbow Connector 54"/>
          <p:cNvCxnSpPr>
            <a:stCxn id="2" idx="2"/>
            <a:endCxn id="11" idx="3"/>
          </p:cNvCxnSpPr>
          <p:nvPr/>
        </p:nvCxnSpPr>
        <p:spPr>
          <a:xfrm rot="5400000">
            <a:off x="8444906" y="2456488"/>
            <a:ext cx="3702238" cy="45053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23900" y="1366355"/>
            <a:ext cx="724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线程里面先调用</a:t>
            </a:r>
            <a:r>
              <a:rPr lang="en-US" altLang="zh-CN"/>
              <a:t>welcome</a:t>
            </a:r>
            <a:r>
              <a:rPr lang="zh-CN" altLang="en-US"/>
              <a:t> </a:t>
            </a:r>
            <a:r>
              <a:rPr lang="en-US" altLang="zh-CN"/>
              <a:t>view</a:t>
            </a:r>
            <a:r>
              <a:rPr lang="zh-CN" altLang="en-US"/>
              <a:t>吗？怎么完成发送一个请求到服务器？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7B9F5D-3EE6-4690-96A9-BE28225B5E1B}"/>
              </a:ext>
            </a:extLst>
          </p:cNvPr>
          <p:cNvSpPr txBox="1"/>
          <p:nvPr/>
        </p:nvSpPr>
        <p:spPr>
          <a:xfrm>
            <a:off x="4605867" y="6886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创建数据库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5E836-7B87-4975-82B2-1EDB519F88F0}"/>
              </a:ext>
            </a:extLst>
          </p:cNvPr>
          <p:cNvSpPr txBox="1"/>
          <p:nvPr/>
        </p:nvSpPr>
        <p:spPr>
          <a:xfrm>
            <a:off x="1444978" y="2404533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7CDCC2-1864-4E04-A2BD-61D198EF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46" y="436465"/>
            <a:ext cx="8314286" cy="3466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F0DA46-28E8-4DBF-AFC6-C9FD40D3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333" y="2081381"/>
            <a:ext cx="5133333" cy="26952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B1898C7-951F-4023-99F1-9022EDAD6063}"/>
              </a:ext>
            </a:extLst>
          </p:cNvPr>
          <p:cNvSpPr txBox="1"/>
          <p:nvPr/>
        </p:nvSpPr>
        <p:spPr>
          <a:xfrm>
            <a:off x="1241778" y="3903132"/>
            <a:ext cx="17411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userId,int</a:t>
            </a:r>
          </a:p>
          <a:p>
            <a:r>
              <a:rPr lang="en-US" altLang="zh-CN"/>
              <a:t>userName</a:t>
            </a:r>
          </a:p>
          <a:p>
            <a:r>
              <a:rPr lang="en-US" altLang="zh-CN"/>
              <a:t>passWord</a:t>
            </a:r>
          </a:p>
          <a:p>
            <a:r>
              <a:rPr lang="en-US" altLang="zh-CN"/>
              <a:t>sex</a:t>
            </a:r>
          </a:p>
          <a:p>
            <a:r>
              <a:rPr lang="en-US" altLang="zh-CN"/>
              <a:t>userIdNumber</a:t>
            </a:r>
          </a:p>
          <a:p>
            <a:r>
              <a:rPr lang="en-US" altLang="zh-CN"/>
              <a:t>tel</a:t>
            </a:r>
          </a:p>
          <a:p>
            <a:r>
              <a:rPr lang="en-US" altLang="zh-CN"/>
              <a:t>addr</a:t>
            </a:r>
          </a:p>
          <a:p>
            <a:r>
              <a:rPr lang="en-US" altLang="zh-CN"/>
              <a:t>type,int</a:t>
            </a:r>
          </a:p>
        </p:txBody>
      </p:sp>
    </p:spTree>
    <p:extLst>
      <p:ext uri="{BB962C8B-B14F-4D97-AF65-F5344CB8AC3E}">
        <p14:creationId xmlns:p14="http://schemas.microsoft.com/office/powerpoint/2010/main" val="269164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57B408-670D-4186-9456-8009DF756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39974"/>
              </p:ext>
            </p:extLst>
          </p:nvPr>
        </p:nvGraphicFramePr>
        <p:xfrm>
          <a:off x="5981840" y="4247456"/>
          <a:ext cx="4810337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933">
                  <a:extLst>
                    <a:ext uri="{9D8B030D-6E8A-4147-A177-3AD203B41FA5}">
                      <a16:colId xmlns:a16="http://schemas.microsoft.com/office/drawing/2014/main" val="3103120547"/>
                    </a:ext>
                  </a:extLst>
                </a:gridCol>
                <a:gridCol w="1862333">
                  <a:extLst>
                    <a:ext uri="{9D8B030D-6E8A-4147-A177-3AD203B41FA5}">
                      <a16:colId xmlns:a16="http://schemas.microsoft.com/office/drawing/2014/main" val="1795869633"/>
                    </a:ext>
                  </a:extLst>
                </a:gridCol>
                <a:gridCol w="2203071">
                  <a:extLst>
                    <a:ext uri="{9D8B030D-6E8A-4147-A177-3AD203B41FA5}">
                      <a16:colId xmlns:a16="http://schemas.microsoft.com/office/drawing/2014/main" val="1221794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651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用户登录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输入用户名、密码登录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907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用户注册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用户可注册，管理员不可注册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93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用户查看上架汽车信息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全部上架及根据价格、车型、品牌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74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用户租车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租赁汽车，其他人不可租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02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用户还车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归还汽车，其他人可租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941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用户查看租车记录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查看当前用户的全部租车记录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9043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管理员登录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输入用户名、密码登录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95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管理员查看汽车信息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全部汽车或指定汽车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88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管理员添加汽车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根据提示添加一辆汽车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102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管理员修改汽车信息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修改租赁价格、是否上架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192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管理员查看租赁记录信息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根据用户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或汽车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14257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096B030-6648-4DA7-8B86-F4CB0B392556}"/>
              </a:ext>
            </a:extLst>
          </p:cNvPr>
          <p:cNvSpPr/>
          <p:nvPr/>
        </p:nvSpPr>
        <p:spPr>
          <a:xfrm>
            <a:off x="5599289" y="53028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en-US" altLang="zh-CN" b="1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</a:t>
            </a:r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汽车编号 进入租车订单 如</a:t>
            </a:r>
            <a:r>
              <a:rPr lang="en-US" altLang="zh-CN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1+2</a:t>
            </a:r>
            <a:endParaRPr lang="en-US" altLang="zh-CN" b="1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2+1 </a:t>
            </a:r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按价格降序排序 </a:t>
            </a:r>
            <a:r>
              <a:rPr lang="en-US" altLang="zh-CN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2+2 </a:t>
            </a:r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按价格升序排序</a:t>
            </a:r>
            <a:endParaRPr lang="en-US" altLang="zh-CN" b="1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3+</a:t>
            </a:r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类型编号 按类型搜索</a:t>
            </a:r>
            <a:endParaRPr lang="en-US" altLang="zh-CN" b="1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4+</a:t>
            </a:r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品牌编号 按品牌搜素</a:t>
            </a:r>
            <a:endParaRPr lang="en-US" altLang="zh-CN" b="1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产看全部汽车</a:t>
            </a:r>
            <a:endParaRPr lang="en-US" altLang="zh-CN" b="1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查看我的租车记录</a:t>
            </a:r>
            <a:endParaRPr lang="en-US" altLang="zh-CN" b="1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7+</a:t>
            </a:r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汽车编号</a:t>
            </a:r>
            <a:r>
              <a:rPr lang="en-US" altLang="zh-CN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i="1">
                <a:solidFill>
                  <a:srgbClr val="2A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换车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2826C9F-69AB-445B-8523-489775770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7122"/>
              </p:ext>
            </p:extLst>
          </p:nvPr>
        </p:nvGraphicFramePr>
        <p:xfrm>
          <a:off x="4436533" y="1648177"/>
          <a:ext cx="7428090" cy="47327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97466824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27570797"/>
                    </a:ext>
                  </a:extLst>
                </a:gridCol>
                <a:gridCol w="2291644">
                  <a:extLst>
                    <a:ext uri="{9D8B030D-6E8A-4147-A177-3AD203B41FA5}">
                      <a16:colId xmlns:a16="http://schemas.microsoft.com/office/drawing/2014/main" val="1779705646"/>
                    </a:ext>
                  </a:extLst>
                </a:gridCol>
                <a:gridCol w="835379">
                  <a:extLst>
                    <a:ext uri="{9D8B030D-6E8A-4147-A177-3AD203B41FA5}">
                      <a16:colId xmlns:a16="http://schemas.microsoft.com/office/drawing/2014/main" val="4022385429"/>
                    </a:ext>
                  </a:extLst>
                </a:gridCol>
              </a:tblGrid>
              <a:tr h="2071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server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Client(socket)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519991"/>
                  </a:ext>
                </a:extLst>
              </a:tr>
              <a:tr h="229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UserService</a:t>
                      </a:r>
                      <a:endParaRPr lang="zh-CN" alt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Login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可判断是否存在用户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48564"/>
                  </a:ext>
                </a:extLst>
              </a:tr>
              <a:tr h="353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Register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可添加用户并返回布尔值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64216"/>
                  </a:ext>
                </a:extLst>
              </a:tr>
              <a:tr h="229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CarServcie</a:t>
                      </a:r>
                      <a:endParaRPr lang="zh-CN" alt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ListCar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，主界面，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2455316"/>
                  </a:ext>
                </a:extLst>
              </a:tr>
              <a:tr h="353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getCarPrice, 2+1,2+2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45115"/>
                  </a:ext>
                </a:extLst>
              </a:tr>
              <a:tr h="353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getCarCategory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3+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类型编号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9764448"/>
                  </a:ext>
                </a:extLst>
              </a:tr>
              <a:tr h="353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getCarBrand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4+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品牌编号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5210569"/>
                  </a:ext>
                </a:extLst>
              </a:tr>
              <a:tr h="2292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rentCar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1+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汽车编号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7896435"/>
                  </a:ext>
                </a:extLst>
              </a:tr>
              <a:tr h="353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returnCar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7+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汽车编号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还车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721454"/>
                  </a:ext>
                </a:extLst>
              </a:tr>
              <a:tr h="353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adminListCar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，管理员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824396"/>
                  </a:ext>
                </a:extLst>
              </a:tr>
              <a:tr h="2292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addCar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241089"/>
                  </a:ext>
                </a:extLst>
              </a:tr>
              <a:tr h="2292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updateCar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277580"/>
                  </a:ext>
                </a:extLst>
              </a:tr>
              <a:tr h="2292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updateCarUsable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906347"/>
                  </a:ext>
                </a:extLst>
              </a:tr>
              <a:tr h="353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RecordService</a:t>
                      </a:r>
                      <a:endParaRPr lang="zh-CN" alt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listRecord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 </a:t>
                      </a:r>
                      <a:r>
                        <a:rPr lang="zh-CN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查看租车记录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185100"/>
                  </a:ext>
                </a:extLst>
              </a:tr>
              <a:tr h="2292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rentCar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8984118"/>
                  </a:ext>
                </a:extLst>
              </a:tr>
              <a:tr h="2292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returnCar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sz="1400" kern="10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91495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1186DA3-4360-43F8-9FF0-7B87519BA017}"/>
              </a:ext>
            </a:extLst>
          </p:cNvPr>
          <p:cNvSpPr txBox="1"/>
          <p:nvPr/>
        </p:nvSpPr>
        <p:spPr>
          <a:xfrm>
            <a:off x="124177" y="197346"/>
            <a:ext cx="3905956" cy="6463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err="1"/>
              <a:t>UserService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Register</a:t>
            </a:r>
          </a:p>
          <a:p>
            <a:endParaRPr lang="en-US" altLang="zh-CN"/>
          </a:p>
          <a:p>
            <a:r>
              <a:rPr lang="en-US" altLang="zh-CN" err="1"/>
              <a:t>CarServcie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ListCar</a:t>
            </a:r>
            <a:r>
              <a:rPr lang="zh-CN" altLang="en-US"/>
              <a:t>，主界面，</a:t>
            </a:r>
            <a:r>
              <a:rPr lang="en-US" altLang="zh-CN"/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getCarPrice</a:t>
            </a:r>
            <a:r>
              <a:rPr lang="en-US" altLang="zh-CN"/>
              <a:t>, 2+1,2+2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getCarCategory</a:t>
            </a:r>
            <a:r>
              <a:rPr lang="zh-CN" altLang="en-US"/>
              <a:t>，</a:t>
            </a:r>
            <a:r>
              <a:rPr lang="en-US" altLang="zh-CN"/>
              <a:t>3+</a:t>
            </a:r>
            <a:r>
              <a:rPr lang="zh-CN" altLang="en-US"/>
              <a:t>类型编号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getCarBrand</a:t>
            </a:r>
            <a:r>
              <a:rPr lang="zh-CN" altLang="en-US"/>
              <a:t>，</a:t>
            </a:r>
            <a:r>
              <a:rPr lang="en-US" altLang="zh-CN"/>
              <a:t>4+</a:t>
            </a:r>
            <a:r>
              <a:rPr lang="zh-CN" altLang="en-US"/>
              <a:t>品牌编号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rentCar</a:t>
            </a:r>
            <a:r>
              <a:rPr lang="zh-CN" altLang="en-US"/>
              <a:t>，</a:t>
            </a:r>
            <a:r>
              <a:rPr lang="en-US" altLang="zh-CN"/>
              <a:t>1+</a:t>
            </a:r>
            <a:r>
              <a:rPr lang="zh-CN" altLang="en-US"/>
              <a:t>汽车编号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returnCar</a:t>
            </a:r>
            <a:r>
              <a:rPr lang="zh-CN" altLang="en-US"/>
              <a:t>，</a:t>
            </a:r>
            <a:r>
              <a:rPr lang="en-US" altLang="zh-CN"/>
              <a:t>7+</a:t>
            </a:r>
            <a:r>
              <a:rPr lang="zh-CN" altLang="en-US"/>
              <a:t>汽车编号</a:t>
            </a:r>
            <a:r>
              <a:rPr lang="en-US" altLang="zh-CN"/>
              <a:t>+</a:t>
            </a:r>
            <a:r>
              <a:rPr lang="zh-CN" altLang="en-US"/>
              <a:t>还车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adminListCar</a:t>
            </a:r>
            <a:r>
              <a:rPr lang="zh-CN" altLang="en-US"/>
              <a:t>，管理员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addCar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updateCar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updateCarUsable</a:t>
            </a:r>
            <a:endParaRPr lang="en-US" altLang="zh-CN"/>
          </a:p>
          <a:p>
            <a:endParaRPr lang="en-US" altLang="zh-CN"/>
          </a:p>
          <a:p>
            <a:r>
              <a:rPr lang="en-US" altLang="zh-CN" err="1"/>
              <a:t>RecordService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listRecord</a:t>
            </a:r>
            <a:r>
              <a:rPr lang="zh-CN" altLang="en-US"/>
              <a:t>，</a:t>
            </a:r>
            <a:r>
              <a:rPr lang="en-US" altLang="zh-CN"/>
              <a:t>6 </a:t>
            </a:r>
            <a:r>
              <a:rPr lang="zh-CN" altLang="en-US"/>
              <a:t>查看租车记录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rentCar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err="1"/>
              <a:t>returnCar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34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7284CB2-55B9-4B82-88BE-5F82527052E1}"/>
              </a:ext>
            </a:extLst>
          </p:cNvPr>
          <p:cNvSpPr/>
          <p:nvPr/>
        </p:nvSpPr>
        <p:spPr>
          <a:xfrm>
            <a:off x="654755" y="1433689"/>
            <a:ext cx="66265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汽车编号，唯一，自增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Integer id;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汽车名称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String name;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汽车备注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String detail;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汽车品牌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String brand;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汽车类型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String type;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汽车一天租赁价格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double price;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汽车总价格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double totalprice;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汽车状态，</a:t>
            </a:r>
            <a:r>
              <a:rPr lang="en-US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0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表示未租出去，</a:t>
            </a:r>
            <a:r>
              <a:rPr lang="en-US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表示已租出去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int state;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//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是否上架</a:t>
            </a:r>
            <a:r>
              <a:rPr lang="en-US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,0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表示下架</a:t>
            </a:r>
            <a:r>
              <a:rPr lang="en-US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默认</a:t>
            </a:r>
            <a:r>
              <a:rPr lang="en-US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),1</a:t>
            </a:r>
            <a:r>
              <a:rPr lang="zh-CN" altLang="zh-CN" sz="1400" b="1" kern="100">
                <a:latin typeface="Times New Roman" panose="02020603050405020304" pitchFamily="18" charset="0"/>
                <a:ea typeface="华文细黑" panose="02010600040101010101" pitchFamily="2" charset="-122"/>
              </a:rPr>
              <a:t>表示上架</a:t>
            </a:r>
            <a:endParaRPr lang="zh-CN" altLang="zh-CN" sz="1400" kern="10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b="1" kern="100">
                <a:latin typeface="华文细黑" panose="02010600040101010101" pitchFamily="2" charset="-122"/>
              </a:rPr>
              <a:t>		private int shelf;</a:t>
            </a:r>
            <a:endParaRPr lang="zh-CN" altLang="zh-CN" sz="1400" kern="100">
              <a:latin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20BE8A-E0F0-4DCF-A0BD-28CE852E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628" y="1341279"/>
            <a:ext cx="6523809" cy="31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05F9E2-A79C-4868-BA36-6A767339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43" y="1338524"/>
            <a:ext cx="8885714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6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75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81723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1015</TotalTime>
  <Words>411</Words>
  <Application>Microsoft Office PowerPoint</Application>
  <PresentationFormat>宽屏</PresentationFormat>
  <Paragraphs>178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等线</vt:lpstr>
      <vt:lpstr>黑体</vt:lpstr>
      <vt:lpstr>华文细黑</vt:lpstr>
      <vt:lpstr>宋体</vt:lpstr>
      <vt:lpstr>微软雅黑</vt:lpstr>
      <vt:lpstr>Arial</vt:lpstr>
      <vt:lpstr>Calibri</vt:lpstr>
      <vt:lpstr>Calibri Light</vt:lpstr>
      <vt:lpstr>Rockwell</vt:lpstr>
      <vt:lpstr>Times New Roman</vt:lpstr>
      <vt:lpstr>Wingdings</vt:lpstr>
      <vt:lpstr>Atlas</vt:lpstr>
      <vt:lpstr>租车管理系统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租车管理系统</dc:title>
  <dc:creator>ztun_4@outlook.com</dc:creator>
  <cp:lastModifiedBy>Administrator</cp:lastModifiedBy>
  <cp:revision>37</cp:revision>
  <dcterms:created xsi:type="dcterms:W3CDTF">2018-11-18T14:52:57Z</dcterms:created>
  <dcterms:modified xsi:type="dcterms:W3CDTF">2018-11-20T12:12:45Z</dcterms:modified>
</cp:coreProperties>
</file>