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9"/>
  </p:notesMasterIdLst>
  <p:sldIdLst>
    <p:sldId id="256" r:id="rId2"/>
    <p:sldId id="265" r:id="rId3"/>
    <p:sldId id="266" r:id="rId4"/>
    <p:sldId id="268" r:id="rId5"/>
    <p:sldId id="270" r:id="rId6"/>
    <p:sldId id="269" r:id="rId7"/>
    <p:sldId id="27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82"/>
    <p:restoredTop sz="94671"/>
  </p:normalViewPr>
  <p:slideViewPr>
    <p:cSldViewPr snapToGrid="0" snapToObjects="1">
      <p:cViewPr varScale="1">
        <p:scale>
          <a:sx n="85" d="100"/>
          <a:sy n="85" d="100"/>
        </p:scale>
        <p:origin x="9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2626EF-93AB-F74C-AF90-0548B0FF506C}" type="datetimeFigureOut">
              <a:rPr lang="zh-CN" altLang="en-US"/>
              <a:t>2018/11/27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B0337-CBF1-0E48-8F82-2C8C3CE6DE30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29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3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15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69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334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98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05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02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2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21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7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86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44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8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59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61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04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73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042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租车管理系统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2018</a:t>
            </a:r>
            <a:r>
              <a:rPr lang="zh-CN" altLang="en-US"/>
              <a:t>年</a:t>
            </a:r>
            <a:r>
              <a:rPr lang="en-US" altLang="zh-CN"/>
              <a:t>11</a:t>
            </a:r>
            <a:r>
              <a:rPr lang="zh-CN" altLang="en-US"/>
              <a:t>月</a:t>
            </a:r>
            <a:r>
              <a:rPr lang="en-US" altLang="zh-CN"/>
              <a:t>26</a:t>
            </a:r>
            <a:r>
              <a:rPr lang="zh-CN" altLang="en-US"/>
              <a:t>日</a:t>
            </a:r>
            <a:endParaRPr lang="en-US" altLang="zh-CN"/>
          </a:p>
          <a:p>
            <a:r>
              <a:rPr lang="en-US" altLang="zh-CN"/>
              <a:t>JAVA</a:t>
            </a:r>
            <a:r>
              <a:rPr lang="zh-CN" altLang="en-US"/>
              <a:t> </a:t>
            </a:r>
            <a:r>
              <a:rPr lang="en-US" altLang="zh-CN"/>
              <a:t>TC35</a:t>
            </a:r>
            <a:r>
              <a:rPr lang="zh-CN" altLang="en-US"/>
              <a:t> 李文娟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47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6303FE-4FCE-466B-9CA3-CFFE58BC6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C936F7-7437-41C0-8698-FAE104D54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00"/>
            <a:ext cx="9784479" cy="387208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zh-CN" altLang="en-US" sz="3200"/>
              <a:t>    思路</a:t>
            </a:r>
            <a:endParaRPr lang="en-US" altLang="zh-CN" sz="3200"/>
          </a:p>
          <a:p>
            <a:pPr>
              <a:lnSpc>
                <a:spcPct val="160000"/>
              </a:lnSpc>
            </a:pPr>
            <a:r>
              <a:rPr lang="zh-CN" altLang="en-US" sz="3200"/>
              <a:t>    知识点</a:t>
            </a:r>
            <a:endParaRPr lang="en-US" altLang="zh-CN" sz="3200"/>
          </a:p>
          <a:p>
            <a:pPr>
              <a:lnSpc>
                <a:spcPct val="160000"/>
              </a:lnSpc>
            </a:pPr>
            <a:r>
              <a:rPr lang="zh-CN" altLang="en-US" sz="3200"/>
              <a:t>    优化</a:t>
            </a:r>
            <a:endParaRPr lang="en-US" altLang="zh-CN" sz="3200"/>
          </a:p>
          <a:p>
            <a:pPr>
              <a:lnSpc>
                <a:spcPct val="160000"/>
              </a:lnSpc>
            </a:pPr>
            <a:r>
              <a:rPr lang="en-US" altLang="zh-CN" sz="3200"/>
              <a:t>    </a:t>
            </a:r>
            <a:r>
              <a:rPr lang="zh-CN" altLang="en-US" sz="3200"/>
              <a:t>心得</a:t>
            </a:r>
            <a:endParaRPr lang="en-US" altLang="zh-CN" sz="3200"/>
          </a:p>
          <a:p>
            <a:pPr>
              <a:lnSpc>
                <a:spcPct val="160000"/>
              </a:lnSpc>
            </a:pPr>
            <a:r>
              <a:rPr lang="zh-CN" altLang="en-US" sz="3200"/>
              <a:t>    运行</a:t>
            </a:r>
            <a:endParaRPr lang="en-US" altLang="zh-CN" sz="3200"/>
          </a:p>
        </p:txBody>
      </p:sp>
    </p:spTree>
    <p:extLst>
      <p:ext uri="{BB962C8B-B14F-4D97-AF65-F5344CB8AC3E}">
        <p14:creationId xmlns:p14="http://schemas.microsoft.com/office/powerpoint/2010/main" val="2065523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2F13E-ADE6-498E-B3B2-0A1117543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实现思路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205F752-5C29-42BE-BEE3-C63223C060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5751" y="778980"/>
            <a:ext cx="4914211" cy="515668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B03991B-6B58-4FC0-BDE1-4714215B2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050" y="519289"/>
            <a:ext cx="3972562" cy="604291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518C1A2-FF08-4536-8CA9-82394B209541}"/>
              </a:ext>
            </a:extLst>
          </p:cNvPr>
          <p:cNvSpPr/>
          <p:nvPr/>
        </p:nvSpPr>
        <p:spPr>
          <a:xfrm>
            <a:off x="4672856" y="1674899"/>
            <a:ext cx="1237491" cy="2210015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https://timgsa.baidu.com/timg?image&amp;quality=80&amp;size=b9999_10000&amp;sec=1543215304928&amp;di=84eb26d22011b57f1cf790a586c3ba6f&amp;imgtype=0&amp;src=http%3A%2F%2Fpic002.cnblogs.com%2Fimages%2F2012%2F422107%2F2012092719280458.jpg">
            <a:extLst>
              <a:ext uri="{FF2B5EF4-FFF2-40B4-BE49-F238E27FC236}">
                <a16:creationId xmlns:a16="http://schemas.microsoft.com/office/drawing/2014/main" id="{BD308C43-7CF4-483C-8D85-A3047CEDD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00" y="4188178"/>
            <a:ext cx="4533495" cy="248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40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2F13E-ADE6-498E-B3B2-0A1117543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比较重要的知识点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100F7B-7BDD-429F-9C82-71DFCA8D9A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8623" y="2126553"/>
            <a:ext cx="5079166" cy="430923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2800"/>
              <a:t>Socket</a:t>
            </a:r>
            <a:r>
              <a:rPr lang="zh-CN" altLang="en-US" sz="2800"/>
              <a:t>（通信、读写）</a:t>
            </a:r>
            <a:endParaRPr lang="en-US" altLang="zh-CN" sz="2800"/>
          </a:p>
          <a:p>
            <a:pPr lvl="1">
              <a:lnSpc>
                <a:spcPct val="150000"/>
              </a:lnSpc>
            </a:pPr>
            <a:r>
              <a:rPr lang="zh-CN" altLang="en-US" sz="2600">
                <a:solidFill>
                  <a:srgbClr val="FFC000"/>
                </a:solidFill>
              </a:rPr>
              <a:t>走一遍</a:t>
            </a:r>
            <a:r>
              <a:rPr lang="en-US" altLang="zh-CN" sz="2600">
                <a:solidFill>
                  <a:srgbClr val="FFC000"/>
                </a:solidFill>
              </a:rPr>
              <a:t>Socket</a:t>
            </a:r>
          </a:p>
          <a:p>
            <a:pPr lvl="1">
              <a:lnSpc>
                <a:spcPct val="150000"/>
              </a:lnSpc>
            </a:pPr>
            <a:r>
              <a:rPr lang="en-US" altLang="zh-CN" sz="2400"/>
              <a:t>NullPointerErro</a:t>
            </a:r>
            <a:r>
              <a:rPr lang="zh-CN" altLang="en-US" sz="2400"/>
              <a:t>**</a:t>
            </a:r>
            <a:endParaRPr lang="en-US" altLang="zh-CN" sz="2400"/>
          </a:p>
          <a:p>
            <a:pPr lvl="1">
              <a:lnSpc>
                <a:spcPct val="150000"/>
              </a:lnSpc>
            </a:pPr>
            <a:r>
              <a:rPr lang="zh-CN" altLang="en-US" sz="2400"/>
              <a:t>如何保证是一个用户登录？</a:t>
            </a:r>
            <a:endParaRPr lang="en-US" altLang="zh-CN" sz="2400"/>
          </a:p>
          <a:p>
            <a:pPr lvl="1">
              <a:lnSpc>
                <a:spcPct val="150000"/>
              </a:lnSpc>
            </a:pPr>
            <a:r>
              <a:rPr lang="zh-CN" altLang="en-US" sz="2400"/>
              <a:t>多线程的使用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en-US" altLang="zh-CN" sz="2800"/>
              <a:t>Return</a:t>
            </a:r>
            <a:r>
              <a:rPr lang="zh-CN" altLang="en-US" sz="2800"/>
              <a:t>值</a:t>
            </a:r>
            <a:endParaRPr lang="en-US" altLang="zh-CN" sz="2800"/>
          </a:p>
          <a:p>
            <a:pPr lvl="1">
              <a:lnSpc>
                <a:spcPct val="150000"/>
              </a:lnSpc>
            </a:pPr>
            <a:r>
              <a:rPr lang="zh-CN" altLang="en-US" sz="2600"/>
              <a:t>重点在客户端只能靠</a:t>
            </a:r>
            <a:r>
              <a:rPr lang="en-US" altLang="zh-CN" sz="2600"/>
              <a:t>response</a:t>
            </a:r>
            <a:r>
              <a:rPr lang="zh-CN" altLang="en-US" sz="2600"/>
              <a:t>去判断值</a:t>
            </a:r>
            <a:endParaRPr lang="en-US" altLang="zh-CN" sz="2600"/>
          </a:p>
          <a:p>
            <a:pPr lvl="1">
              <a:lnSpc>
                <a:spcPct val="150000"/>
              </a:lnSpc>
            </a:pPr>
            <a:endParaRPr lang="en-US" altLang="zh-CN" sz="2400"/>
          </a:p>
          <a:p>
            <a:pPr>
              <a:lnSpc>
                <a:spcPct val="150000"/>
              </a:lnSpc>
            </a:pPr>
            <a:endParaRPr lang="zh-CN" altLang="en-US" sz="280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FC1E28-E951-4ECF-BBEF-1EF6D1F78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24212" y="2302933"/>
            <a:ext cx="5079166" cy="430923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zh-CN" altLang="en-US" sz="2800"/>
              <a:t>数据库</a:t>
            </a:r>
            <a:endParaRPr lang="en-US" altLang="zh-CN" sz="2800"/>
          </a:p>
          <a:p>
            <a:pPr lvl="1">
              <a:lnSpc>
                <a:spcPct val="160000"/>
              </a:lnSpc>
            </a:pPr>
            <a:r>
              <a:rPr lang="zh-CN" altLang="en-US" sz="2400"/>
              <a:t>建表</a:t>
            </a:r>
            <a:endParaRPr lang="en-US" altLang="zh-CN" sz="2400"/>
          </a:p>
          <a:p>
            <a:pPr lvl="1">
              <a:lnSpc>
                <a:spcPct val="160000"/>
              </a:lnSpc>
            </a:pPr>
            <a:r>
              <a:rPr lang="en-US" altLang="zh-CN" sz="2400"/>
              <a:t>JDBC</a:t>
            </a:r>
          </a:p>
          <a:p>
            <a:pPr lvl="1">
              <a:lnSpc>
                <a:spcPct val="160000"/>
              </a:lnSpc>
            </a:pPr>
            <a:r>
              <a:rPr lang="en-US" altLang="zh-CN" sz="2400"/>
              <a:t>mySQL </a:t>
            </a:r>
            <a:r>
              <a:rPr lang="zh-CN" altLang="en-US" sz="2400"/>
              <a:t>语句</a:t>
            </a:r>
            <a:endParaRPr lang="en-US" altLang="zh-CN" sz="2400">
              <a:solidFill>
                <a:schemeClr val="accent3"/>
              </a:solidFill>
            </a:endParaRPr>
          </a:p>
          <a:p>
            <a:pPr>
              <a:lnSpc>
                <a:spcPct val="160000"/>
              </a:lnSpc>
            </a:pPr>
            <a:r>
              <a:rPr lang="zh-CN" altLang="en-US" sz="2800"/>
              <a:t>对象转换</a:t>
            </a:r>
            <a:endParaRPr lang="en-US" altLang="zh-CN" sz="2800"/>
          </a:p>
          <a:p>
            <a:pPr lvl="1">
              <a:lnSpc>
                <a:spcPct val="160000"/>
              </a:lnSpc>
            </a:pPr>
            <a:r>
              <a:rPr lang="en-US" altLang="zh-CN" sz="2400"/>
              <a:t>ResultSet</a:t>
            </a:r>
          </a:p>
          <a:p>
            <a:pPr lvl="1">
              <a:lnSpc>
                <a:spcPct val="160000"/>
              </a:lnSpc>
            </a:pPr>
            <a:r>
              <a:rPr lang="en-US" altLang="zh-CN" sz="2400"/>
              <a:t>JSON</a:t>
            </a:r>
            <a:r>
              <a:rPr lang="zh-CN" altLang="en-US" sz="2400"/>
              <a:t>（</a:t>
            </a:r>
            <a:r>
              <a:rPr lang="zh-CN" altLang="en-US" sz="2400">
                <a:solidFill>
                  <a:srgbClr val="FFC000"/>
                </a:solidFill>
              </a:rPr>
              <a:t>说一下注册用户和添加车</a:t>
            </a:r>
            <a:r>
              <a:rPr lang="zh-CN" altLang="en-US" sz="2400"/>
              <a:t>）</a:t>
            </a:r>
            <a:endParaRPr lang="en-US" altLang="zh-CN" sz="2400">
              <a:solidFill>
                <a:schemeClr val="accent3"/>
              </a:solidFill>
            </a:endParaRPr>
          </a:p>
          <a:p>
            <a:pPr>
              <a:lnSpc>
                <a:spcPct val="160000"/>
              </a:lnSpc>
            </a:pP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476E2D6-6E12-4840-8F62-002CB91FE882}"/>
              </a:ext>
            </a:extLst>
          </p:cNvPr>
          <p:cNvSpPr/>
          <p:nvPr/>
        </p:nvSpPr>
        <p:spPr>
          <a:xfrm>
            <a:off x="6665575" y="1395584"/>
            <a:ext cx="4846104" cy="58477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3200">
                <a:solidFill>
                  <a:schemeClr val="accent3"/>
                </a:solidFill>
              </a:rPr>
              <a:t>看一下</a:t>
            </a:r>
            <a:r>
              <a:rPr lang="en-US" altLang="zh-CN" sz="3200">
                <a:solidFill>
                  <a:schemeClr val="accent3"/>
                </a:solidFill>
              </a:rPr>
              <a:t>DaoImpl</a:t>
            </a:r>
            <a:r>
              <a:rPr lang="zh-CN" altLang="en-US" sz="3200">
                <a:solidFill>
                  <a:schemeClr val="accent3"/>
                </a:solidFill>
              </a:rPr>
              <a:t>和</a:t>
            </a:r>
            <a:r>
              <a:rPr lang="en-US" altLang="zh-CN" sz="3200">
                <a:solidFill>
                  <a:schemeClr val="accent3"/>
                </a:solidFill>
              </a:rPr>
              <a:t>rSetUtil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476810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2F13E-ADE6-498E-B3B2-0A1117543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能够继续完善的部分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381DC1D-E1AA-4122-ADA5-A1C378E25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130" y="4922482"/>
            <a:ext cx="4064382" cy="17510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B9E14AD-DEEC-4DDE-B710-BB5610A2A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696" y="4997181"/>
            <a:ext cx="2976624" cy="172713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80EBB3E-BB93-453C-A20C-DC7A0FAE4283}"/>
              </a:ext>
            </a:extLst>
          </p:cNvPr>
          <p:cNvSpPr txBox="1"/>
          <p:nvPr/>
        </p:nvSpPr>
        <p:spPr>
          <a:xfrm>
            <a:off x="4572086" y="5504951"/>
            <a:ext cx="1603324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200" b="1">
                <a:solidFill>
                  <a:srgbClr val="FF0000"/>
                </a:solidFill>
              </a:rPr>
              <a:t>线程的问题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1ADAC51-592A-4917-B3E6-A45FB2C09F10}"/>
              </a:ext>
            </a:extLst>
          </p:cNvPr>
          <p:cNvSpPr txBox="1"/>
          <p:nvPr/>
        </p:nvSpPr>
        <p:spPr>
          <a:xfrm>
            <a:off x="8076874" y="5618648"/>
            <a:ext cx="2170787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200" b="1">
                <a:solidFill>
                  <a:srgbClr val="FF0000"/>
                </a:solidFill>
              </a:rPr>
              <a:t>日期转换的问题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38AA64A-28FC-4D15-958E-873832227F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6409" y="2133429"/>
            <a:ext cx="1892337" cy="2630482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DFEE63D5-EEB5-4257-A447-E8BFF491C1F7}"/>
              </a:ext>
            </a:extLst>
          </p:cNvPr>
          <p:cNvSpPr/>
          <p:nvPr/>
        </p:nvSpPr>
        <p:spPr>
          <a:xfrm>
            <a:off x="10480426" y="3312930"/>
            <a:ext cx="1370888" cy="4462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200" b="1">
                <a:solidFill>
                  <a:srgbClr val="FF0000"/>
                </a:solidFill>
              </a:rPr>
              <a:t>命名问题</a:t>
            </a:r>
            <a:endParaRPr lang="en-US" altLang="zh-CN" sz="2200" b="1">
              <a:solidFill>
                <a:srgbClr val="FF0000"/>
              </a:solidFill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0854D93-95E9-44F3-B55B-34FFF10B59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207" y="1673213"/>
            <a:ext cx="2443669" cy="175527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5327D0A-D950-4DC9-A055-1E6E9DB27C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835" y="2386075"/>
            <a:ext cx="3183917" cy="1944909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0880B7D5-F55F-4155-9E55-44C95FDC404F}"/>
              </a:ext>
            </a:extLst>
          </p:cNvPr>
          <p:cNvSpPr txBox="1"/>
          <p:nvPr/>
        </p:nvSpPr>
        <p:spPr>
          <a:xfrm>
            <a:off x="702626" y="3017549"/>
            <a:ext cx="2170787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200" b="1">
                <a:solidFill>
                  <a:srgbClr val="FF0000"/>
                </a:solidFill>
              </a:rPr>
              <a:t>跳转页面的逻辑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1ED64456-832C-4521-8EB3-576C15E972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262" y="4532276"/>
            <a:ext cx="2905545" cy="220503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AC26DC9-B7AC-466D-945D-EE8D4245F0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11071" y="3232993"/>
            <a:ext cx="3169439" cy="1558862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9B3F8FB4-88B0-45E2-93DD-9DB56DA1E605}"/>
              </a:ext>
            </a:extLst>
          </p:cNvPr>
          <p:cNvSpPr txBox="1"/>
          <p:nvPr/>
        </p:nvSpPr>
        <p:spPr>
          <a:xfrm>
            <a:off x="97580" y="5318926"/>
            <a:ext cx="2704557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200" b="1">
                <a:solidFill>
                  <a:srgbClr val="FF0000"/>
                </a:solidFill>
              </a:rPr>
              <a:t>不同</a:t>
            </a:r>
            <a:r>
              <a:rPr lang="en-US" altLang="zh-CN" sz="2200" b="1">
                <a:solidFill>
                  <a:srgbClr val="FF0000"/>
                </a:solidFill>
              </a:rPr>
              <a:t>Socket</a:t>
            </a:r>
            <a:r>
              <a:rPr lang="zh-CN" altLang="en-US" sz="2200" b="1">
                <a:solidFill>
                  <a:srgbClr val="FF0000"/>
                </a:solidFill>
              </a:rPr>
              <a:t>的问题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EFBDB8C-8B55-4AEF-9257-90B42D25D7D5}"/>
              </a:ext>
            </a:extLst>
          </p:cNvPr>
          <p:cNvSpPr txBox="1"/>
          <p:nvPr/>
        </p:nvSpPr>
        <p:spPr>
          <a:xfrm>
            <a:off x="7421730" y="3458426"/>
            <a:ext cx="2704557" cy="11079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200" b="1">
                <a:solidFill>
                  <a:srgbClr val="FF0000"/>
                </a:solidFill>
              </a:rPr>
              <a:t>Switch</a:t>
            </a:r>
            <a:r>
              <a:rPr lang="zh-CN" altLang="en-US" sz="2200" b="1">
                <a:solidFill>
                  <a:srgbClr val="FF0000"/>
                </a:solidFill>
              </a:rPr>
              <a:t> </a:t>
            </a:r>
            <a:r>
              <a:rPr lang="en-US" altLang="zh-CN" sz="2200" b="1">
                <a:solidFill>
                  <a:srgbClr val="FF0000"/>
                </a:solidFill>
              </a:rPr>
              <a:t>case</a:t>
            </a:r>
            <a:r>
              <a:rPr lang="zh-CN" altLang="en-US" sz="2200" b="1">
                <a:solidFill>
                  <a:srgbClr val="FF0000"/>
                </a:solidFill>
              </a:rPr>
              <a:t> 范围以外的内容会导致异常跳出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03E89D99-D4FB-4F9D-8515-13B1E4A14F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31710" y="2915360"/>
            <a:ext cx="3339836" cy="1944909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79FF4171-E0E7-4212-B516-F54E3721FF0C}"/>
              </a:ext>
            </a:extLst>
          </p:cNvPr>
          <p:cNvSpPr txBox="1"/>
          <p:nvPr/>
        </p:nvSpPr>
        <p:spPr>
          <a:xfrm>
            <a:off x="3851764" y="3768794"/>
            <a:ext cx="2704557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200" b="1">
                <a:solidFill>
                  <a:srgbClr val="FF0000"/>
                </a:solidFill>
              </a:rPr>
              <a:t>事务的增加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A44BDDA-1CAC-4749-865E-6E5C023638B9}"/>
              </a:ext>
            </a:extLst>
          </p:cNvPr>
          <p:cNvSpPr txBox="1"/>
          <p:nvPr/>
        </p:nvSpPr>
        <p:spPr>
          <a:xfrm>
            <a:off x="5163460" y="1695996"/>
            <a:ext cx="3540273" cy="769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200" b="1">
                <a:solidFill>
                  <a:srgbClr val="FF0000"/>
                </a:solidFill>
              </a:rPr>
              <a:t>简化</a:t>
            </a:r>
            <a:r>
              <a:rPr lang="en-US" altLang="zh-CN" sz="2200" b="1">
                <a:solidFill>
                  <a:srgbClr val="FF0000"/>
                </a:solidFill>
              </a:rPr>
              <a:t>ServiceManager</a:t>
            </a:r>
            <a:r>
              <a:rPr lang="zh-CN" altLang="en-US" sz="2200" b="1">
                <a:solidFill>
                  <a:srgbClr val="FF0000"/>
                </a:solidFill>
              </a:rPr>
              <a:t>和</a:t>
            </a:r>
            <a:r>
              <a:rPr lang="en-US" altLang="zh-CN" sz="2200" b="1">
                <a:solidFill>
                  <a:srgbClr val="FF0000"/>
                </a:solidFill>
              </a:rPr>
              <a:t>Dao</a:t>
            </a:r>
            <a:r>
              <a:rPr lang="zh-CN" altLang="en-US" sz="2200" b="1">
                <a:solidFill>
                  <a:srgbClr val="FF0000"/>
                </a:solidFill>
              </a:rPr>
              <a:t>层和相关工具</a:t>
            </a:r>
          </a:p>
        </p:txBody>
      </p:sp>
    </p:spTree>
    <p:extLst>
      <p:ext uri="{BB962C8B-B14F-4D97-AF65-F5344CB8AC3E}">
        <p14:creationId xmlns:p14="http://schemas.microsoft.com/office/powerpoint/2010/main" val="689994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2F13E-ADE6-498E-B3B2-0A1117543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进度把控和心态（自己设置</a:t>
            </a:r>
            <a:r>
              <a:rPr lang="en-US" altLang="zh-CN"/>
              <a:t>deadline</a:t>
            </a:r>
            <a:r>
              <a:rPr lang="zh-CN" altLang="en-US"/>
              <a:t>）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E3B5D2-CB2E-4576-9CA2-FB2CC42FF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4891" y="2102218"/>
            <a:ext cx="4472327" cy="693135"/>
          </a:xfrm>
        </p:spPr>
        <p:txBody>
          <a:bodyPr/>
          <a:lstStyle/>
          <a:p>
            <a:r>
              <a:rPr lang="zh-CN" altLang="en-US"/>
              <a:t>理想进度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C915F3A-BBDB-4468-8ECB-D7D7EF833E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5423" y="3062184"/>
            <a:ext cx="3252855" cy="3494804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DD5EC3-76A8-4689-8A2A-25E63CB51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02465" y="2239791"/>
            <a:ext cx="4474028" cy="692076"/>
          </a:xfrm>
        </p:spPr>
        <p:txBody>
          <a:bodyPr/>
          <a:lstStyle/>
          <a:p>
            <a:r>
              <a:rPr lang="zh-CN" altLang="en-US"/>
              <a:t>现实进度</a:t>
            </a:r>
          </a:p>
        </p:txBody>
      </p:sp>
      <p:pic>
        <p:nvPicPr>
          <p:cNvPr id="14" name="内容占位符 13">
            <a:extLst>
              <a:ext uri="{FF2B5EF4-FFF2-40B4-BE49-F238E27FC236}">
                <a16:creationId xmlns:a16="http://schemas.microsoft.com/office/drawing/2014/main" id="{FF21D489-D61D-4AD0-8E4B-63C9434F80A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522130" y="3221071"/>
            <a:ext cx="3535038" cy="2905125"/>
          </a:xfrm>
          <a:prstGeom prst="rect">
            <a:avLst/>
          </a:prstGeom>
        </p:spPr>
      </p:pic>
      <p:pic>
        <p:nvPicPr>
          <p:cNvPr id="2050" name="Picture 2" descr="https://timgsa.baidu.com/timg?image&amp;quality=80&amp;size=b9999_10000&amp;sec=1543222427143&amp;di=206ab3714921c4645177e9c4a19e920d&amp;imgtype=0&amp;src=http%3A%2F%2F08.imgmini.eastday.com%2Fmobile%2F20180201%2F20180201122200_10071e21ad7a531095498c9a4cf50555_1.gif">
            <a:extLst>
              <a:ext uri="{FF2B5EF4-FFF2-40B4-BE49-F238E27FC236}">
                <a16:creationId xmlns:a16="http://schemas.microsoft.com/office/drawing/2014/main" id="{C2AFC5AB-24B6-438E-AC79-7E7DE2D0CC4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0535" y="3429000"/>
            <a:ext cx="3047294" cy="266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965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388CD-890A-49B6-A17F-1ACC816250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项目运行</a:t>
            </a:r>
          </a:p>
        </p:txBody>
      </p:sp>
    </p:spTree>
    <p:extLst>
      <p:ext uri="{BB962C8B-B14F-4D97-AF65-F5344CB8AC3E}">
        <p14:creationId xmlns:p14="http://schemas.microsoft.com/office/powerpoint/2010/main" val="638917176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2228</TotalTime>
  <Words>149</Words>
  <Application>Microsoft Office PowerPoint</Application>
  <PresentationFormat>宽屏</PresentationFormat>
  <Paragraphs>39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DengXian</vt:lpstr>
      <vt:lpstr>宋体</vt:lpstr>
      <vt:lpstr>Arial</vt:lpstr>
      <vt:lpstr>Calibri</vt:lpstr>
      <vt:lpstr>Trebuchet MS</vt:lpstr>
      <vt:lpstr>柏林</vt:lpstr>
      <vt:lpstr>租车管理系统</vt:lpstr>
      <vt:lpstr>目录</vt:lpstr>
      <vt:lpstr>实现思路</vt:lpstr>
      <vt:lpstr>比较重要的知识点</vt:lpstr>
      <vt:lpstr>能够继续完善的部分</vt:lpstr>
      <vt:lpstr>进度把控和心态（自己设置deadline）</vt:lpstr>
      <vt:lpstr>项目运行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租车管理系统</dc:title>
  <dc:creator>ztun_4@outlook.com</dc:creator>
  <cp:lastModifiedBy>Administrator</cp:lastModifiedBy>
  <cp:revision>151</cp:revision>
  <dcterms:created xsi:type="dcterms:W3CDTF">2018-11-18T14:52:57Z</dcterms:created>
  <dcterms:modified xsi:type="dcterms:W3CDTF">2018-11-27T03:33:27Z</dcterms:modified>
</cp:coreProperties>
</file>