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/>
    <p:restoredTop sz="94671"/>
  </p:normalViewPr>
  <p:slideViewPr>
    <p:cSldViewPr snapToGrid="0" snapToObjects="1">
      <p:cViewPr varScale="1">
        <p:scale>
          <a:sx n="80" d="100"/>
          <a:sy n="80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626EF-93AB-F74C-AF90-0548B0FF506C}" type="datetimeFigureOut"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B0337-CBF1-0E48-8F82-2C8C3CE6DE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租车管理系统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</a:t>
            </a:r>
            <a:endParaRPr lang="en-US" altLang="zh-CN"/>
          </a:p>
          <a:p>
            <a:r>
              <a:rPr lang="en-US" altLang="zh-CN"/>
              <a:t>JAVA</a:t>
            </a:r>
            <a:r>
              <a:rPr lang="zh-CN" altLang="en-US"/>
              <a:t> </a:t>
            </a:r>
            <a:r>
              <a:rPr lang="en-US" altLang="zh-CN"/>
              <a:t>TC35</a:t>
            </a:r>
            <a:r>
              <a:rPr lang="zh-CN" altLang="en-US"/>
              <a:t> 李文娟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0584" y="461304"/>
            <a:ext cx="33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服务器（读取和输出流）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0875" y="443465"/>
            <a:ext cx="287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客户端（线程池里的线程）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11234" y="179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发送请求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86008" y="7324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返回请求结果</a:t>
            </a:r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370703" y="2824714"/>
            <a:ext cx="970005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zh-CN" altLang="en-US"/>
              <a:t>处理请求</a:t>
            </a:r>
            <a:endParaRPr lang="en-US" altLang="zh-CN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  <a:p>
            <a:pPr algn="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9727" y="31324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96949" y="31324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11209" y="3132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804" y="3137246"/>
            <a:ext cx="98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Service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9284" y="43482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Dao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5552" y="555917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Database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9727" y="43303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6949" y="43303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209" y="433035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9727" y="553651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96949" y="553651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2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11209" y="55365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4839" y="216243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Domain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0220" y="1366355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View</a:t>
            </a:r>
            <a:endParaRPr lang="en-US"/>
          </a:p>
        </p:txBody>
      </p:sp>
      <p:cxnSp>
        <p:nvCxnSpPr>
          <p:cNvPr id="35" name="Straight Arrow Connector 34"/>
          <p:cNvCxnSpPr>
            <a:stCxn id="15" idx="2"/>
            <a:endCxn id="16" idx="0"/>
          </p:cNvCxnSpPr>
          <p:nvPr/>
        </p:nvCxnSpPr>
        <p:spPr>
          <a:xfrm flipH="1">
            <a:off x="1133214" y="3506578"/>
            <a:ext cx="1" cy="8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7" idx="0"/>
          </p:cNvCxnSpPr>
          <p:nvPr/>
        </p:nvCxnSpPr>
        <p:spPr>
          <a:xfrm flipH="1">
            <a:off x="1133213" y="4717540"/>
            <a:ext cx="1" cy="84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3"/>
            <a:endCxn id="2" idx="1"/>
          </p:cNvCxnSpPr>
          <p:nvPr/>
        </p:nvCxnSpPr>
        <p:spPr>
          <a:xfrm>
            <a:off x="4591093" y="628131"/>
            <a:ext cx="4259491" cy="17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84132" y="11816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发送请求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353300" y="46996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返回请求结果</a:t>
            </a:r>
            <a:endParaRPr lang="en-US" altLang="zh-CN"/>
          </a:p>
        </p:txBody>
      </p:sp>
      <p:cxnSp>
        <p:nvCxnSpPr>
          <p:cNvPr id="55" name="Elbow Connector 54"/>
          <p:cNvCxnSpPr>
            <a:stCxn id="2" idx="2"/>
            <a:endCxn id="11" idx="3"/>
          </p:cNvCxnSpPr>
          <p:nvPr/>
        </p:nvCxnSpPr>
        <p:spPr>
          <a:xfrm rot="5400000">
            <a:off x="8444906" y="2456488"/>
            <a:ext cx="3702238" cy="4505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23900" y="1366355"/>
            <a:ext cx="724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线程里面先调用</a:t>
            </a:r>
            <a:r>
              <a:rPr lang="en-US" altLang="zh-CN"/>
              <a:t>welcome</a:t>
            </a:r>
            <a:r>
              <a:rPr lang="zh-CN" altLang="en-US"/>
              <a:t> </a:t>
            </a:r>
            <a:r>
              <a:rPr lang="en-US" altLang="zh-CN"/>
              <a:t>view</a:t>
            </a:r>
            <a:r>
              <a:rPr lang="zh-CN" altLang="en-US"/>
              <a:t>吗？怎么完成发送一个请求到服务器？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107</TotalTime>
  <Words>79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Rockwell</vt:lpstr>
      <vt:lpstr>Wingdings</vt:lpstr>
      <vt:lpstr>宋体</vt:lpstr>
      <vt:lpstr>Atlas</vt:lpstr>
      <vt:lpstr>租车管理系统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租车管理系统</dc:title>
  <dc:creator>ztun_4@outlook.com</dc:creator>
  <cp:lastModifiedBy>ztun_4@outlook.com</cp:lastModifiedBy>
  <cp:revision>14</cp:revision>
  <dcterms:created xsi:type="dcterms:W3CDTF">2018-11-18T14:52:57Z</dcterms:created>
  <dcterms:modified xsi:type="dcterms:W3CDTF">2018-11-18T16:40:28Z</dcterms:modified>
</cp:coreProperties>
</file>