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72" autoAdjust="0"/>
    <p:restoredTop sz="86350" autoAdjust="0"/>
  </p:normalViewPr>
  <p:slideViewPr>
    <p:cSldViewPr snapToGrid="0">
      <p:cViewPr varScale="1">
        <p:scale>
          <a:sx n="64" d="100"/>
          <a:sy n="64" d="100"/>
        </p:scale>
        <p:origin x="102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11B55-E9B9-4B6E-B78A-2F3E7E7D1AE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261-B010-48AD-99BF-FAD537DB2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B261-B010-48AD-99BF-FAD537DB28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7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7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9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19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6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0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3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8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3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3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3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9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5FCB-4700-4D34-9B83-98763442067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06-F2EE-4DC6-A838-12F18450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7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C438A-E2DD-4A71-8C46-609734579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TC35</a:t>
            </a:r>
            <a:r>
              <a:rPr lang="zh-CN" altLang="en-US" dirty="0"/>
              <a:t> 学习分享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DE19B-D082-4519-BFF8-0AF243905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李文娟</a:t>
            </a:r>
          </a:p>
        </p:txBody>
      </p:sp>
    </p:spTree>
    <p:extLst>
      <p:ext uri="{BB962C8B-B14F-4D97-AF65-F5344CB8AC3E}">
        <p14:creationId xmlns:p14="http://schemas.microsoft.com/office/powerpoint/2010/main" val="295601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A95BFF-01A6-47E6-9E66-D4C37B0A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00EC66D-17D9-4FB1-925F-79047C7C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9674"/>
            <a:ext cx="9613861" cy="435603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/>
              <a:t>    Note Combine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/>
              <a:t>    Demo &amp; docs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/>
              <a:t>    Eclipse Setting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/>
              <a:t>    Knowledge </a:t>
            </a:r>
            <a:r>
              <a:rPr lang="en-US" altLang="zh-CN" sz="2800" dirty="0"/>
              <a:t>Point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145314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49</TotalTime>
  <Words>26</Words>
  <Application>Microsoft Office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Arial</vt:lpstr>
      <vt:lpstr>Trebuchet MS</vt:lpstr>
      <vt:lpstr>Wingdings</vt:lpstr>
      <vt:lpstr>柏林</vt:lpstr>
      <vt:lpstr>JAVA TC35 学习分享</vt:lpstr>
      <vt:lpstr>目录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TC35 学习分享</dc:title>
  <dc:creator>Administrator</dc:creator>
  <cp:lastModifiedBy>Administrator</cp:lastModifiedBy>
  <cp:revision>19</cp:revision>
  <dcterms:created xsi:type="dcterms:W3CDTF">2018-10-17T08:09:19Z</dcterms:created>
  <dcterms:modified xsi:type="dcterms:W3CDTF">2018-10-17T12:16:41Z</dcterms:modified>
</cp:coreProperties>
</file>