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0F6A-3E27-6D48-BBC0-9CE34D0FF55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4B65-B7A6-EA43-A260-CC748137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0F6A-3E27-6D48-BBC0-9CE34D0FF55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4B65-B7A6-EA43-A260-CC748137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4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0F6A-3E27-6D48-BBC0-9CE34D0FF55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4B65-B7A6-EA43-A260-CC748137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9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0F6A-3E27-6D48-BBC0-9CE34D0FF55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4B65-B7A6-EA43-A260-CC748137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9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0F6A-3E27-6D48-BBC0-9CE34D0FF55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4B65-B7A6-EA43-A260-CC748137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1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0F6A-3E27-6D48-BBC0-9CE34D0FF55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4B65-B7A6-EA43-A260-CC748137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2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0F6A-3E27-6D48-BBC0-9CE34D0FF55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4B65-B7A6-EA43-A260-CC748137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3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0F6A-3E27-6D48-BBC0-9CE34D0FF55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4B65-B7A6-EA43-A260-CC748137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0F6A-3E27-6D48-BBC0-9CE34D0FF55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4B65-B7A6-EA43-A260-CC748137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0F6A-3E27-6D48-BBC0-9CE34D0FF55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4B65-B7A6-EA43-A260-CC748137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F0F6A-3E27-6D48-BBC0-9CE34D0FF55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4B65-B7A6-EA43-A260-CC748137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F0F6A-3E27-6D48-BBC0-9CE34D0FF557}" type="datetimeFigureOut">
              <a:rPr lang="en-US" smtClean="0"/>
              <a:t>12/1/17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94B65-B7A6-EA43-A260-CC748137C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434281" y="1658777"/>
            <a:ext cx="1989437" cy="1991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09636" y="1705510"/>
            <a:ext cx="523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lburgsAns" charset="0"/>
                <a:ea typeface="TilburgsAns" charset="0"/>
                <a:cs typeface="TilburgsAns" charset="0"/>
              </a:rPr>
              <a:t>e</a:t>
            </a:r>
            <a:endParaRPr lang="en-US" sz="4800" b="1" dirty="0">
              <a:latin typeface="TilburgsAns" charset="0"/>
              <a:ea typeface="TilburgsAns" charset="0"/>
              <a:cs typeface="Tilburg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33618" y="2692847"/>
            <a:ext cx="590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TilburgsAns" charset="0"/>
                <a:ea typeface="TilburgsAns" charset="0"/>
                <a:cs typeface="TilburgsAns" charset="0"/>
              </a:rPr>
              <a:t>é</a:t>
            </a:r>
            <a:endParaRPr lang="en-US" sz="4800" b="1" dirty="0">
              <a:latin typeface="TilburgsAns" charset="0"/>
              <a:ea typeface="TilburgsAns" charset="0"/>
              <a:cs typeface="Tilburg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1893" y="1778639"/>
            <a:ext cx="323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lburgsAns" charset="0"/>
                <a:ea typeface="TilburgsAns" charset="0"/>
                <a:cs typeface="TilburgsAns" charset="0"/>
              </a:rPr>
              <a:t>’</a:t>
            </a:r>
            <a:endParaRPr lang="en-US" sz="4800" b="1" dirty="0">
              <a:latin typeface="TilburgsAns" charset="0"/>
              <a:ea typeface="TilburgsAns" charset="0"/>
              <a:cs typeface="TilburgsAns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01339" y="2342508"/>
            <a:ext cx="279328" cy="44917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559996" y="2350478"/>
            <a:ext cx="296666" cy="44120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83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TilburgsAns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Ouwens, Jan</dc:creator>
  <cp:lastModifiedBy>Ouwens, Jan</cp:lastModifiedBy>
  <cp:revision>2</cp:revision>
  <dcterms:created xsi:type="dcterms:W3CDTF">2017-12-01T15:41:47Z</dcterms:created>
  <dcterms:modified xsi:type="dcterms:W3CDTF">2017-12-01T15:57:58Z</dcterms:modified>
</cp:coreProperties>
</file>