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2" y="114"/>
      </p:cViewPr>
      <p:guideLst>
        <p:guide orient="horz" pos="2160"/>
        <p:guide pos="1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1354-E1A6-4542-A0CA-D6B5B66192CC}" type="datetimeFigureOut">
              <a:rPr lang="zh-CN" altLang="en-US" smtClean="0"/>
              <a:t>2016-07-13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988D-1A44-4730-A5F2-3005C0D82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384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1354-E1A6-4542-A0CA-D6B5B66192CC}" type="datetimeFigureOut">
              <a:rPr lang="zh-CN" altLang="en-US" smtClean="0"/>
              <a:t>2016-07-13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988D-1A44-4730-A5F2-3005C0D82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12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1354-E1A6-4542-A0CA-D6B5B66192CC}" type="datetimeFigureOut">
              <a:rPr lang="zh-CN" altLang="en-US" smtClean="0"/>
              <a:t>2016-07-13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988D-1A44-4730-A5F2-3005C0D82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07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1354-E1A6-4542-A0CA-D6B5B66192CC}" type="datetimeFigureOut">
              <a:rPr lang="zh-CN" altLang="en-US" smtClean="0"/>
              <a:t>2016-07-13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988D-1A44-4730-A5F2-3005C0D82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388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1354-E1A6-4542-A0CA-D6B5B66192CC}" type="datetimeFigureOut">
              <a:rPr lang="zh-CN" altLang="en-US" smtClean="0"/>
              <a:t>2016-07-13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988D-1A44-4730-A5F2-3005C0D82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056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1354-E1A6-4542-A0CA-D6B5B66192CC}" type="datetimeFigureOut">
              <a:rPr lang="zh-CN" altLang="en-US" smtClean="0"/>
              <a:t>2016-07-13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988D-1A44-4730-A5F2-3005C0D82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84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1354-E1A6-4542-A0CA-D6B5B66192CC}" type="datetimeFigureOut">
              <a:rPr lang="zh-CN" altLang="en-US" smtClean="0"/>
              <a:t>2016-07-13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988D-1A44-4730-A5F2-3005C0D82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51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1354-E1A6-4542-A0CA-D6B5B66192CC}" type="datetimeFigureOut">
              <a:rPr lang="zh-CN" altLang="en-US" smtClean="0"/>
              <a:t>2016-07-13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988D-1A44-4730-A5F2-3005C0D82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22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1354-E1A6-4542-A0CA-D6B5B66192CC}" type="datetimeFigureOut">
              <a:rPr lang="zh-CN" altLang="en-US" smtClean="0"/>
              <a:t>2016-07-13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988D-1A44-4730-A5F2-3005C0D82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75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1354-E1A6-4542-A0CA-D6B5B66192CC}" type="datetimeFigureOut">
              <a:rPr lang="zh-CN" altLang="en-US" smtClean="0"/>
              <a:t>2016-07-13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988D-1A44-4730-A5F2-3005C0D82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04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1354-E1A6-4542-A0CA-D6B5B66192CC}" type="datetimeFigureOut">
              <a:rPr lang="zh-CN" altLang="en-US" smtClean="0"/>
              <a:t>2016-07-13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988D-1A44-4730-A5F2-3005C0D82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62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F1354-E1A6-4542-A0CA-D6B5B66192CC}" type="datetimeFigureOut">
              <a:rPr lang="zh-CN" altLang="en-US" smtClean="0"/>
              <a:t>2016-07-13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8988D-1A44-4730-A5F2-3005C0D82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08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94570" y="900752"/>
            <a:ext cx="42434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 smtClean="0"/>
              <a:t>第 </a:t>
            </a:r>
            <a:r>
              <a:rPr lang="en-US" altLang="zh-CN" sz="6000" dirty="0" smtClean="0"/>
              <a:t>7 </a:t>
            </a:r>
            <a:r>
              <a:rPr lang="zh-CN" altLang="en-US" sz="6000" dirty="0" smtClean="0"/>
              <a:t>组   </a:t>
            </a:r>
            <a:r>
              <a:rPr lang="en-US" altLang="zh-CN" sz="6000" dirty="0" smtClean="0"/>
              <a:t>S.M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299045" y="2832644"/>
            <a:ext cx="32345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网站整体架构</a:t>
            </a:r>
            <a:endParaRPr lang="en-US" altLang="zh-CN" sz="4000" dirty="0" smtClean="0"/>
          </a:p>
          <a:p>
            <a:endParaRPr lang="en-US" altLang="zh-CN" sz="4000" dirty="0"/>
          </a:p>
          <a:p>
            <a:r>
              <a:rPr lang="zh-CN" altLang="en-US" sz="4000" dirty="0" smtClean="0"/>
              <a:t>静态模板展示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66135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0"/>
            <a:ext cx="5715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494945" y="0"/>
            <a:ext cx="458555" cy="2532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238500" y="1505241"/>
            <a:ext cx="3499925" cy="348878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29907" y="1944858"/>
            <a:ext cx="787681" cy="47478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279870" y="2563836"/>
            <a:ext cx="458555" cy="2919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761011" y="1505241"/>
            <a:ext cx="2073500" cy="21242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955118" y="3112476"/>
            <a:ext cx="1724648" cy="5169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94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20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0273" y="558843"/>
            <a:ext cx="13786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756425" y="5588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首页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09005" y="1749616"/>
            <a:ext cx="13786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71540" y="1749616"/>
            <a:ext cx="13786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530906" y="1749616"/>
            <a:ext cx="13786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405514" y="2832827"/>
            <a:ext cx="13786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249639" y="1749616"/>
            <a:ext cx="13786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557243" y="28328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商品列表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666225" y="17496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商品详情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9837342" y="17496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购物清单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244324" y="17496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登录页面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384958" y="17496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注册页面</a:t>
            </a:r>
            <a:endParaRPr lang="zh-CN" altLang="en-US" dirty="0"/>
          </a:p>
        </p:txBody>
      </p:sp>
      <p:cxnSp>
        <p:nvCxnSpPr>
          <p:cNvPr id="59" name="直接箭头连接符 58"/>
          <p:cNvCxnSpPr>
            <a:stCxn id="10" idx="2"/>
          </p:cNvCxnSpPr>
          <p:nvPr/>
        </p:nvCxnSpPr>
        <p:spPr>
          <a:xfrm>
            <a:off x="3938956" y="2118948"/>
            <a:ext cx="1466558" cy="713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14" idx="2"/>
            <a:endCxn id="9" idx="1"/>
          </p:cNvCxnSpPr>
          <p:nvPr/>
        </p:nvCxnSpPr>
        <p:spPr>
          <a:xfrm>
            <a:off x="1798322" y="2118948"/>
            <a:ext cx="3607192" cy="8985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8" idx="2"/>
          </p:cNvCxnSpPr>
          <p:nvPr/>
        </p:nvCxnSpPr>
        <p:spPr>
          <a:xfrm flipH="1">
            <a:off x="6784148" y="2118948"/>
            <a:ext cx="1436075" cy="7138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1">
            <a:off x="6755034" y="1993596"/>
            <a:ext cx="2916505" cy="9908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3249639" y="3896101"/>
            <a:ext cx="13786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3370504" y="38961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个人中心</a:t>
            </a:r>
            <a:endParaRPr lang="en-US" altLang="zh-CN" dirty="0" smtClean="0"/>
          </a:p>
        </p:txBody>
      </p:sp>
      <p:cxnSp>
        <p:nvCxnSpPr>
          <p:cNvPr id="69" name="直接箭头连接符 68"/>
          <p:cNvCxnSpPr>
            <a:stCxn id="9" idx="2"/>
            <a:endCxn id="66" idx="0"/>
          </p:cNvCxnSpPr>
          <p:nvPr/>
        </p:nvCxnSpPr>
        <p:spPr>
          <a:xfrm flipH="1">
            <a:off x="3938956" y="3202159"/>
            <a:ext cx="2155875" cy="69394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" idx="2"/>
          </p:cNvCxnSpPr>
          <p:nvPr/>
        </p:nvCxnSpPr>
        <p:spPr>
          <a:xfrm flipH="1">
            <a:off x="9150432" y="2118948"/>
            <a:ext cx="1210425" cy="960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菱形 81"/>
          <p:cNvSpPr/>
          <p:nvPr/>
        </p:nvSpPr>
        <p:spPr>
          <a:xfrm>
            <a:off x="8350848" y="3106982"/>
            <a:ext cx="1599167" cy="75374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8647648" y="32755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是否会员</a:t>
            </a:r>
            <a:endParaRPr lang="zh-CN" altLang="en-US" dirty="0"/>
          </a:p>
        </p:txBody>
      </p:sp>
      <p:cxnSp>
        <p:nvCxnSpPr>
          <p:cNvPr id="89" name="直接箭头连接符 88"/>
          <p:cNvCxnSpPr>
            <a:stCxn id="82" idx="2"/>
          </p:cNvCxnSpPr>
          <p:nvPr/>
        </p:nvCxnSpPr>
        <p:spPr>
          <a:xfrm flipH="1">
            <a:off x="9150431" y="3860723"/>
            <a:ext cx="1" cy="661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9194850" y="39395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是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8458708" y="4513702"/>
            <a:ext cx="13786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92" name="文本框 91"/>
          <p:cNvSpPr txBox="1"/>
          <p:nvPr/>
        </p:nvSpPr>
        <p:spPr>
          <a:xfrm>
            <a:off x="8579929" y="45262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完成购物</a:t>
            </a:r>
            <a:endParaRPr lang="zh-CN" altLang="en-US" dirty="0"/>
          </a:p>
        </p:txBody>
      </p:sp>
      <p:cxnSp>
        <p:nvCxnSpPr>
          <p:cNvPr id="94" name="直接箭头连接符 93"/>
          <p:cNvCxnSpPr>
            <a:stCxn id="91" idx="2"/>
          </p:cNvCxnSpPr>
          <p:nvPr/>
        </p:nvCxnSpPr>
        <p:spPr>
          <a:xfrm>
            <a:off x="9148025" y="4883034"/>
            <a:ext cx="0" cy="474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8458708" y="5362812"/>
            <a:ext cx="13786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96" name="文本框 95"/>
          <p:cNvSpPr txBox="1"/>
          <p:nvPr/>
        </p:nvSpPr>
        <p:spPr>
          <a:xfrm>
            <a:off x="8579929" y="53628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返回首页</a:t>
            </a:r>
            <a:endParaRPr lang="zh-CN" altLang="en-US" dirty="0"/>
          </a:p>
        </p:txBody>
      </p:sp>
      <p:sp>
        <p:nvSpPr>
          <p:cNvPr id="97" name="文本框 96"/>
          <p:cNvSpPr txBox="1"/>
          <p:nvPr/>
        </p:nvSpPr>
        <p:spPr>
          <a:xfrm rot="19291917">
            <a:off x="9239586" y="23670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结算</a:t>
            </a:r>
            <a:endParaRPr lang="zh-CN" altLang="en-US" dirty="0"/>
          </a:p>
        </p:txBody>
      </p:sp>
      <p:sp>
        <p:nvSpPr>
          <p:cNvPr id="98" name="文本框 97"/>
          <p:cNvSpPr txBox="1"/>
          <p:nvPr/>
        </p:nvSpPr>
        <p:spPr>
          <a:xfrm>
            <a:off x="8688766" y="3880910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结算</a:t>
            </a:r>
            <a:endParaRPr lang="zh-CN" altLang="en-US" dirty="0"/>
          </a:p>
        </p:txBody>
      </p:sp>
      <p:cxnSp>
        <p:nvCxnSpPr>
          <p:cNvPr id="100" name="直接箭头连接符 99"/>
          <p:cNvCxnSpPr>
            <a:endCxn id="6" idx="0"/>
          </p:cNvCxnSpPr>
          <p:nvPr/>
        </p:nvCxnSpPr>
        <p:spPr>
          <a:xfrm flipH="1">
            <a:off x="1798322" y="928175"/>
            <a:ext cx="3607192" cy="821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endCxn id="10" idx="0"/>
          </p:cNvCxnSpPr>
          <p:nvPr/>
        </p:nvCxnSpPr>
        <p:spPr>
          <a:xfrm flipH="1">
            <a:off x="3938956" y="928175"/>
            <a:ext cx="1817469" cy="821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4" idx="2"/>
            <a:endCxn id="9" idx="0"/>
          </p:cNvCxnSpPr>
          <p:nvPr/>
        </p:nvCxnSpPr>
        <p:spPr>
          <a:xfrm>
            <a:off x="6079590" y="928175"/>
            <a:ext cx="15241" cy="1904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endCxn id="8" idx="0"/>
          </p:cNvCxnSpPr>
          <p:nvPr/>
        </p:nvCxnSpPr>
        <p:spPr>
          <a:xfrm>
            <a:off x="6402756" y="928175"/>
            <a:ext cx="1817467" cy="821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endCxn id="7" idx="0"/>
          </p:cNvCxnSpPr>
          <p:nvPr/>
        </p:nvCxnSpPr>
        <p:spPr>
          <a:xfrm>
            <a:off x="6784148" y="928175"/>
            <a:ext cx="3576709" cy="821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8" idx="3"/>
            <a:endCxn id="7" idx="1"/>
          </p:cNvCxnSpPr>
          <p:nvPr/>
        </p:nvCxnSpPr>
        <p:spPr>
          <a:xfrm>
            <a:off x="8909540" y="1934282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82" idx="1"/>
          </p:cNvCxnSpPr>
          <p:nvPr/>
        </p:nvCxnSpPr>
        <p:spPr>
          <a:xfrm flipH="1" flipV="1">
            <a:off x="7287459" y="3483852"/>
            <a:ext cx="106338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5964945" y="4501111"/>
            <a:ext cx="13786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125" name="文本框 124"/>
          <p:cNvSpPr txBox="1"/>
          <p:nvPr/>
        </p:nvSpPr>
        <p:spPr>
          <a:xfrm>
            <a:off x="6086166" y="451370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登录</a:t>
            </a:r>
            <a:r>
              <a:rPr lang="en-US" altLang="zh-CN" dirty="0" smtClean="0"/>
              <a:t>/</a:t>
            </a:r>
            <a:r>
              <a:rPr lang="zh-CN" altLang="en-US" dirty="0" smtClean="0"/>
              <a:t>注册</a:t>
            </a:r>
            <a:endParaRPr lang="zh-CN" altLang="en-US" dirty="0"/>
          </a:p>
        </p:txBody>
      </p:sp>
      <p:cxnSp>
        <p:nvCxnSpPr>
          <p:cNvPr id="127" name="直接箭头连接符 126"/>
          <p:cNvCxnSpPr>
            <a:endCxn id="124" idx="0"/>
          </p:cNvCxnSpPr>
          <p:nvPr/>
        </p:nvCxnSpPr>
        <p:spPr>
          <a:xfrm flipH="1">
            <a:off x="6654262" y="3483852"/>
            <a:ext cx="633197" cy="10172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124" idx="3"/>
            <a:endCxn id="91" idx="1"/>
          </p:cNvCxnSpPr>
          <p:nvPr/>
        </p:nvCxnSpPr>
        <p:spPr>
          <a:xfrm>
            <a:off x="7343579" y="4685777"/>
            <a:ext cx="1115129" cy="12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本框 129"/>
          <p:cNvSpPr txBox="1"/>
          <p:nvPr/>
        </p:nvSpPr>
        <p:spPr>
          <a:xfrm>
            <a:off x="7548153" y="43416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结算</a:t>
            </a:r>
            <a:endParaRPr lang="zh-CN" altLang="en-US" dirty="0"/>
          </a:p>
        </p:txBody>
      </p:sp>
      <p:sp>
        <p:nvSpPr>
          <p:cNvPr id="131" name="文本框 130"/>
          <p:cNvSpPr txBox="1"/>
          <p:nvPr/>
        </p:nvSpPr>
        <p:spPr>
          <a:xfrm>
            <a:off x="7638550" y="31565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cxnSp>
        <p:nvCxnSpPr>
          <p:cNvPr id="133" name="直接箭头连接符 132"/>
          <p:cNvCxnSpPr>
            <a:stCxn id="66" idx="1"/>
          </p:cNvCxnSpPr>
          <p:nvPr/>
        </p:nvCxnSpPr>
        <p:spPr>
          <a:xfrm flipH="1">
            <a:off x="2588455" y="4080767"/>
            <a:ext cx="661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>
            <a:off x="1205185" y="3913754"/>
            <a:ext cx="13786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135" name="文本框 134"/>
          <p:cNvSpPr txBox="1"/>
          <p:nvPr/>
        </p:nvSpPr>
        <p:spPr>
          <a:xfrm>
            <a:off x="1326050" y="39137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修改信息</a:t>
            </a:r>
            <a:endParaRPr lang="en-US" altLang="zh-CN" dirty="0" smtClean="0"/>
          </a:p>
        </p:txBody>
      </p:sp>
      <p:sp>
        <p:nvSpPr>
          <p:cNvPr id="136" name="矩形 135"/>
          <p:cNvSpPr/>
          <p:nvPr/>
        </p:nvSpPr>
        <p:spPr>
          <a:xfrm>
            <a:off x="703295" y="4962706"/>
            <a:ext cx="3761048" cy="95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文本框 136"/>
          <p:cNvSpPr txBox="1"/>
          <p:nvPr/>
        </p:nvSpPr>
        <p:spPr>
          <a:xfrm>
            <a:off x="812185" y="5117841"/>
            <a:ext cx="3531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*</a:t>
            </a:r>
            <a:r>
              <a:rPr lang="zh-CN" altLang="en-US" dirty="0" smtClean="0"/>
              <a:t>所有页面均可进入首页、商品列</a:t>
            </a:r>
            <a:endParaRPr lang="en-US" altLang="zh-CN" dirty="0" smtClean="0"/>
          </a:p>
          <a:p>
            <a:r>
              <a:rPr lang="zh-CN" altLang="en-US" dirty="0" smtClean="0"/>
              <a:t>表页面和购物清单页面。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22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57" y="0"/>
            <a:ext cx="10070485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60757" y="0"/>
            <a:ext cx="796178" cy="5064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556492" y="0"/>
            <a:ext cx="796178" cy="5064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408940" y="0"/>
            <a:ext cx="796178" cy="5064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270091" y="0"/>
            <a:ext cx="796178" cy="5064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60756" y="506437"/>
            <a:ext cx="10070485" cy="5064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80189" y="506437"/>
            <a:ext cx="650137" cy="5064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730326" y="506437"/>
            <a:ext cx="768041" cy="5064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498368" y="506437"/>
            <a:ext cx="650137" cy="5064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159913" y="506436"/>
            <a:ext cx="722770" cy="5064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80188" y="6351563"/>
            <a:ext cx="10051053" cy="5064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74824" y="1012873"/>
            <a:ext cx="10056417" cy="533868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74823" y="2845190"/>
            <a:ext cx="458555" cy="13540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513747" y="2845190"/>
            <a:ext cx="458555" cy="13540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01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6096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69442" y="2751992"/>
            <a:ext cx="2602029" cy="300169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50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6096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915303" y="2479429"/>
            <a:ext cx="2259220" cy="37806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44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63" y="0"/>
            <a:ext cx="10070483" cy="6858000"/>
          </a:xfrm>
        </p:spPr>
      </p:pic>
      <p:sp>
        <p:nvSpPr>
          <p:cNvPr id="5" name="矩形 4"/>
          <p:cNvSpPr/>
          <p:nvPr/>
        </p:nvSpPr>
        <p:spPr>
          <a:xfrm>
            <a:off x="8558835" y="0"/>
            <a:ext cx="1724648" cy="4923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28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6096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48000" y="1209822"/>
            <a:ext cx="1270782" cy="11816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51069" y="2577904"/>
            <a:ext cx="1598039" cy="2778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85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6096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48000" y="1565030"/>
            <a:ext cx="1256714" cy="13540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48000" y="2180492"/>
            <a:ext cx="1256714" cy="33938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304714" y="604911"/>
            <a:ext cx="4839286" cy="29542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304714" y="888021"/>
            <a:ext cx="2152357" cy="219280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304714" y="2519876"/>
            <a:ext cx="2152357" cy="5609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09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6096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310393" y="636562"/>
            <a:ext cx="3089213" cy="20222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310393" y="2751992"/>
            <a:ext cx="3089213" cy="5433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728842" y="1427870"/>
            <a:ext cx="1302617" cy="3305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728842" y="2074984"/>
            <a:ext cx="1204143" cy="6770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98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57</Words>
  <Application>Microsoft Office PowerPoint</Application>
  <PresentationFormat>宽屏</PresentationFormat>
  <Paragraphs>23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test</dc:creator>
  <cp:lastModifiedBy>test</cp:lastModifiedBy>
  <cp:revision>17</cp:revision>
  <dcterms:created xsi:type="dcterms:W3CDTF">2016-07-13T14:37:01Z</dcterms:created>
  <dcterms:modified xsi:type="dcterms:W3CDTF">2016-07-13T16:27:55Z</dcterms:modified>
</cp:coreProperties>
</file>