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59" r:id="rId6"/>
    <p:sldId id="271" r:id="rId7"/>
    <p:sldId id="272" r:id="rId8"/>
    <p:sldId id="270" r:id="rId9"/>
    <p:sldId id="273" r:id="rId10"/>
    <p:sldId id="260" r:id="rId11"/>
    <p:sldId id="261" r:id="rId12"/>
    <p:sldId id="262" r:id="rId13"/>
    <p:sldId id="265" r:id="rId14"/>
    <p:sldId id="266" r:id="rId15"/>
    <p:sldId id="267" r:id="rId16"/>
    <p:sldId id="268" r:id="rId17"/>
    <p:sldId id="274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E50B-D7DE-4266-AB16-5DFEBD5C3BA8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116D66-D811-4FD5-A373-3BBEE7828990}">
      <dgm:prSet phldrT="[文本]"/>
      <dgm:spPr/>
      <dgm:t>
        <a:bodyPr/>
        <a:lstStyle/>
        <a:p>
          <a:r>
            <a:rPr lang="zh-CN" altLang="en-US" dirty="0" smtClean="0"/>
            <a:t>问题描述</a:t>
          </a:r>
          <a:endParaRPr lang="zh-CN" altLang="en-US" dirty="0"/>
        </a:p>
      </dgm:t>
    </dgm:pt>
    <dgm:pt modelId="{0CB971DA-0E5A-4474-B6E1-7F1DFB6510A3}" type="parTrans" cxnId="{5F9539C1-DEA4-43CC-96E5-2FBC3C6AF4DC}">
      <dgm:prSet/>
      <dgm:spPr/>
      <dgm:t>
        <a:bodyPr/>
        <a:lstStyle/>
        <a:p>
          <a:endParaRPr lang="zh-CN" altLang="en-US"/>
        </a:p>
      </dgm:t>
    </dgm:pt>
    <dgm:pt modelId="{7941325F-7C41-4DAF-A50D-618572A9A57C}" type="sibTrans" cxnId="{5F9539C1-DEA4-43CC-96E5-2FBC3C6AF4DC}">
      <dgm:prSet/>
      <dgm:spPr/>
      <dgm:t>
        <a:bodyPr/>
        <a:lstStyle/>
        <a:p>
          <a:endParaRPr lang="zh-CN" altLang="en-US"/>
        </a:p>
      </dgm:t>
    </dgm:pt>
    <dgm:pt modelId="{5685C51A-688E-4707-BED9-DFD6E7F02C43}">
      <dgm:prSet phldrT="[文本]"/>
      <dgm:spPr/>
      <dgm:t>
        <a:bodyPr/>
        <a:lstStyle/>
        <a:p>
          <a:r>
            <a:rPr lang="zh-CN" altLang="en-US" dirty="0" smtClean="0"/>
            <a:t>系统设计</a:t>
          </a:r>
          <a:endParaRPr lang="zh-CN" altLang="en-US" dirty="0"/>
        </a:p>
      </dgm:t>
    </dgm:pt>
    <dgm:pt modelId="{76D174C7-CF53-4413-8620-0AA1EF09A052}" type="parTrans" cxnId="{3F0EAB70-ED8A-4F68-8B26-84656E9446FE}">
      <dgm:prSet/>
      <dgm:spPr/>
      <dgm:t>
        <a:bodyPr/>
        <a:lstStyle/>
        <a:p>
          <a:endParaRPr lang="zh-CN" altLang="en-US"/>
        </a:p>
      </dgm:t>
    </dgm:pt>
    <dgm:pt modelId="{2296757F-7B45-471A-8849-E07A8326C5CA}" type="sibTrans" cxnId="{3F0EAB70-ED8A-4F68-8B26-84656E9446FE}">
      <dgm:prSet/>
      <dgm:spPr/>
      <dgm:t>
        <a:bodyPr/>
        <a:lstStyle/>
        <a:p>
          <a:endParaRPr lang="zh-CN" altLang="en-US"/>
        </a:p>
      </dgm:t>
    </dgm:pt>
    <dgm:pt modelId="{6FD1C898-7B57-4AC7-BA1F-9BFE3BA1522C}">
      <dgm:prSet phldrT="[文本]"/>
      <dgm:spPr/>
      <dgm:t>
        <a:bodyPr/>
        <a:lstStyle/>
        <a:p>
          <a:r>
            <a:rPr lang="zh-CN" altLang="en-US" dirty="0" smtClean="0"/>
            <a:t>预测方法</a:t>
          </a:r>
          <a:endParaRPr lang="zh-CN" altLang="en-US" dirty="0"/>
        </a:p>
      </dgm:t>
    </dgm:pt>
    <dgm:pt modelId="{CDE01F81-D9F4-4E93-8F54-C47BD059E282}" type="parTrans" cxnId="{8D5C0734-034C-4F17-8861-D6FBFC1369DD}">
      <dgm:prSet/>
      <dgm:spPr/>
      <dgm:t>
        <a:bodyPr/>
        <a:lstStyle/>
        <a:p>
          <a:endParaRPr lang="zh-CN" altLang="en-US"/>
        </a:p>
      </dgm:t>
    </dgm:pt>
    <dgm:pt modelId="{50525394-F17D-4791-AA67-2523A188E628}" type="sibTrans" cxnId="{8D5C0734-034C-4F17-8861-D6FBFC1369DD}">
      <dgm:prSet/>
      <dgm:spPr/>
      <dgm:t>
        <a:bodyPr/>
        <a:lstStyle/>
        <a:p>
          <a:endParaRPr lang="zh-CN" altLang="en-US"/>
        </a:p>
      </dgm:t>
    </dgm:pt>
    <dgm:pt modelId="{A3BABBE5-4101-457D-997F-D58443CAEA2A}">
      <dgm:prSet phldrT="[文本]"/>
      <dgm:spPr/>
      <dgm:t>
        <a:bodyPr/>
        <a:lstStyle/>
        <a:p>
          <a:r>
            <a:rPr lang="zh-CN" altLang="en-US" dirty="0" smtClean="0"/>
            <a:t>实验评估</a:t>
          </a:r>
          <a:endParaRPr lang="zh-CN" altLang="en-US" dirty="0"/>
        </a:p>
      </dgm:t>
    </dgm:pt>
    <dgm:pt modelId="{8B85C9B6-6222-434E-9A95-6FB3564070A9}" type="parTrans" cxnId="{38A977F4-5C7D-4A11-8031-A1245F043998}">
      <dgm:prSet/>
      <dgm:spPr/>
      <dgm:t>
        <a:bodyPr/>
        <a:lstStyle/>
        <a:p>
          <a:endParaRPr lang="zh-CN" altLang="en-US"/>
        </a:p>
      </dgm:t>
    </dgm:pt>
    <dgm:pt modelId="{E58F436D-865C-4402-9FEC-2A9301AA5141}" type="sibTrans" cxnId="{38A977F4-5C7D-4A11-8031-A1245F043998}">
      <dgm:prSet/>
      <dgm:spPr/>
      <dgm:t>
        <a:bodyPr/>
        <a:lstStyle/>
        <a:p>
          <a:endParaRPr lang="zh-CN" altLang="en-US"/>
        </a:p>
      </dgm:t>
    </dgm:pt>
    <dgm:pt modelId="{F32AC720-4EDA-480A-9F38-23BEF5E093A8}" type="pres">
      <dgm:prSet presAssocID="{2CDDE50B-D7DE-4266-AB16-5DFEBD5C3BA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1C2E7A-1C2E-45CC-9B20-0DE215C419DD}" type="pres">
      <dgm:prSet presAssocID="{2CDDE50B-D7DE-4266-AB16-5DFEBD5C3BA8}" presName="dummyMaxCanvas" presStyleCnt="0">
        <dgm:presLayoutVars/>
      </dgm:prSet>
      <dgm:spPr/>
    </dgm:pt>
    <dgm:pt modelId="{4F513A90-307F-461A-B667-B78CE8FD7828}" type="pres">
      <dgm:prSet presAssocID="{2CDDE50B-D7DE-4266-AB16-5DFEBD5C3BA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44577C-89CE-4405-9E6D-0DE9E4E34C54}" type="pres">
      <dgm:prSet presAssocID="{2CDDE50B-D7DE-4266-AB16-5DFEBD5C3BA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419E8-454F-4018-AC8B-321174AF3943}" type="pres">
      <dgm:prSet presAssocID="{2CDDE50B-D7DE-4266-AB16-5DFEBD5C3BA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818C8-EF3D-4A04-8422-63A8D3C6422B}" type="pres">
      <dgm:prSet presAssocID="{2CDDE50B-D7DE-4266-AB16-5DFEBD5C3BA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7FAAA-2262-4138-A051-166C5C786AD4}" type="pres">
      <dgm:prSet presAssocID="{2CDDE50B-D7DE-4266-AB16-5DFEBD5C3BA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4DA98-37F4-40D7-BF24-F56CF5643E68}" type="pres">
      <dgm:prSet presAssocID="{2CDDE50B-D7DE-4266-AB16-5DFEBD5C3BA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A4194-0B5B-4F27-B09C-F057522DD195}" type="pres">
      <dgm:prSet presAssocID="{2CDDE50B-D7DE-4266-AB16-5DFEBD5C3BA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EAD85-9804-443C-A4F0-8E3917E07288}" type="pres">
      <dgm:prSet presAssocID="{2CDDE50B-D7DE-4266-AB16-5DFEBD5C3BA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EF09D-C245-4CE4-A887-490FB7C1F522}" type="pres">
      <dgm:prSet presAssocID="{2CDDE50B-D7DE-4266-AB16-5DFEBD5C3BA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1A358-7FD5-4E52-B53B-8B8E8D5FFC68}" type="pres">
      <dgm:prSet presAssocID="{2CDDE50B-D7DE-4266-AB16-5DFEBD5C3BA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C7EAD9-3D55-44D9-A5C8-CECEFB12A4D2}" type="pres">
      <dgm:prSet presAssocID="{2CDDE50B-D7DE-4266-AB16-5DFEBD5C3BA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9539C1-DEA4-43CC-96E5-2FBC3C6AF4DC}" srcId="{2CDDE50B-D7DE-4266-AB16-5DFEBD5C3BA8}" destId="{FD116D66-D811-4FD5-A373-3BBEE7828990}" srcOrd="0" destOrd="0" parTransId="{0CB971DA-0E5A-4474-B6E1-7F1DFB6510A3}" sibTransId="{7941325F-7C41-4DAF-A50D-618572A9A57C}"/>
    <dgm:cxn modelId="{0D69F1A8-F60E-4DCD-9D89-8000238F69F6}" type="presOf" srcId="{5685C51A-688E-4707-BED9-DFD6E7F02C43}" destId="{AC44577C-89CE-4405-9E6D-0DE9E4E34C54}" srcOrd="0" destOrd="0" presId="urn:microsoft.com/office/officeart/2005/8/layout/vProcess5"/>
    <dgm:cxn modelId="{2439B655-8905-456A-ACF0-36A6D753E802}" type="presOf" srcId="{FD116D66-D811-4FD5-A373-3BBEE7828990}" destId="{4F513A90-307F-461A-B667-B78CE8FD7828}" srcOrd="0" destOrd="0" presId="urn:microsoft.com/office/officeart/2005/8/layout/vProcess5"/>
    <dgm:cxn modelId="{8D5C0734-034C-4F17-8861-D6FBFC1369DD}" srcId="{2CDDE50B-D7DE-4266-AB16-5DFEBD5C3BA8}" destId="{6FD1C898-7B57-4AC7-BA1F-9BFE3BA1522C}" srcOrd="2" destOrd="0" parTransId="{CDE01F81-D9F4-4E93-8F54-C47BD059E282}" sibTransId="{50525394-F17D-4791-AA67-2523A188E628}"/>
    <dgm:cxn modelId="{3F0EAB70-ED8A-4F68-8B26-84656E9446FE}" srcId="{2CDDE50B-D7DE-4266-AB16-5DFEBD5C3BA8}" destId="{5685C51A-688E-4707-BED9-DFD6E7F02C43}" srcOrd="1" destOrd="0" parTransId="{76D174C7-CF53-4413-8620-0AA1EF09A052}" sibTransId="{2296757F-7B45-471A-8849-E07A8326C5CA}"/>
    <dgm:cxn modelId="{64B6F63D-88B2-4645-A4D7-F2822B8B283D}" type="presOf" srcId="{6FD1C898-7B57-4AC7-BA1F-9BFE3BA1522C}" destId="{9111A358-7FD5-4E52-B53B-8B8E8D5FFC68}" srcOrd="1" destOrd="0" presId="urn:microsoft.com/office/officeart/2005/8/layout/vProcess5"/>
    <dgm:cxn modelId="{9C7A3EFC-42A9-4602-9EE4-3DD17BCD0857}" type="presOf" srcId="{7941325F-7C41-4DAF-A50D-618572A9A57C}" destId="{5847FAAA-2262-4138-A051-166C5C786AD4}" srcOrd="0" destOrd="0" presId="urn:microsoft.com/office/officeart/2005/8/layout/vProcess5"/>
    <dgm:cxn modelId="{2C1BAA54-E488-47F6-9E43-DF21BDD3DC3E}" type="presOf" srcId="{FD116D66-D811-4FD5-A373-3BBEE7828990}" destId="{43BEAD85-9804-443C-A4F0-8E3917E07288}" srcOrd="1" destOrd="0" presId="urn:microsoft.com/office/officeart/2005/8/layout/vProcess5"/>
    <dgm:cxn modelId="{4BDB114C-5C2A-43B7-9C58-C1BB4F65E02F}" type="presOf" srcId="{2296757F-7B45-471A-8849-E07A8326C5CA}" destId="{3214DA98-37F4-40D7-BF24-F56CF5643E68}" srcOrd="0" destOrd="0" presId="urn:microsoft.com/office/officeart/2005/8/layout/vProcess5"/>
    <dgm:cxn modelId="{41BA1430-E55D-4A94-B761-78B3C438B071}" type="presOf" srcId="{50525394-F17D-4791-AA67-2523A188E628}" destId="{445A4194-0B5B-4F27-B09C-F057522DD195}" srcOrd="0" destOrd="0" presId="urn:microsoft.com/office/officeart/2005/8/layout/vProcess5"/>
    <dgm:cxn modelId="{38A977F4-5C7D-4A11-8031-A1245F043998}" srcId="{2CDDE50B-D7DE-4266-AB16-5DFEBD5C3BA8}" destId="{A3BABBE5-4101-457D-997F-D58443CAEA2A}" srcOrd="3" destOrd="0" parTransId="{8B85C9B6-6222-434E-9A95-6FB3564070A9}" sibTransId="{E58F436D-865C-4402-9FEC-2A9301AA5141}"/>
    <dgm:cxn modelId="{81237A26-2E3F-4D72-A4CD-6E0AD2474188}" type="presOf" srcId="{A3BABBE5-4101-457D-997F-D58443CAEA2A}" destId="{42C7EAD9-3D55-44D9-A5C8-CECEFB12A4D2}" srcOrd="1" destOrd="0" presId="urn:microsoft.com/office/officeart/2005/8/layout/vProcess5"/>
    <dgm:cxn modelId="{6BBF72FF-9618-466D-AF7D-0C8F49E4B689}" type="presOf" srcId="{6FD1C898-7B57-4AC7-BA1F-9BFE3BA1522C}" destId="{AA0419E8-454F-4018-AC8B-321174AF3943}" srcOrd="0" destOrd="0" presId="urn:microsoft.com/office/officeart/2005/8/layout/vProcess5"/>
    <dgm:cxn modelId="{2D56D836-6384-423E-BFD9-C5E5FAA076B6}" type="presOf" srcId="{A3BABBE5-4101-457D-997F-D58443CAEA2A}" destId="{64C818C8-EF3D-4A04-8422-63A8D3C6422B}" srcOrd="0" destOrd="0" presId="urn:microsoft.com/office/officeart/2005/8/layout/vProcess5"/>
    <dgm:cxn modelId="{4D271CA8-B2E4-4C7A-8BA0-4843717A2C2E}" type="presOf" srcId="{5685C51A-688E-4707-BED9-DFD6E7F02C43}" destId="{8C6EF09D-C245-4CE4-A887-490FB7C1F522}" srcOrd="1" destOrd="0" presId="urn:microsoft.com/office/officeart/2005/8/layout/vProcess5"/>
    <dgm:cxn modelId="{07A5669D-AA45-43A8-BBE6-1872EC7369C6}" type="presOf" srcId="{2CDDE50B-D7DE-4266-AB16-5DFEBD5C3BA8}" destId="{F32AC720-4EDA-480A-9F38-23BEF5E093A8}" srcOrd="0" destOrd="0" presId="urn:microsoft.com/office/officeart/2005/8/layout/vProcess5"/>
    <dgm:cxn modelId="{FEE5FC6D-7DD8-4835-B6F2-2D2E484E4A8C}" type="presParOf" srcId="{F32AC720-4EDA-480A-9F38-23BEF5E093A8}" destId="{501C2E7A-1C2E-45CC-9B20-0DE215C419DD}" srcOrd="0" destOrd="0" presId="urn:microsoft.com/office/officeart/2005/8/layout/vProcess5"/>
    <dgm:cxn modelId="{02968D5D-BFDF-4293-931D-B2A9B1C1EA61}" type="presParOf" srcId="{F32AC720-4EDA-480A-9F38-23BEF5E093A8}" destId="{4F513A90-307F-461A-B667-B78CE8FD7828}" srcOrd="1" destOrd="0" presId="urn:microsoft.com/office/officeart/2005/8/layout/vProcess5"/>
    <dgm:cxn modelId="{E22C9E41-85B1-4972-A19A-778D46CD7D71}" type="presParOf" srcId="{F32AC720-4EDA-480A-9F38-23BEF5E093A8}" destId="{AC44577C-89CE-4405-9E6D-0DE9E4E34C54}" srcOrd="2" destOrd="0" presId="urn:microsoft.com/office/officeart/2005/8/layout/vProcess5"/>
    <dgm:cxn modelId="{2960B444-6712-4986-BF3C-8CE7F4CF3FEF}" type="presParOf" srcId="{F32AC720-4EDA-480A-9F38-23BEF5E093A8}" destId="{AA0419E8-454F-4018-AC8B-321174AF3943}" srcOrd="3" destOrd="0" presId="urn:microsoft.com/office/officeart/2005/8/layout/vProcess5"/>
    <dgm:cxn modelId="{0F1ED81D-DF74-439A-A1B2-2E376AD9E5B8}" type="presParOf" srcId="{F32AC720-4EDA-480A-9F38-23BEF5E093A8}" destId="{64C818C8-EF3D-4A04-8422-63A8D3C6422B}" srcOrd="4" destOrd="0" presId="urn:microsoft.com/office/officeart/2005/8/layout/vProcess5"/>
    <dgm:cxn modelId="{CD77CD75-DD5B-4377-969E-750A78E074E9}" type="presParOf" srcId="{F32AC720-4EDA-480A-9F38-23BEF5E093A8}" destId="{5847FAAA-2262-4138-A051-166C5C786AD4}" srcOrd="5" destOrd="0" presId="urn:microsoft.com/office/officeart/2005/8/layout/vProcess5"/>
    <dgm:cxn modelId="{F87DC6EA-DB29-49AD-8C89-DA64861D81C4}" type="presParOf" srcId="{F32AC720-4EDA-480A-9F38-23BEF5E093A8}" destId="{3214DA98-37F4-40D7-BF24-F56CF5643E68}" srcOrd="6" destOrd="0" presId="urn:microsoft.com/office/officeart/2005/8/layout/vProcess5"/>
    <dgm:cxn modelId="{58F9D396-0C9A-42A3-93B8-68E3CB563D03}" type="presParOf" srcId="{F32AC720-4EDA-480A-9F38-23BEF5E093A8}" destId="{445A4194-0B5B-4F27-B09C-F057522DD195}" srcOrd="7" destOrd="0" presId="urn:microsoft.com/office/officeart/2005/8/layout/vProcess5"/>
    <dgm:cxn modelId="{5CCA4AD1-368C-4C6D-84E4-9C92ACAAE2C8}" type="presParOf" srcId="{F32AC720-4EDA-480A-9F38-23BEF5E093A8}" destId="{43BEAD85-9804-443C-A4F0-8E3917E07288}" srcOrd="8" destOrd="0" presId="urn:microsoft.com/office/officeart/2005/8/layout/vProcess5"/>
    <dgm:cxn modelId="{0ADF2C32-406E-43F1-A9A1-21751EA44729}" type="presParOf" srcId="{F32AC720-4EDA-480A-9F38-23BEF5E093A8}" destId="{8C6EF09D-C245-4CE4-A887-490FB7C1F522}" srcOrd="9" destOrd="0" presId="urn:microsoft.com/office/officeart/2005/8/layout/vProcess5"/>
    <dgm:cxn modelId="{C88C3D44-F4B3-4187-8F95-6B5A71D40074}" type="presParOf" srcId="{F32AC720-4EDA-480A-9F38-23BEF5E093A8}" destId="{9111A358-7FD5-4E52-B53B-8B8E8D5FFC68}" srcOrd="10" destOrd="0" presId="urn:microsoft.com/office/officeart/2005/8/layout/vProcess5"/>
    <dgm:cxn modelId="{190112EB-A860-4DD9-AE2A-525EDBF3B711}" type="presParOf" srcId="{F32AC720-4EDA-480A-9F38-23BEF5E093A8}" destId="{42C7EAD9-3D55-44D9-A5C8-CECEFB12A4D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3A90-307F-461A-B667-B78CE8FD7828}">
      <dsp:nvSpPr>
        <dsp:cNvPr id="0" name=""/>
        <dsp:cNvSpPr/>
      </dsp:nvSpPr>
      <dsp:spPr>
        <a:xfrm>
          <a:off x="0" y="0"/>
          <a:ext cx="5491539" cy="985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问题描述</a:t>
          </a:r>
          <a:endParaRPr lang="zh-CN" altLang="en-US" sz="3900" kern="1200" dirty="0"/>
        </a:p>
      </dsp:txBody>
      <dsp:txXfrm>
        <a:off x="28869" y="28869"/>
        <a:ext cx="4344647" cy="927921"/>
      </dsp:txXfrm>
    </dsp:sp>
    <dsp:sp modelId="{AC44577C-89CE-4405-9E6D-0DE9E4E34C54}">
      <dsp:nvSpPr>
        <dsp:cNvPr id="0" name=""/>
        <dsp:cNvSpPr/>
      </dsp:nvSpPr>
      <dsp:spPr>
        <a:xfrm>
          <a:off x="459916" y="1164870"/>
          <a:ext cx="5491539" cy="985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系统设计</a:t>
          </a:r>
          <a:endParaRPr lang="zh-CN" altLang="en-US" sz="3900" kern="1200" dirty="0"/>
        </a:p>
      </dsp:txBody>
      <dsp:txXfrm>
        <a:off x="488785" y="1193739"/>
        <a:ext cx="4333205" cy="927921"/>
      </dsp:txXfrm>
    </dsp:sp>
    <dsp:sp modelId="{AA0419E8-454F-4018-AC8B-321174AF3943}">
      <dsp:nvSpPr>
        <dsp:cNvPr id="0" name=""/>
        <dsp:cNvSpPr/>
      </dsp:nvSpPr>
      <dsp:spPr>
        <a:xfrm>
          <a:off x="912968" y="2329741"/>
          <a:ext cx="5491539" cy="985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预测方法</a:t>
          </a:r>
          <a:endParaRPr lang="zh-CN" altLang="en-US" sz="3900" kern="1200" dirty="0"/>
        </a:p>
      </dsp:txBody>
      <dsp:txXfrm>
        <a:off x="941837" y="2358610"/>
        <a:ext cx="4340070" cy="927921"/>
      </dsp:txXfrm>
    </dsp:sp>
    <dsp:sp modelId="{64C818C8-EF3D-4A04-8422-63A8D3C6422B}">
      <dsp:nvSpPr>
        <dsp:cNvPr id="0" name=""/>
        <dsp:cNvSpPr/>
      </dsp:nvSpPr>
      <dsp:spPr>
        <a:xfrm>
          <a:off x="1372884" y="3494612"/>
          <a:ext cx="5491539" cy="985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实验评估</a:t>
          </a:r>
          <a:endParaRPr lang="zh-CN" altLang="en-US" sz="3900" kern="1200" dirty="0"/>
        </a:p>
      </dsp:txBody>
      <dsp:txXfrm>
        <a:off x="1401753" y="3523481"/>
        <a:ext cx="4333205" cy="927921"/>
      </dsp:txXfrm>
    </dsp:sp>
    <dsp:sp modelId="{5847FAAA-2262-4138-A051-166C5C786AD4}">
      <dsp:nvSpPr>
        <dsp:cNvPr id="0" name=""/>
        <dsp:cNvSpPr/>
      </dsp:nvSpPr>
      <dsp:spPr>
        <a:xfrm>
          <a:off x="4850860" y="754925"/>
          <a:ext cx="640678" cy="640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4995013" y="754925"/>
        <a:ext cx="352372" cy="482110"/>
      </dsp:txXfrm>
    </dsp:sp>
    <dsp:sp modelId="{3214DA98-37F4-40D7-BF24-F56CF5643E68}">
      <dsp:nvSpPr>
        <dsp:cNvPr id="0" name=""/>
        <dsp:cNvSpPr/>
      </dsp:nvSpPr>
      <dsp:spPr>
        <a:xfrm>
          <a:off x="5310776" y="1919796"/>
          <a:ext cx="640678" cy="640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5454929" y="1919796"/>
        <a:ext cx="352372" cy="482110"/>
      </dsp:txXfrm>
    </dsp:sp>
    <dsp:sp modelId="{445A4194-0B5B-4F27-B09C-F057522DD195}">
      <dsp:nvSpPr>
        <dsp:cNvPr id="0" name=""/>
        <dsp:cNvSpPr/>
      </dsp:nvSpPr>
      <dsp:spPr>
        <a:xfrm>
          <a:off x="5763828" y="3084667"/>
          <a:ext cx="640678" cy="640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5907981" y="3084667"/>
        <a:ext cx="352372" cy="48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7795-1C2A-44E2-A323-1230748472FC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3B1BF-88AB-46DE-B5A8-755C5A3FA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3B1BF-88AB-46DE-B5A8-755C5A3FA8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3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3B1BF-88AB-46DE-B5A8-755C5A3FA8D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儿童性早熟预测系统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开发者：唐家琪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5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C5.0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1630" y="2492896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/>
              <a:t>C5.0</a:t>
            </a:r>
            <a:r>
              <a:rPr lang="zh-CN" altLang="en-US" sz="2400" dirty="0" smtClean="0"/>
              <a:t>决策树通过</a:t>
            </a:r>
            <a:r>
              <a:rPr lang="zh-CN" altLang="en-US" sz="2400" dirty="0"/>
              <a:t>加入自适应增强（</a:t>
            </a:r>
            <a:r>
              <a:rPr lang="en-US" altLang="zh-CN" sz="2400" dirty="0"/>
              <a:t>adaptive boosting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算法，</a:t>
            </a:r>
            <a:r>
              <a:rPr lang="zh-CN" altLang="en-US" sz="2400" dirty="0"/>
              <a:t>将很多能力较弱</a:t>
            </a:r>
            <a:r>
              <a:rPr lang="zh-CN" altLang="en-US" sz="2400" dirty="0" smtClean="0"/>
              <a:t>的学习算法组合在一起，创建一个团队，提高模型的准确性。参数</a:t>
            </a:r>
            <a:r>
              <a:rPr lang="en-US" altLang="zh-CN" sz="2400" dirty="0"/>
              <a:t>trials </a:t>
            </a:r>
            <a:r>
              <a:rPr lang="zh-CN" altLang="en-US" sz="2400" dirty="0" smtClean="0"/>
              <a:t>表示模型增强团队中使用独立决策树的数量。经</a:t>
            </a:r>
            <a:r>
              <a:rPr lang="zh-CN" altLang="en-US" sz="2400" dirty="0"/>
              <a:t>实验，参数</a:t>
            </a:r>
            <a:r>
              <a:rPr lang="en-US" altLang="zh-CN" sz="2400" dirty="0"/>
              <a:t>trials</a:t>
            </a:r>
            <a:r>
              <a:rPr lang="zh-CN" altLang="en-US" sz="2400" dirty="0"/>
              <a:t>设为</a:t>
            </a:r>
            <a:r>
              <a:rPr lang="en-US" altLang="zh-CN" sz="2400" dirty="0"/>
              <a:t>20</a:t>
            </a:r>
            <a:r>
              <a:rPr lang="zh-CN" altLang="en-US" sz="2400" dirty="0"/>
              <a:t>比较</a:t>
            </a:r>
            <a:r>
              <a:rPr lang="zh-CN" altLang="en-US" sz="2400" dirty="0" smtClean="0"/>
              <a:t>合适。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58094" y="594928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相关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包：</a:t>
            </a:r>
            <a:r>
              <a:rPr lang="en-US" altLang="zh-CN" sz="2400" dirty="0" smtClean="0"/>
              <a:t>C50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286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：支持向量机（</a:t>
            </a:r>
            <a:r>
              <a:rPr lang="en-US" altLang="zh-CN" dirty="0"/>
              <a:t>SVM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094" y="594928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相关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包：</a:t>
            </a:r>
            <a:r>
              <a:rPr lang="en-US" altLang="zh-CN" sz="2400" dirty="0" smtClean="0"/>
              <a:t>e1071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212976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</a:t>
            </a:r>
            <a:r>
              <a:rPr lang="en-US" altLang="zh-CN" sz="2400" dirty="0" smtClean="0"/>
              <a:t>cost</a:t>
            </a:r>
            <a:r>
              <a:rPr lang="zh-CN" altLang="en-US" sz="2400" dirty="0" smtClean="0"/>
              <a:t>设为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，该参数调整“软边界”的大小，较大将导致较窄的边界。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96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方法</a:t>
            </a:r>
            <a:r>
              <a:rPr lang="en-US" altLang="zh-CN" dirty="0"/>
              <a:t>4</a:t>
            </a:r>
            <a:r>
              <a:rPr lang="zh-CN" altLang="en-US" dirty="0"/>
              <a:t>：多层感知器（</a:t>
            </a:r>
            <a:r>
              <a:rPr lang="en-US" altLang="zh-CN" dirty="0"/>
              <a:t>MLP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8094" y="60932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相关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包：</a:t>
            </a:r>
            <a:r>
              <a:rPr lang="en-US" altLang="zh-CN" sz="2400" dirty="0" err="1" smtClean="0"/>
              <a:t>mxnet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609775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参数设置：</a:t>
            </a:r>
            <a:endParaRPr lang="en-US" altLang="zh-CN" sz="2400" dirty="0" smtClean="0"/>
          </a:p>
          <a:p>
            <a:r>
              <a:rPr lang="zh-CN" altLang="en-US" sz="2400" dirty="0" smtClean="0"/>
              <a:t>激活函数用</a:t>
            </a:r>
            <a:r>
              <a:rPr lang="en-US" altLang="zh-CN" sz="2400" dirty="0" smtClean="0"/>
              <a:t>sigmoid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/>
              <a:t>单</a:t>
            </a:r>
            <a:r>
              <a:rPr lang="zh-CN" altLang="en-US" sz="2400" dirty="0" smtClean="0"/>
              <a:t>隐藏层节点设为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logistic</a:t>
            </a:r>
            <a:r>
              <a:rPr lang="zh-CN" altLang="en-US" sz="2400" dirty="0" smtClean="0"/>
              <a:t>回归输出；</a:t>
            </a:r>
            <a:endParaRPr lang="en-US" altLang="zh-CN" sz="2400" dirty="0" smtClean="0"/>
          </a:p>
          <a:p>
            <a:r>
              <a:rPr lang="zh-CN" altLang="en-US" sz="2400" dirty="0" smtClean="0"/>
              <a:t>批量大小设为训练集的</a:t>
            </a:r>
            <a:r>
              <a:rPr lang="en-US" altLang="zh-CN" sz="2400" dirty="0" smtClean="0"/>
              <a:t>1/5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迭代次数为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000</a:t>
            </a:r>
            <a:r>
              <a:rPr lang="zh-CN" altLang="en-US" sz="2400" dirty="0" smtClean="0"/>
              <a:t>次；</a:t>
            </a:r>
            <a:endParaRPr lang="en-US" altLang="zh-CN" sz="2400" dirty="0" smtClean="0"/>
          </a:p>
          <a:p>
            <a:r>
              <a:rPr lang="en-US" altLang="zh-CN" sz="2400" dirty="0" smtClean="0"/>
              <a:t>Learning rate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0.7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Momentum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0.9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446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2060848"/>
            <a:ext cx="54726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预处理：</a:t>
            </a:r>
            <a:endParaRPr lang="en-US" altLang="zh-CN" sz="2400" dirty="0" smtClean="0"/>
          </a:p>
          <a:p>
            <a:r>
              <a:rPr lang="en-US" altLang="zh-CN" sz="2400" dirty="0" smtClean="0"/>
              <a:t>Step1:</a:t>
            </a:r>
            <a:r>
              <a:rPr lang="zh-CN" altLang="en-US" sz="2400" dirty="0" smtClean="0"/>
              <a:t>剔除无关变量</a:t>
            </a:r>
            <a:endParaRPr lang="en-US" altLang="zh-CN" sz="2400" dirty="0" smtClean="0"/>
          </a:p>
          <a:p>
            <a:r>
              <a:rPr lang="en-US" altLang="zh-CN" sz="2400" dirty="0" smtClean="0"/>
              <a:t>Step2:</a:t>
            </a:r>
            <a:r>
              <a:rPr lang="zh-CN" altLang="en-US" sz="2400" dirty="0" smtClean="0"/>
              <a:t>将所有变量转为数字</a:t>
            </a:r>
            <a:endParaRPr lang="en-US" altLang="zh-CN" sz="2400" dirty="0" smtClean="0"/>
          </a:p>
          <a:p>
            <a:r>
              <a:rPr lang="en-US" altLang="zh-CN" sz="2400" dirty="0" smtClean="0"/>
              <a:t>Step3: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z-score</a:t>
            </a:r>
            <a:r>
              <a:rPr lang="zh-CN" altLang="en-US" sz="2400" dirty="0" smtClean="0"/>
              <a:t>标准化</a:t>
            </a:r>
            <a:endParaRPr lang="en-US" altLang="zh-CN" sz="2400" dirty="0" smtClean="0"/>
          </a:p>
          <a:p>
            <a:r>
              <a:rPr lang="en-US" altLang="zh-CN" sz="2400" dirty="0" smtClean="0"/>
              <a:t>Step4:</a:t>
            </a:r>
            <a:r>
              <a:rPr lang="zh-CN" altLang="en-US" sz="2400" dirty="0" smtClean="0"/>
              <a:t>剔除存在缺失值</a:t>
            </a:r>
            <a:r>
              <a:rPr lang="zh-CN" altLang="en-US" sz="2400" smtClean="0"/>
              <a:t>的样本</a:t>
            </a:r>
            <a:endParaRPr lang="en-US" altLang="zh-CN" sz="2400" dirty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24422" y="5013176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折交叉验证，计算平均</a:t>
            </a:r>
            <a:r>
              <a:rPr lang="en-US" altLang="zh-CN" sz="2400" dirty="0"/>
              <a:t>AUC</a:t>
            </a:r>
            <a:r>
              <a:rPr lang="zh-CN" altLang="en-US" sz="2400" dirty="0" smtClean="0"/>
              <a:t>和全局</a:t>
            </a:r>
            <a:r>
              <a:rPr lang="en-US" altLang="zh-CN" sz="2400" dirty="0" smtClean="0"/>
              <a:t>AUC</a:t>
            </a:r>
            <a:r>
              <a:rPr lang="zh-CN" altLang="en-US" sz="2400" dirty="0" smtClean="0"/>
              <a:t>，绘制全局的</a:t>
            </a:r>
            <a:r>
              <a:rPr lang="en-US" altLang="zh-CN" sz="2400" dirty="0" smtClean="0"/>
              <a:t>ROC</a:t>
            </a:r>
            <a:r>
              <a:rPr lang="zh-CN" altLang="en-US" sz="2400" dirty="0" smtClean="0"/>
              <a:t>曲线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921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6233"/>
              </p:ext>
            </p:extLst>
          </p:nvPr>
        </p:nvGraphicFramePr>
        <p:xfrm>
          <a:off x="683568" y="2708920"/>
          <a:ext cx="775218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/>
                <a:gridCol w="1359923"/>
                <a:gridCol w="1292031"/>
                <a:gridCol w="1292031"/>
                <a:gridCol w="1292031"/>
                <a:gridCol w="1292031"/>
              </a:tblGrid>
              <a:tr h="4188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Logistic (unfiltered)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Logistic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MLP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 AUC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0.7650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0.7330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Average</a:t>
                      </a:r>
                      <a:r>
                        <a:rPr lang="en-US" altLang="zh-CN" baseline="0" dirty="0" smtClean="0"/>
                        <a:t> AUC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0.7644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0.7358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94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5636" y="56612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C5.0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4393" y="57332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Logistic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13" y="2033045"/>
            <a:ext cx="4286037" cy="36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33045"/>
            <a:ext cx="428602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9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58" y="2061248"/>
            <a:ext cx="4286027" cy="3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636" y="56612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MLP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061248"/>
            <a:ext cx="4286037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7332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6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实际应用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4000"/>
            <a:ext cx="845464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5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2708920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Logistic</a:t>
            </a:r>
            <a:r>
              <a:rPr lang="zh-CN" altLang="en-US" sz="2400" dirty="0" smtClean="0"/>
              <a:t>回归和</a:t>
            </a:r>
            <a:r>
              <a:rPr lang="en-US" altLang="zh-CN" sz="2400" dirty="0" smtClean="0"/>
              <a:t>SVM</a:t>
            </a:r>
            <a:r>
              <a:rPr lang="zh-CN" altLang="en-US" sz="2400" dirty="0" smtClean="0"/>
              <a:t>效果较好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Logistic</a:t>
            </a:r>
            <a:r>
              <a:rPr lang="zh-CN" altLang="en-US" sz="2400" dirty="0" smtClean="0"/>
              <a:t>回归更稳定，速度最快；</a:t>
            </a:r>
            <a:endParaRPr lang="en-US" altLang="zh-CN" sz="2400" dirty="0" smtClean="0"/>
          </a:p>
          <a:p>
            <a:r>
              <a:rPr lang="en-US" altLang="zh-CN" sz="2400" dirty="0" smtClean="0"/>
              <a:t>C5.0</a:t>
            </a:r>
            <a:r>
              <a:rPr lang="zh-CN" altLang="en-US" sz="2400" dirty="0" smtClean="0"/>
              <a:t>决策树和</a:t>
            </a:r>
            <a:r>
              <a:rPr lang="en-US" altLang="zh-CN" sz="2400" dirty="0" smtClean="0"/>
              <a:t>SVM</a:t>
            </a:r>
            <a:r>
              <a:rPr lang="zh-CN" altLang="en-US" sz="2400" dirty="0" smtClean="0"/>
              <a:t>不够稳定；</a:t>
            </a:r>
            <a:endParaRPr lang="en-US" altLang="zh-CN" sz="2400" dirty="0" smtClean="0"/>
          </a:p>
          <a:p>
            <a:r>
              <a:rPr lang="en-US" altLang="zh-CN" sz="2400" dirty="0" smtClean="0"/>
              <a:t>MLP</a:t>
            </a:r>
            <a:r>
              <a:rPr lang="zh-CN" altLang="en-US" sz="2400" dirty="0" smtClean="0"/>
              <a:t>参数较复杂，运行时间较长。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78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91962138"/>
              </p:ext>
            </p:extLst>
          </p:nvPr>
        </p:nvGraphicFramePr>
        <p:xfrm>
          <a:off x="1331640" y="1340768"/>
          <a:ext cx="6864424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76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3140968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该问题是一个单标签的二分类问题，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为标签，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）分别表示是（否）性早熟，其他为自变量。输入训练集的数据和标签，测试集的数据，输出测试集的标签概率（得分在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之间）。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969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328498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本系统基于</a:t>
            </a:r>
            <a:r>
              <a:rPr lang="en-US" altLang="zh-CN" sz="2400" dirty="0" smtClean="0"/>
              <a:t>R6</a:t>
            </a:r>
            <a:r>
              <a:rPr lang="zh-CN" altLang="en-US" sz="2400" dirty="0" smtClean="0"/>
              <a:t>面向对象设计，具有可扩展性，右图为系统类图。</a:t>
            </a:r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系统设计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8094" y="594928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相关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包：</a:t>
            </a:r>
            <a:r>
              <a:rPr lang="en-US" altLang="zh-CN" sz="2400" dirty="0" smtClean="0"/>
              <a:t>R6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636240"/>
            <a:ext cx="3581200" cy="59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Step1:</a:t>
            </a:r>
            <a:r>
              <a:rPr lang="zh-CN" altLang="en-US" sz="2400" dirty="0" smtClean="0"/>
              <a:t>对所有变量进行一次</a:t>
            </a:r>
            <a:r>
              <a:rPr lang="en-US" altLang="zh-CN" sz="2400" dirty="0" smtClean="0"/>
              <a:t>Logistics</a:t>
            </a:r>
            <a:r>
              <a:rPr lang="zh-CN" altLang="en-US" sz="2400" dirty="0" smtClean="0"/>
              <a:t>回归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9512" y="325994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回归方程：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54" y="3284984"/>
            <a:ext cx="7510669" cy="7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231" y="531883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残差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19" y="5085184"/>
            <a:ext cx="4371650" cy="6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4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326" y="254269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系数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05" y="1916832"/>
            <a:ext cx="557516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94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991" y="364752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其他信息：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61" y="3068960"/>
            <a:ext cx="6103221" cy="179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00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7624" y="1700808"/>
            <a:ext cx="639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Step2:</a:t>
            </a:r>
            <a:r>
              <a:rPr lang="zh-CN" altLang="en-US" sz="2400" dirty="0"/>
              <a:t>选择显著性水平小于</a:t>
            </a:r>
            <a:r>
              <a:rPr lang="en-US" altLang="zh-CN" sz="2400" dirty="0"/>
              <a:t>0.05</a:t>
            </a:r>
            <a:r>
              <a:rPr lang="zh-CN" altLang="en-US" sz="2400" dirty="0"/>
              <a:t>的变量再回归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36364"/>
            <a:ext cx="6157272" cy="2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25994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回归方程：</a:t>
            </a:r>
            <a:endParaRPr lang="zh-CN" alt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88903"/>
            <a:ext cx="4382737" cy="64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461326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残差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83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614" y="281467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系数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6292847" cy="233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2935"/>
            <a:ext cx="5760640" cy="16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826" y="520963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其他信息：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024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619</TotalTime>
  <Words>437</Words>
  <Application>Microsoft Office PowerPoint</Application>
  <PresentationFormat>全屏显示(4:3)</PresentationFormat>
  <Paragraphs>81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透明</vt:lpstr>
      <vt:lpstr>儿童性早熟预测系统</vt:lpstr>
      <vt:lpstr>PowerPoint 演示文稿</vt:lpstr>
      <vt:lpstr>问题描述</vt:lpstr>
      <vt:lpstr>PowerPoint 演示文稿</vt:lpstr>
      <vt:lpstr>方法1：Logistic回归</vt:lpstr>
      <vt:lpstr>方法1：Logistic回归</vt:lpstr>
      <vt:lpstr>方法1：Logistic回归</vt:lpstr>
      <vt:lpstr>方法1：Logistic回归</vt:lpstr>
      <vt:lpstr>方法1：Logistic回归</vt:lpstr>
      <vt:lpstr>方法2：C5.0决策树</vt:lpstr>
      <vt:lpstr>方法3：支持向量机（SVM）</vt:lpstr>
      <vt:lpstr>方法4：多层感知器（MLP）</vt:lpstr>
      <vt:lpstr>实验评估</vt:lpstr>
      <vt:lpstr>实验评估</vt:lpstr>
      <vt:lpstr>实验评估</vt:lpstr>
      <vt:lpstr>实验评估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儿童性早熟预测系统</dc:title>
  <dc:creator>ML</dc:creator>
  <cp:lastModifiedBy>ML</cp:lastModifiedBy>
  <cp:revision>37</cp:revision>
  <dcterms:created xsi:type="dcterms:W3CDTF">2018-07-06T01:59:31Z</dcterms:created>
  <dcterms:modified xsi:type="dcterms:W3CDTF">2018-07-10T06:40:18Z</dcterms:modified>
</cp:coreProperties>
</file>