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487"/>
    <a:srgbClr val="CEE5FD"/>
    <a:srgbClr val="192653"/>
    <a:srgbClr val="1D3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D129B-BC45-8147-8E08-7FB66EA3C135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EB5CD-35C4-FF49-8F5A-4289F4F1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EB5CD-35C4-FF49-8F5A-4289F4F10C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1164-9D30-6249-A250-491C73E98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3DE69-2A27-064A-A191-A532E33DD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AB004-1C88-764F-B68E-FD979E99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828F-A28E-1B4A-B2E8-6DFC2866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2E47-E70A-8B4A-BC25-501E8D05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BDEA-1B21-B84B-97E0-45F308DF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6E860-4EF2-5140-856A-BD6A12C5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85D7-8733-6C47-BF4C-762C778A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6ED7-7954-F948-A235-AB726B17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BF10-9A56-E04F-9800-B5F61CC8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CFF17-33DA-9A48-BA00-961804745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1AF1A-28D9-964B-BEB9-0F42AB5BB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8F78-5AF2-634D-ADA6-F650C024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FC02-23B7-3D43-BFEB-EBBC7998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355F-6FB4-B546-A409-F8A1640E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7C2C-2B5D-D647-BC3B-143AC62D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8FC3-B083-7940-9FFD-B863451B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0C6C-CF5B-5948-90E4-964E54C0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355A-A42B-194E-99F4-78E80087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BD51-EBA8-EC4B-AAF0-106421BC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F0E-FED6-394A-ADC3-E47358A0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0170-881E-8443-BEBA-18E1E1AB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7D0F-66D1-5847-85B7-2B9BB3AE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ABCD-8ED1-2A4B-B409-252342EC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84B0-3C79-B14D-8A07-DCA571AE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162D-C1B7-484B-8372-2D21CBD5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27AB-421A-7C44-909F-936AEC09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9C10-A5C7-8343-B6B5-733E3D78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29BE1-FE0F-474A-B7EE-47FDF2A9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5D1E1-207D-2040-8CE0-F5983970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24C8-77BE-FF4A-A6C9-070562D9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F75A-705F-A943-9959-8C421651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5BB99-B251-7640-B708-A468A197D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AB8A4-EFDA-F54D-80BD-F49CCB89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F8282-F35A-904C-9EE9-DFBA31983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258EA-6F46-DF45-8604-7D31793FD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03887-82A4-FC4D-884A-FE4EEAB4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63505-2B35-0043-8183-8C4877B1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F9815-B3BF-4B43-8069-551797E1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55D8-347D-4F42-A1C4-3DBE67F3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2FEC0-EC35-8148-878B-47B336E6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A1F6E-DC6F-7940-842B-FA00E4B6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F1719-F3A3-5E45-8A63-420308FC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313C0-AF98-D14F-8246-8E89A08D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1AA37-534C-4646-9478-E68275E9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3699-6F3F-ED4D-864D-1ED79819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1CAD-DA7B-344D-8875-4F84A3A2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A4E4-181C-0046-909E-C3622438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F085-4DDA-524E-B9D0-EA0C53BB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D995F-ADFC-544F-8DD2-649B65ED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626A-FD21-AF42-BE2A-E5165DE7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6B41-7ED0-B04A-8A15-03ED50B1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F3E0-1F0D-4341-95AB-72BF0B56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FA018-CC9F-A04E-8539-69F7E312F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E5AD-2A62-F042-9FDE-D230A9B3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F568A-FC1D-D747-B17E-3DD149A9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F62FC-7EE6-3D49-A01A-31EADFC0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6FB2-F8B2-5A43-BE54-88BB9BD7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B6103-2BCE-5146-BAE4-8860D58B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1F62-74C4-6249-B869-7F3C8023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43C7C-A0CB-B64A-8F30-A578C3E51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8F4E-F65B-F341-9429-119A45D22DC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8BAF-ED32-724B-8ED7-0C82FCE4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3FC7-8BFE-4340-A259-456913791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CE78-875F-2F4E-83C5-E8EF73A4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9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>
            <a:extLst>
              <a:ext uri="{FF2B5EF4-FFF2-40B4-BE49-F238E27FC236}">
                <a16:creationId xmlns:a16="http://schemas.microsoft.com/office/drawing/2014/main" id="{E44032E5-78E3-4D49-A61B-570835A8A281}"/>
              </a:ext>
            </a:extLst>
          </p:cNvPr>
          <p:cNvSpPr/>
          <p:nvPr/>
        </p:nvSpPr>
        <p:spPr>
          <a:xfrm rot="16200000">
            <a:off x="4642096" y="1899080"/>
            <a:ext cx="575736" cy="2709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DA81863-A517-9C4E-9DD5-BF47123DF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75" y="872833"/>
            <a:ext cx="3065291" cy="2323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FC066-AADF-6A44-9E89-2DB92D44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062" y="872836"/>
            <a:ext cx="3186629" cy="23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4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Microsoft Office</dc:creator>
  <cp:lastModifiedBy>Utilisateur Microsoft Office</cp:lastModifiedBy>
  <cp:revision>10</cp:revision>
  <dcterms:created xsi:type="dcterms:W3CDTF">2019-04-10T08:57:31Z</dcterms:created>
  <dcterms:modified xsi:type="dcterms:W3CDTF">2019-04-11T11:46:48Z</dcterms:modified>
</cp:coreProperties>
</file>