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bvx-CG" sz="2000" spc="-1" strike="noStrike">
                <a:latin typeface="Arial"/>
              </a:rPr>
              <a:t>Click to edit the notes format</a:t>
            </a:r>
            <a:endParaRPr b="0" lang="bvx-CG" sz="20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bvx-CG" sz="1400" spc="-1" strike="noStrike">
                <a:latin typeface="Times New Roman"/>
              </a:rPr>
              <a:t>&lt;header&gt;</a:t>
            </a:r>
            <a:endParaRPr b="0" lang="bvx-CG" sz="1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bvx-CG" sz="1400" spc="-1" strike="noStrike">
                <a:latin typeface="Times New Roman"/>
              </a:rPr>
              <a:t>&lt;date/time&gt;</a:t>
            </a:r>
            <a:endParaRPr b="0" lang="bvx-CG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bvx-CG" sz="1400" spc="-1" strike="noStrike">
                <a:latin typeface="Times New Roman"/>
              </a:rPr>
              <a:t>&lt;footer&gt;</a:t>
            </a:r>
            <a:endParaRPr b="0" lang="bvx-CG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7B0F05C-97EE-45A9-A301-D3008B9D243C}" type="slidenum">
              <a:rPr b="0" lang="bvx-CG" sz="1400" spc="-1" strike="noStrike">
                <a:latin typeface="Times New Roman"/>
              </a:rPr>
              <a:t>&lt;number&gt;</a:t>
            </a:fld>
            <a:endParaRPr b="0" lang="bvx-CG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231440" y="360000"/>
            <a:ext cx="2967840" cy="49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6CD7FBD6-A69D-47E0-A943-E0F166150146}" type="datetime">
              <a:rPr b="0" lang="bvx-CG" sz="14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17/10/17</a:t>
            </a:fld>
            <a:endParaRPr b="0" lang="bvx-CG" sz="1400" spc="-1" strike="noStrike">
              <a:latin typeface="Times New Roman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45F0F19C-BE70-4FE0-9AFB-D0D33B1E1F7D}" type="slidenum">
              <a:rPr b="0" lang="bvx-CG" sz="14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&lt;number&gt;</a:t>
            </a:fld>
            <a:endParaRPr b="0" lang="bvx-CG" sz="1400" spc="-1" strike="noStrike">
              <a:latin typeface="Times New Roman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74760" y="5480640"/>
            <a:ext cx="6824880" cy="4811040"/>
          </a:xfrm>
          <a:prstGeom prst="rect">
            <a:avLst/>
          </a:prstGeom>
        </p:spPr>
        <p:txBody>
          <a:bodyPr lIns="0" rIns="0" tIns="0" bIns="0"/>
          <a:p>
            <a:endParaRPr b="0" lang="bvx-CG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231440" y="360000"/>
            <a:ext cx="2967840" cy="49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FD51FADB-C0B1-4B4B-87F4-E59C8CD1C062}" type="datetime">
              <a:rPr b="0" lang="bvx-CG" sz="14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17/10/17</a:t>
            </a:fld>
            <a:endParaRPr b="0" lang="bvx-CG" sz="1400" spc="-1" strike="noStrike">
              <a:latin typeface="Times New Roman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604D5372-7F36-422A-86F2-437ABCFBEED6}" type="slidenum">
              <a:rPr b="0" lang="bvx-CG" sz="14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&lt;number&gt;</a:t>
            </a:fld>
            <a:endParaRPr b="0" lang="bvx-CG" sz="1400" spc="-1" strike="noStrike">
              <a:latin typeface="Times New Roman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1044000" y="5096520"/>
            <a:ext cx="5471280" cy="4811040"/>
          </a:xfrm>
          <a:prstGeom prst="rect">
            <a:avLst/>
          </a:prstGeom>
        </p:spPr>
        <p:txBody>
          <a:bodyPr lIns="0" rIns="0" tIns="0" bIns="0"/>
          <a:p>
            <a:endParaRPr b="0" lang="bvx-CG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231440" y="360000"/>
            <a:ext cx="2967840" cy="49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BC4FFF3A-1235-4898-87E9-27D2907EE7A3}" type="datetime">
              <a:rPr b="0" lang="bvx-CG" sz="14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17/10/17</a:t>
            </a:fld>
            <a:endParaRPr b="0" lang="bvx-CG" sz="1400" spc="-1" strike="noStrike">
              <a:latin typeface="Times New Roman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4E240004-C360-4FF1-85DB-E0B5CF6B04E1}" type="slidenum">
              <a:rPr b="0" lang="bvx-CG" sz="14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&lt;number&gt;</a:t>
            </a:fld>
            <a:endParaRPr b="0" lang="bvx-CG" sz="1400" spc="-1" strike="noStrike"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1044000" y="5096520"/>
            <a:ext cx="5471280" cy="4486680"/>
          </a:xfrm>
          <a:prstGeom prst="rect">
            <a:avLst/>
          </a:prstGeom>
        </p:spPr>
        <p:txBody>
          <a:bodyPr lIns="0" rIns="0" tIns="0" bIns="0"/>
          <a:p>
            <a:endParaRPr b="0" lang="bvx-CG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231440" y="360000"/>
            <a:ext cx="2967840" cy="49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7AC63E56-7D6F-4F18-896A-84CA4D8FAC31}" type="datetime">
              <a:rPr b="0" lang="bvx-CG" sz="14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17/10/17</a:t>
            </a:fld>
            <a:endParaRPr b="0" lang="bvx-CG" sz="1400" spc="-1" strike="noStrike">
              <a:latin typeface="Times New Roman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AA7966EE-1FD0-40BC-9E3D-1D45F70CFB07}" type="slidenum">
              <a:rPr b="0" lang="bvx-CG" sz="14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&lt;number&gt;</a:t>
            </a:fld>
            <a:endParaRPr b="0" lang="bvx-CG" sz="1400" spc="-1" strike="noStrike">
              <a:latin typeface="Times New Roman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1044000" y="5096520"/>
            <a:ext cx="5471280" cy="4486680"/>
          </a:xfrm>
          <a:prstGeom prst="rect">
            <a:avLst/>
          </a:prstGeom>
        </p:spPr>
        <p:txBody>
          <a:bodyPr lIns="0" rIns="0" tIns="0" bIns="0"/>
          <a:p>
            <a:endParaRPr b="0" lang="bvx-CG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231440" y="360000"/>
            <a:ext cx="2967840" cy="49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26C175E3-72A7-4F96-AE10-8FB9376084F8}" type="datetime">
              <a:rPr b="0" lang="bvx-CG" sz="14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17/10/17</a:t>
            </a:fld>
            <a:endParaRPr b="0" lang="bvx-CG" sz="1400" spc="-1" strike="noStrike">
              <a:latin typeface="Times New Roman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F08A2419-0AB8-435C-97B1-FF763422DD2B}" type="slidenum">
              <a:rPr b="0" lang="bvx-CG" sz="14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&lt;number&gt;</a:t>
            </a:fld>
            <a:endParaRPr b="0" lang="bvx-CG" sz="1400" spc="-1" strike="noStrike"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1044000" y="5096520"/>
            <a:ext cx="5471280" cy="4486680"/>
          </a:xfrm>
          <a:prstGeom prst="rect">
            <a:avLst/>
          </a:prstGeom>
        </p:spPr>
        <p:txBody>
          <a:bodyPr lIns="0" rIns="0" tIns="0" bIns="0"/>
          <a:p>
            <a:endParaRPr b="0" lang="bvx-CG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231440" y="360000"/>
            <a:ext cx="2967840" cy="49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64CB07C8-5EE5-4552-82FB-F7DD8702E1D2}" type="datetime">
              <a:rPr b="0" lang="bvx-CG" sz="14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17/10/17</a:t>
            </a:fld>
            <a:endParaRPr b="0" lang="bvx-CG" sz="1400" spc="-1" strike="noStrike">
              <a:latin typeface="Times New Roman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0D1A63DB-A522-4970-AEA2-1799B3AC72AA}" type="slidenum">
              <a:rPr b="0" lang="bvx-CG" sz="14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&lt;number&gt;</a:t>
            </a:fld>
            <a:endParaRPr b="0" lang="bvx-CG" sz="1400" spc="-1" strike="noStrike"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1044000" y="5096520"/>
            <a:ext cx="5471280" cy="4486680"/>
          </a:xfrm>
          <a:prstGeom prst="rect">
            <a:avLst/>
          </a:prstGeom>
        </p:spPr>
        <p:txBody>
          <a:bodyPr lIns="0" rIns="0" tIns="0" bIns="0"/>
          <a:p>
            <a:endParaRPr b="0" lang="bvx-CG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vx-C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vx-C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vx-C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vx-C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3200" spc="-1" strike="noStrike"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63040" y="6887160"/>
            <a:ext cx="2795040" cy="521280"/>
          </a:xfrm>
          <a:prstGeom prst="rect">
            <a:avLst/>
          </a:prstGeom>
        </p:spPr>
        <p:txBody>
          <a:bodyPr lIns="0" rIns="0" tIns="0" bIns="0"/>
          <a:p>
            <a:endParaRPr b="0" lang="bvx-CG" sz="2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66560" y="6887160"/>
            <a:ext cx="3802680" cy="521280"/>
          </a:xfrm>
          <a:prstGeom prst="rect">
            <a:avLst/>
          </a:prstGeom>
        </p:spPr>
        <p:txBody>
          <a:bodyPr lIns="0" rIns="0" tIns="0" bIns="0"/>
          <a:p>
            <a:endParaRPr b="0" lang="bvx-CG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6200" y="6887160"/>
            <a:ext cx="2795040" cy="5212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18088941-145F-4989-929E-1FBC67C1C197}" type="slidenum">
              <a:rPr b="0" lang="bvx-CG" sz="24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&lt;number&gt;</a:t>
            </a:fld>
            <a:endParaRPr b="0" lang="bvx-CG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x-none" sz="2800" spc="-1" strike="noStrike">
                <a:solidFill>
                  <a:srgbClr val="dbf5f9"/>
                </a:solidFill>
                <a:latin typeface="Source Sans Pro"/>
              </a:rPr>
              <a:t>Click to edit the outline text format</a:t>
            </a:r>
            <a:endParaRPr b="0" lang="x-none" sz="28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x-none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x-none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x-none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x-non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x-none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x-non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x-non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x-non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x-non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040" cy="521280"/>
          </a:xfrm>
          <a:prstGeom prst="rect">
            <a:avLst/>
          </a:prstGeom>
        </p:spPr>
        <p:txBody>
          <a:bodyPr lIns="0" rIns="0" tIns="0" bIns="0"/>
          <a:p>
            <a:endParaRPr b="0" lang="bvx-CG" sz="2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2680" cy="521280"/>
          </a:xfrm>
          <a:prstGeom prst="rect">
            <a:avLst/>
          </a:prstGeom>
        </p:spPr>
        <p:txBody>
          <a:bodyPr lIns="0" rIns="0" tIns="0" bIns="0"/>
          <a:p>
            <a:endParaRPr b="0" lang="bvx-CG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040" cy="5212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007DE209-191F-4807-89BB-9150C07168BB}" type="slidenum">
              <a:rPr b="0" lang="bvx-CG" sz="2400" spc="-1" strike="noStrike">
                <a:solidFill>
                  <a:srgbClr val="484848"/>
                </a:solidFill>
                <a:latin typeface="Source Sans Pro"/>
                <a:ea typeface="DejaVu Sans"/>
              </a:rPr>
              <a:t>&lt;number&gt;</a:t>
            </a:fld>
            <a:endParaRPr b="0" lang="bvx-CG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x-none" sz="3200" spc="-1" strike="noStrike">
                <a:latin typeface="Source Sans Pro"/>
              </a:rPr>
              <a:t>Click to edit the outline text format</a:t>
            </a:r>
            <a:endParaRPr b="0" lang="x-none" sz="3200" spc="-1" strike="noStrike">
              <a:latin typeface="Source Sans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x-none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x-none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x-none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x-non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x-none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x-non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x-non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x-non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x-non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48640" y="301320"/>
            <a:ext cx="1079820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s-CL" sz="5400" spc="-1" strike="noStrike">
                <a:solidFill>
                  <a:srgbClr val="04617b"/>
                </a:solidFill>
                <a:latin typeface="Source Sans Pro Light"/>
              </a:rPr>
              <a:t>Taller de integracion.</a:t>
            </a:r>
            <a:endParaRPr b="0" lang="es-CL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-171000" y="5191560"/>
            <a:ext cx="6795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bvx-CG" sz="2400" spc="-1" strike="noStrike">
                <a:solidFill>
                  <a:srgbClr val="dbf5f9"/>
                </a:solidFill>
                <a:latin typeface="Source Sans Pro"/>
                <a:ea typeface="Droid Sans"/>
              </a:rPr>
              <a:t>	</a:t>
            </a:r>
            <a:r>
              <a:rPr b="1" lang="bvx-CG" sz="2400" spc="-1" strike="noStrike">
                <a:solidFill>
                  <a:srgbClr val="dbf5f9"/>
                </a:solidFill>
                <a:latin typeface="Source Sans Pro"/>
                <a:ea typeface="Droid Sans"/>
              </a:rPr>
              <a:t>	</a:t>
            </a:r>
            <a:r>
              <a:rPr b="1" lang="bvx-CG" sz="2400" spc="-1" strike="noStrike">
                <a:solidFill>
                  <a:srgbClr val="dbf5f9"/>
                </a:solidFill>
                <a:latin typeface="Source Sans Pro"/>
                <a:ea typeface="Droid Sans"/>
              </a:rPr>
              <a:t>	</a:t>
            </a:r>
            <a:r>
              <a:rPr b="1" lang="bvx-CG" sz="2400" spc="-1" strike="noStrike">
                <a:solidFill>
                  <a:srgbClr val="dbf5f9"/>
                </a:solidFill>
                <a:latin typeface="Source Sans Pro"/>
                <a:ea typeface="Droid Sans"/>
              </a:rPr>
              <a:t>	</a:t>
            </a:r>
            <a:r>
              <a:rPr b="1" lang="bvx-CG" sz="2400" spc="-1" strike="noStrike">
                <a:solidFill>
                  <a:srgbClr val="dbf5f9"/>
                </a:solidFill>
                <a:latin typeface="Source Sans Pro"/>
                <a:ea typeface="Droid Sans"/>
              </a:rPr>
              <a:t>Integrantes: </a:t>
            </a:r>
            <a:endParaRPr b="0" lang="bvx-C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vx-CG" sz="2400" spc="-1" strike="noStrike">
                <a:solidFill>
                  <a:srgbClr val="dbf5f9"/>
                </a:solidFill>
                <a:latin typeface="Source Sans Pro"/>
                <a:ea typeface="Droid Sans"/>
              </a:rPr>
              <a:t>	</a:t>
            </a:r>
            <a:r>
              <a:rPr b="1" lang="bvx-CG" sz="2400" spc="-1" strike="noStrike">
                <a:solidFill>
                  <a:srgbClr val="dbf5f9"/>
                </a:solidFill>
                <a:latin typeface="Source Sans Pro"/>
                <a:ea typeface="Droid Sans"/>
              </a:rPr>
              <a:t>	</a:t>
            </a:r>
            <a:r>
              <a:rPr b="1" lang="bvx-CG" sz="2400" spc="-1" strike="noStrike">
                <a:solidFill>
                  <a:srgbClr val="dbf5f9"/>
                </a:solidFill>
                <a:latin typeface="Source Sans Pro"/>
                <a:ea typeface="Droid Sans"/>
              </a:rPr>
              <a:t>	</a:t>
            </a:r>
            <a:r>
              <a:rPr b="1" lang="bvx-CG" sz="2400" spc="-1" strike="noStrike">
                <a:solidFill>
                  <a:srgbClr val="dbf5f9"/>
                </a:solidFill>
                <a:latin typeface="Source Sans Pro"/>
                <a:ea typeface="Droid Sans"/>
              </a:rPr>
              <a:t>	</a:t>
            </a:r>
            <a:r>
              <a:rPr b="1" lang="bvx-CG" sz="2400" spc="-1" strike="noStrike">
                <a:solidFill>
                  <a:srgbClr val="dbf5f9"/>
                </a:solidFill>
                <a:latin typeface="Source Sans Pro"/>
                <a:ea typeface="Droid Sans"/>
              </a:rPr>
              <a:t>Joaquin Quezada</a:t>
            </a:r>
            <a:endParaRPr b="0" lang="bvx-C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vx-CG" sz="2400" spc="-1" strike="noStrike">
                <a:solidFill>
                  <a:srgbClr val="dbf5f9"/>
                </a:solidFill>
                <a:latin typeface="Source Sans Pro"/>
                <a:ea typeface="Droid Sans"/>
              </a:rPr>
              <a:t>	</a:t>
            </a:r>
            <a:r>
              <a:rPr b="1" lang="bvx-CG" sz="2400" spc="-1" strike="noStrike">
                <a:solidFill>
                  <a:srgbClr val="dbf5f9"/>
                </a:solidFill>
                <a:latin typeface="Source Sans Pro"/>
                <a:ea typeface="Droid Sans"/>
              </a:rPr>
              <a:t>	</a:t>
            </a:r>
            <a:r>
              <a:rPr b="1" lang="bvx-CG" sz="2400" spc="-1" strike="noStrike">
                <a:solidFill>
                  <a:srgbClr val="dbf5f9"/>
                </a:solidFill>
                <a:latin typeface="Source Sans Pro"/>
                <a:ea typeface="Droid Sans"/>
              </a:rPr>
              <a:t>	</a:t>
            </a:r>
            <a:r>
              <a:rPr b="1" lang="bvx-CG" sz="2400" spc="-1" strike="noStrike">
                <a:solidFill>
                  <a:srgbClr val="dbf5f9"/>
                </a:solidFill>
                <a:latin typeface="Source Sans Pro"/>
                <a:ea typeface="Droid Sans"/>
              </a:rPr>
              <a:t>	</a:t>
            </a:r>
            <a:r>
              <a:rPr b="1" lang="bvx-CG" sz="2400" spc="-1" strike="noStrike">
                <a:solidFill>
                  <a:srgbClr val="dbf5f9"/>
                </a:solidFill>
                <a:latin typeface="Source Sans Pro"/>
                <a:ea typeface="Droid Sans"/>
              </a:rPr>
              <a:t>John Gallegos</a:t>
            </a:r>
            <a:endParaRPr b="0" lang="bvx-C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vx-CG" sz="2400" spc="-1" strike="noStrike">
                <a:solidFill>
                  <a:srgbClr val="dbf5f9"/>
                </a:solidFill>
                <a:latin typeface="Source Sans Pro"/>
                <a:ea typeface="Droid Sans"/>
              </a:rPr>
              <a:t>	</a:t>
            </a:r>
            <a:r>
              <a:rPr b="1" lang="bvx-CG" sz="2400" spc="-1" strike="noStrike">
                <a:solidFill>
                  <a:srgbClr val="dbf5f9"/>
                </a:solidFill>
                <a:latin typeface="Source Sans Pro"/>
                <a:ea typeface="Droid Sans"/>
              </a:rPr>
              <a:t>	</a:t>
            </a:r>
            <a:r>
              <a:rPr b="1" lang="bvx-CG" sz="2400" spc="-1" strike="noStrike">
                <a:solidFill>
                  <a:srgbClr val="dbf5f9"/>
                </a:solidFill>
                <a:latin typeface="Source Sans Pro"/>
                <a:ea typeface="Droid Sans"/>
              </a:rPr>
              <a:t>	</a:t>
            </a:r>
            <a:r>
              <a:rPr b="1" lang="bvx-CG" sz="2400" spc="-1" strike="noStrike">
                <a:solidFill>
                  <a:srgbClr val="dbf5f9"/>
                </a:solidFill>
                <a:latin typeface="Source Sans Pro"/>
                <a:ea typeface="Droid Sans"/>
              </a:rPr>
              <a:t>	</a:t>
            </a:r>
            <a:r>
              <a:rPr b="1" lang="bvx-CG" sz="2400" spc="-1" strike="noStrike">
                <a:solidFill>
                  <a:srgbClr val="dbf5f9"/>
                </a:solidFill>
                <a:latin typeface="Source Sans Pro"/>
                <a:ea typeface="Droid Sans"/>
              </a:rPr>
              <a:t>Samuel Sáez</a:t>
            </a:r>
            <a:endParaRPr b="0" lang="bvx-C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vx-CG" sz="2400" spc="-1" strike="noStrike">
                <a:solidFill>
                  <a:srgbClr val="dbf5f9"/>
                </a:solidFill>
                <a:latin typeface="Source Sans Pro"/>
                <a:ea typeface="Droid Sans"/>
              </a:rPr>
              <a:t>	</a:t>
            </a:r>
            <a:r>
              <a:rPr b="1" lang="bvx-CG" sz="2400" spc="-1" strike="noStrike">
                <a:solidFill>
                  <a:srgbClr val="dbf5f9"/>
                </a:solidFill>
                <a:latin typeface="Source Sans Pro"/>
                <a:ea typeface="Droid Sans"/>
              </a:rPr>
              <a:t>	</a:t>
            </a:r>
            <a:r>
              <a:rPr b="1" lang="bvx-CG" sz="2400" spc="-1" strike="noStrike">
                <a:solidFill>
                  <a:srgbClr val="dbf5f9"/>
                </a:solidFill>
                <a:latin typeface="Source Sans Pro"/>
                <a:ea typeface="Droid Sans"/>
              </a:rPr>
              <a:t>	</a:t>
            </a:r>
            <a:r>
              <a:rPr b="1" lang="bvx-CG" sz="2400" spc="-1" strike="noStrike">
                <a:solidFill>
                  <a:srgbClr val="dbf5f9"/>
                </a:solidFill>
                <a:latin typeface="Source Sans Pro"/>
                <a:ea typeface="Droid Sans"/>
              </a:rPr>
              <a:t>	</a:t>
            </a:r>
            <a:r>
              <a:rPr b="1" lang="bvx-CG" sz="2400" spc="-1" strike="noStrike">
                <a:solidFill>
                  <a:srgbClr val="dbf5f9"/>
                </a:solidFill>
                <a:latin typeface="Source Sans Pro"/>
                <a:ea typeface="Droid Sans"/>
              </a:rPr>
              <a:t>Diego Moya</a:t>
            </a:r>
            <a:endParaRPr b="0" lang="bvx-C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vx-CG" sz="2400" spc="-1" strike="noStrike">
                <a:solidFill>
                  <a:srgbClr val="dbf5f9"/>
                </a:solidFill>
                <a:latin typeface="Source Sans Pro"/>
                <a:ea typeface="Droid Sans"/>
              </a:rPr>
              <a:t>	</a:t>
            </a:r>
            <a:r>
              <a:rPr b="1" lang="bvx-CG" sz="2400" spc="-1" strike="noStrike">
                <a:solidFill>
                  <a:srgbClr val="dbf5f9"/>
                </a:solidFill>
                <a:latin typeface="Source Sans Pro"/>
                <a:ea typeface="Droid Sans"/>
              </a:rPr>
              <a:t>	</a:t>
            </a:r>
            <a:r>
              <a:rPr b="1" lang="bvx-CG" sz="2400" spc="-1" strike="noStrike">
                <a:solidFill>
                  <a:srgbClr val="dbf5f9"/>
                </a:solidFill>
                <a:latin typeface="Source Sans Pro"/>
                <a:ea typeface="Droid Sans"/>
              </a:rPr>
              <a:t>	</a:t>
            </a:r>
            <a:r>
              <a:rPr b="1" lang="bvx-CG" sz="2400" spc="-1" strike="noStrike">
                <a:solidFill>
                  <a:srgbClr val="dbf5f9"/>
                </a:solidFill>
                <a:latin typeface="Source Sans Pro"/>
                <a:ea typeface="Droid Sans"/>
              </a:rPr>
              <a:t>	</a:t>
            </a:r>
            <a:r>
              <a:rPr b="1" lang="bvx-CG" sz="2400" spc="-1" strike="noStrike">
                <a:solidFill>
                  <a:srgbClr val="dbf5f9"/>
                </a:solidFill>
                <a:latin typeface="Source Sans Pro"/>
                <a:ea typeface="Droid Sans"/>
              </a:rPr>
              <a:t>Juan Pérez</a:t>
            </a:r>
            <a:endParaRPr b="0" lang="bvx-C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bvx-CG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s-CL" sz="6000" spc="-1" strike="noStrike">
                <a:solidFill>
                  <a:srgbClr val="ffffff"/>
                </a:solidFill>
                <a:latin typeface="Source Sans Pro Light"/>
              </a:rPr>
              <a:t>Indice.</a:t>
            </a:r>
            <a:r>
              <a:rPr b="0" lang="es-CL" sz="6000" spc="-1" strike="noStrike">
                <a:solidFill>
                  <a:srgbClr val="ffffff"/>
                </a:solidFill>
                <a:latin typeface="Source Sans Pro Light"/>
              </a:rPr>
              <a:t>	</a:t>
            </a:r>
            <a:endParaRPr b="0" lang="es-CL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09"/>
              </a:spcAft>
            </a:pPr>
            <a:endParaRPr b="0" lang="x-none" sz="3200" spc="-1" strike="noStrike">
              <a:latin typeface="Source Sans Pro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x-none" sz="3200" spc="-1" strike="noStrike">
                <a:solidFill>
                  <a:srgbClr val="000000"/>
                </a:solidFill>
                <a:latin typeface="Source Sans Pro"/>
                <a:ea typeface="Droid Sans"/>
              </a:rPr>
              <a:t>-Presentacion de sprint de esta semana.</a:t>
            </a:r>
            <a:r>
              <a:rPr b="0" lang="x-none" sz="3200" spc="-1" strike="noStrike">
                <a:solidFill>
                  <a:srgbClr val="000000"/>
                </a:solidFill>
                <a:latin typeface="Source Sans Pro"/>
                <a:ea typeface="Droid Sans"/>
              </a:rPr>
              <a:t>	</a:t>
            </a:r>
            <a:endParaRPr b="0" lang="x-none" sz="3200" spc="-1" strike="noStrike">
              <a:latin typeface="Source Sans Pro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x-none" sz="3200" spc="-1" strike="noStrike">
                <a:latin typeface="Source Sans Pro"/>
                <a:ea typeface="Droid Sans"/>
              </a:rPr>
              <a:t>-SprintBackLog.</a:t>
            </a:r>
            <a:endParaRPr b="0" lang="x-none" sz="3200" spc="-1" strike="noStrike">
              <a:latin typeface="Source Sans Pro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x-none" sz="3200" spc="-1" strike="noStrike">
                <a:latin typeface="Source Sans Pro"/>
                <a:ea typeface="Droid Sans"/>
              </a:rPr>
              <a:t>-Muestra del progreso actual.</a:t>
            </a:r>
            <a:endParaRPr b="0" lang="x-none" sz="3200" spc="-1" strike="noStrike">
              <a:latin typeface="Source Sans Pro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x-none" sz="3200" spc="-1" strike="noStrike">
                <a:latin typeface="Source Sans Pro"/>
                <a:ea typeface="Droid Sans"/>
              </a:rPr>
              <a:t>-Alcance de objetivos del sprint.</a:t>
            </a:r>
            <a:endParaRPr b="0" lang="x-none" sz="3200" spc="-1" strike="noStrike">
              <a:latin typeface="Source Sans Pro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x-none" sz="3200" spc="-1" strike="noStrike">
                <a:latin typeface="Source Sans Pro"/>
                <a:ea typeface="Droid Sans"/>
              </a:rPr>
              <a:t>-Objetivos proximo sprint.</a:t>
            </a:r>
            <a:r>
              <a:rPr b="0" lang="x-none" sz="3200" spc="-1" strike="noStrike">
                <a:latin typeface="Source Sans Pro"/>
                <a:ea typeface="Droid Sans"/>
              </a:rPr>
              <a:t>	</a:t>
            </a:r>
            <a:r>
              <a:rPr b="0" lang="x-none" sz="3200" spc="-1" strike="noStrike">
                <a:latin typeface="Source Sans Pro"/>
                <a:ea typeface="Droid Sans"/>
              </a:rPr>
              <a:t>	</a:t>
            </a:r>
            <a:endParaRPr b="0" lang="x-none" sz="3200" spc="-1" strike="noStrike">
              <a:latin typeface="Source Sans Pro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s-CL" sz="6000" spc="-1" strike="noStrike">
                <a:solidFill>
                  <a:srgbClr val="ffffff"/>
                </a:solidFill>
                <a:latin typeface="Source Sans Pro Light"/>
              </a:rPr>
              <a:t>SprintBackLog</a:t>
            </a:r>
            <a:endParaRPr b="0" lang="es-CL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Picture 2" descr=""/>
          <p:cNvPicPr/>
          <p:nvPr/>
        </p:nvPicPr>
        <p:blipFill>
          <a:blip r:embed="rId1"/>
          <a:stretch/>
        </p:blipFill>
        <p:spPr>
          <a:xfrm>
            <a:off x="310680" y="1595160"/>
            <a:ext cx="10800720" cy="596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82680" y="447120"/>
            <a:ext cx="943272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bvx-CG" sz="6000" spc="-1" strike="noStrike">
                <a:solidFill>
                  <a:srgbClr val="ffffff"/>
                </a:solidFill>
                <a:latin typeface="Source Sans Pro Light"/>
              </a:rPr>
              <a:t>SprintBackLog</a:t>
            </a:r>
            <a:endParaRPr b="0" lang="bvx-CG" sz="6000" spc="-1" strike="noStrike">
              <a:latin typeface="Arial"/>
            </a:endParaRPr>
          </a:p>
        </p:txBody>
      </p:sp>
      <p:pic>
        <p:nvPicPr>
          <p:cNvPr id="94" name="Picture 2" descr=""/>
          <p:cNvPicPr/>
          <p:nvPr/>
        </p:nvPicPr>
        <p:blipFill>
          <a:blip r:embed="rId1"/>
          <a:stretch/>
        </p:blipFill>
        <p:spPr>
          <a:xfrm>
            <a:off x="166680" y="1739520"/>
            <a:ext cx="11673360" cy="463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29880" y="17928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s-CL" sz="4400" spc="-1" strike="noStrike">
                <a:solidFill>
                  <a:srgbClr val="ffffff"/>
                </a:solidFill>
                <a:latin typeface="Source Sans Pro Light"/>
              </a:rPr>
              <a:t>Presentacion de sprint de esta semana.</a:t>
            </a:r>
            <a:r>
              <a:rPr b="0" lang="es-CL" sz="4400" spc="-1" strike="noStrike">
                <a:solidFill>
                  <a:srgbClr val="ffffff"/>
                </a:solidFill>
                <a:latin typeface="Source Sans Pro Light"/>
              </a:rPr>
              <a:t>	</a:t>
            </a:r>
            <a:endParaRPr b="0" lang="es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09"/>
              </a:spcAft>
            </a:pPr>
            <a:r>
              <a:rPr b="0" lang="x-none" sz="3200" spc="-1" strike="noStrike">
                <a:latin typeface="Arial"/>
                <a:ea typeface="Droid Sans"/>
              </a:rPr>
              <a:t>-Búsqueda alimentos.</a:t>
            </a:r>
            <a:endParaRPr b="0" lang="x-none" sz="3200" spc="-1" strike="noStrike">
              <a:latin typeface="Source Sans Pro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</a:pPr>
            <a:r>
              <a:rPr b="0" lang="x-none" sz="3200" spc="-1" strike="noStrike">
                <a:latin typeface="Arial"/>
                <a:ea typeface="Droid Sans"/>
              </a:rPr>
              <a:t>-Página login/Registro.</a:t>
            </a:r>
            <a:endParaRPr b="0" lang="x-none" sz="3200" spc="-1" strike="noStrike">
              <a:latin typeface="Source Sans Pro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</a:pPr>
            <a:r>
              <a:rPr b="0" lang="x-none" sz="3200" spc="-1" strike="noStrike">
                <a:latin typeface="Arial"/>
                <a:ea typeface="Droid Sans"/>
              </a:rPr>
              <a:t>-Gráficos.</a:t>
            </a:r>
            <a:endParaRPr b="0" lang="x-none" sz="3200" spc="-1" strike="noStrike">
              <a:latin typeface="Source Sans Pro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s-CL" sz="4800" spc="-1" strike="noStrike">
                <a:solidFill>
                  <a:srgbClr val="ffffff"/>
                </a:solidFill>
                <a:latin typeface="Source Sans Pro Light"/>
              </a:rPr>
              <a:t>Alcance de objetivos del sprint</a:t>
            </a:r>
            <a:r>
              <a:rPr b="0" lang="es-CL" sz="4800" spc="-1" strike="noStrike">
                <a:solidFill>
                  <a:srgbClr val="ffffff"/>
                </a:solidFill>
                <a:latin typeface="Source Sans Pro Light"/>
              </a:rPr>
              <a:t>	</a:t>
            </a:r>
            <a:r>
              <a:rPr b="0" lang="es-CL" sz="4800" spc="-1" strike="noStrike">
                <a:solidFill>
                  <a:srgbClr val="ffffff"/>
                </a:solidFill>
                <a:latin typeface="Source Sans Pro Light"/>
              </a:rPr>
              <a:t>.</a:t>
            </a:r>
            <a:r>
              <a:rPr b="0" lang="es-CL" sz="4800" spc="-1" strike="noStrike">
                <a:solidFill>
                  <a:srgbClr val="ffffff"/>
                </a:solidFill>
                <a:latin typeface="Source Sans Pro Light"/>
              </a:rPr>
              <a:t>	</a:t>
            </a:r>
            <a:endParaRPr b="0" lang="es-CL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x-none" sz="3200" spc="-1" strike="noStrike">
                <a:latin typeface="Source Sans Pro"/>
                <a:ea typeface="Droid Sans"/>
              </a:rPr>
              <a:t>Se completo aproximadamente el 70% de las tareas asignadas.</a:t>
            </a:r>
            <a:endParaRPr b="0" lang="x-none" sz="3200" spc="-1" strike="noStrike"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endParaRPr b="0" lang="x-none" sz="3200" spc="-1" strike="noStrike">
              <a:latin typeface="Source Sans Pro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925920" y="3024000"/>
            <a:ext cx="10305720" cy="355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/>
          <a:p>
            <a:pPr>
              <a:lnSpc>
                <a:spcPct val="100000"/>
              </a:lnSpc>
            </a:pPr>
            <a:r>
              <a:rPr b="0" lang="bvx-CG" sz="3200" spc="-1" strike="noStrike">
                <a:latin typeface="Arial"/>
                <a:ea typeface="WenQuanYi Micro Hei"/>
              </a:rPr>
              <a:t>-</a:t>
            </a:r>
            <a:r>
              <a:rPr b="0" lang="bvx-CG" sz="3000" spc="-1" strike="noStrike">
                <a:latin typeface="Arial"/>
                <a:ea typeface="WenQuanYi Micro Hei"/>
              </a:rPr>
              <a:t>Sistema login y registro. -</a:t>
            </a:r>
            <a:r>
              <a:rPr b="0" lang="bvx-CG" sz="3000" spc="-1" strike="noStrike">
                <a:solidFill>
                  <a:srgbClr val="009933"/>
                </a:solidFill>
                <a:latin typeface="Arial"/>
                <a:ea typeface="WenQuanYi Micro Hei"/>
              </a:rPr>
              <a:t> </a:t>
            </a:r>
            <a:r>
              <a:rPr b="0" lang="bvx-CG" sz="3000" spc="-1" strike="noStrike">
                <a:solidFill>
                  <a:srgbClr val="9bbb59"/>
                </a:solidFill>
                <a:latin typeface="Arial"/>
                <a:ea typeface="WenQuanYi Micro Hei"/>
              </a:rPr>
              <a:t>completado</a:t>
            </a:r>
            <a:r>
              <a:rPr b="0" lang="bvx-CG" sz="3000" spc="-1" strike="noStrike">
                <a:solidFill>
                  <a:srgbClr val="009933"/>
                </a:solidFill>
                <a:latin typeface="Arial"/>
                <a:ea typeface="WenQuanYi Micro Hei"/>
              </a:rPr>
              <a:t>.</a:t>
            </a:r>
            <a:endParaRPr b="0" lang="bvx-CG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bvx-CG" sz="3200" spc="-1" strike="noStrike">
                <a:solidFill>
                  <a:srgbClr val="000000"/>
                </a:solidFill>
                <a:latin typeface="Arial"/>
                <a:ea typeface="WenQuanYi Micro Hei"/>
              </a:rPr>
              <a:t>-</a:t>
            </a:r>
            <a:r>
              <a:rPr b="0" lang="bvx-CG" sz="3000" spc="-1" strike="noStrike">
                <a:solidFill>
                  <a:srgbClr val="000000"/>
                </a:solidFill>
                <a:latin typeface="Arial"/>
                <a:ea typeface="WenQuanYi Micro Hei"/>
              </a:rPr>
              <a:t>Sistema de encriptacion contraseña MD5 -</a:t>
            </a:r>
            <a:r>
              <a:rPr b="0" lang="bvx-CG" sz="3000" spc="-1" strike="noStrike">
                <a:solidFill>
                  <a:srgbClr val="009933"/>
                </a:solidFill>
                <a:latin typeface="Arial"/>
                <a:ea typeface="WenQuanYi Micro Hei"/>
              </a:rPr>
              <a:t> </a:t>
            </a:r>
            <a:r>
              <a:rPr b="0" lang="bvx-CG" sz="3000" spc="-1" strike="noStrike">
                <a:solidFill>
                  <a:srgbClr val="9bbb59"/>
                </a:solidFill>
                <a:latin typeface="Arial"/>
                <a:ea typeface="WenQuanYi Micro Hei"/>
              </a:rPr>
              <a:t>completado</a:t>
            </a:r>
            <a:r>
              <a:rPr b="0" lang="bvx-CG" sz="3000" spc="-1" strike="noStrike">
                <a:solidFill>
                  <a:srgbClr val="009933"/>
                </a:solidFill>
                <a:latin typeface="Arial"/>
                <a:ea typeface="WenQuanYi Micro Hei"/>
              </a:rPr>
              <a:t>.</a:t>
            </a:r>
            <a:endParaRPr b="0" lang="bvx-CG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bvx-CG" sz="3000" spc="-1" strike="noStrike">
                <a:latin typeface="Arial"/>
                <a:ea typeface="WenQuanYi Micro Hei"/>
              </a:rPr>
              <a:t>-Añadir gráficos. - </a:t>
            </a:r>
            <a:r>
              <a:rPr b="0" lang="bvx-CG" sz="3000" spc="-1" strike="noStrike">
                <a:solidFill>
                  <a:srgbClr val="9bbb59"/>
                </a:solidFill>
                <a:latin typeface="Arial"/>
                <a:ea typeface="WenQuanYi Micro Hei"/>
              </a:rPr>
              <a:t>completado</a:t>
            </a:r>
            <a:r>
              <a:rPr b="0" lang="bvx-CG" sz="3000" spc="-1" strike="noStrike">
                <a:solidFill>
                  <a:srgbClr val="ff0000"/>
                </a:solidFill>
                <a:latin typeface="Arial"/>
                <a:ea typeface="WenQuanYi Micro Hei"/>
              </a:rPr>
              <a:t>.</a:t>
            </a:r>
            <a:endParaRPr b="0" lang="bvx-CG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bvx-CG" sz="3000" spc="-1" strike="noStrike">
                <a:latin typeface="Arial"/>
                <a:ea typeface="Droid Sans"/>
              </a:rPr>
              <a:t>-Listar/Búsqueda alimentos. - </a:t>
            </a:r>
            <a:r>
              <a:rPr b="0" lang="bvx-CG" sz="3000" spc="-1" strike="noStrike">
                <a:solidFill>
                  <a:srgbClr val="9bbb59"/>
                </a:solidFill>
                <a:latin typeface="Arial"/>
                <a:ea typeface="Droid Sans"/>
              </a:rPr>
              <a:t>completado</a:t>
            </a:r>
            <a:r>
              <a:rPr b="0" lang="bvx-CG" sz="3000" spc="-1" strike="noStrike">
                <a:solidFill>
                  <a:srgbClr val="ff0000"/>
                </a:solidFill>
                <a:latin typeface="Arial"/>
                <a:ea typeface="Droid Sans"/>
              </a:rPr>
              <a:t>.</a:t>
            </a:r>
            <a:endParaRPr b="0" lang="bvx-CG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bvx-CG" sz="3000" spc="-1" strike="noStrike">
                <a:latin typeface="Arial"/>
                <a:ea typeface="WenQuanYi Micro Hei"/>
              </a:rPr>
              <a:t>-Conectar gráficos. - </a:t>
            </a:r>
            <a:r>
              <a:rPr b="0" lang="bvx-CG" sz="3000" spc="-1" strike="noStrike">
                <a:solidFill>
                  <a:srgbClr val="ff0000"/>
                </a:solidFill>
                <a:latin typeface="Arial"/>
                <a:ea typeface="WenQuanYi Micro Hei"/>
              </a:rPr>
              <a:t>no completado.</a:t>
            </a:r>
            <a:endParaRPr b="0" lang="bvx-CG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bvx-CG" sz="3000" spc="-1" strike="noStrike">
                <a:latin typeface="Arial"/>
                <a:ea typeface="Droid Sans"/>
              </a:rPr>
              <a:t>-</a:t>
            </a:r>
            <a:r>
              <a:rPr b="0" lang="bvx-CG" sz="3000" spc="-1" strike="noStrike">
                <a:solidFill>
                  <a:srgbClr val="000000"/>
                </a:solidFill>
                <a:latin typeface="Arial"/>
                <a:ea typeface="Droid Sans"/>
              </a:rPr>
              <a:t>Seleccionar – guardar alimentos</a:t>
            </a:r>
            <a:r>
              <a:rPr b="0" lang="bvx-CG" sz="3000" spc="-1" strike="noStrike">
                <a:solidFill>
                  <a:srgbClr val="ff0000"/>
                </a:solidFill>
                <a:latin typeface="Arial"/>
                <a:ea typeface="Droid Sans"/>
              </a:rPr>
              <a:t>.- no completado</a:t>
            </a:r>
            <a:endParaRPr b="0" lang="bvx-CG" sz="3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s-CL" sz="6000" spc="-1" strike="noStrike">
                <a:solidFill>
                  <a:srgbClr val="ffffff"/>
                </a:solidFill>
                <a:latin typeface="Source Sans Pro Light"/>
              </a:rPr>
              <a:t>Objetivos proximo sprint.</a:t>
            </a:r>
            <a:r>
              <a:rPr b="0" lang="es-CL" sz="6000" spc="-1" strike="noStrike">
                <a:solidFill>
                  <a:srgbClr val="ffffff"/>
                </a:solidFill>
                <a:latin typeface="Source Sans Pro Light"/>
              </a:rPr>
              <a:t>	</a:t>
            </a:r>
            <a:endParaRPr b="0" lang="es-CL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09"/>
              </a:spcAft>
            </a:pPr>
            <a:r>
              <a:rPr b="0" lang="x-none" sz="3200" spc="-1" strike="noStrike">
                <a:latin typeface="Arial"/>
                <a:ea typeface="Droid Sans"/>
              </a:rPr>
              <a:t>-Conectar gráficos con base de datos.</a:t>
            </a:r>
            <a:endParaRPr b="0" lang="x-none" sz="3200" spc="-1" strike="noStrike">
              <a:latin typeface="Source Sans Pro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</a:pPr>
            <a:r>
              <a:rPr b="0" lang="x-none" sz="3200" spc="-1" strike="noStrike">
                <a:latin typeface="Arial"/>
                <a:ea typeface="Droid Sans"/>
              </a:rPr>
              <a:t>-Mejorar diseño.</a:t>
            </a:r>
            <a:endParaRPr b="0" lang="x-none" sz="3200" spc="-1" strike="noStrike">
              <a:latin typeface="Source Sans Pro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</a:pPr>
            <a:r>
              <a:rPr b="0" lang="x-none" sz="3200" spc="-1" strike="noStrike">
                <a:latin typeface="Arial"/>
                <a:ea typeface="Droid Sans"/>
              </a:rPr>
              <a:t>-Implementar sistema de porciones.</a:t>
            </a:r>
            <a:endParaRPr b="0" lang="x-none" sz="3200" spc="-1" strike="noStrike">
              <a:latin typeface="Source Sans Pro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</a:pPr>
            <a:r>
              <a:rPr b="0" lang="x-none" sz="3200" spc="-1" strike="noStrike">
                <a:latin typeface="Arial"/>
                <a:ea typeface="Droid Sans"/>
              </a:rPr>
              <a:t>-Seleccionar y guardar datos alimentarios.</a:t>
            </a:r>
            <a:endParaRPr b="0" lang="x-none" sz="3200" spc="-1" strike="noStrike">
              <a:latin typeface="Source Sans Pro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Application>LibreOffice/5.4.1.2.0$Linux_X86_64 LibreOffice_project/40m0$Build-2</Application>
  <Words>127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2017-10-02T19:46:24Z</dcterms:created>
  <dc:creator>SAMUEL</dc:creator>
  <dc:description/>
  <dc:language>bvx-CG</dc:language>
  <cp:lastModifiedBy/>
  <dcterms:modified xsi:type="dcterms:W3CDTF">2017-10-17T15:37:11Z</dcterms:modified>
  <cp:revision>9</cp:revision>
  <dc:subject/>
  <dc:title>Taller de integracion.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Personalizado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