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9" r:id="rId6"/>
    <p:sldId id="265" r:id="rId7"/>
    <p:sldId id="258" r:id="rId8"/>
    <p:sldId id="263" r:id="rId9"/>
    <p:sldId id="264" r:id="rId10"/>
  </p:sldIdLst>
  <p:sldSz cx="11998325" cy="7559675"/>
  <p:notesSz cx="7559675" cy="10691813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26" y="-84"/>
      </p:cViewPr>
      <p:guideLst>
        <p:guide orient="horz" pos="2381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BB62CAD-6462-4630-BEE4-D34E426AC7F7}" type="datetimeFigureOut">
              <a:t>02-10-2017</a:t>
            </a:fld>
            <a:endParaRPr lang="x-none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9FDB06C-E68B-4F24-A941-9C99F4A698FE}" type="slidenum">
              <a:t>‹Nº›</a:t>
            </a:fld>
            <a:endParaRPr lang="x-none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4221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566719" y="1117440"/>
            <a:ext cx="4425120" cy="373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36000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x-none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3144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x-none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39120790-03EE-4585-8607-0BDCD79F1AFA}" type="datetimeFigureOut">
              <a:t>02-10-2017</a:t>
            </a:fld>
            <a:endParaRPr lang="x-none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36000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x-none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3144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x-none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40955414-F683-41C4-8BFD-7F4E9CBE9BB2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307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hangingPunct="0">
      <a:lnSpc>
        <a:spcPct val="110000"/>
      </a:lnSpc>
      <a:spcBef>
        <a:spcPts val="0"/>
      </a:spcBef>
      <a:spcAft>
        <a:spcPts val="567"/>
      </a:spcAft>
      <a:tabLst/>
      <a:defRPr lang="x-none" sz="2000" b="0" i="0" u="none" strike="noStrike" kern="1200">
        <a:ln>
          <a:noFill/>
        </a:ln>
        <a:latin typeface="Open Sans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40C1B99E-4426-436D-8F36-54D4FCBD7732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6488E837-39DE-41AB-8D3C-7B3C44BCF5FD}" type="slidenum">
              <a:t>1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374760" y="5480639"/>
            <a:ext cx="6825240" cy="485136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A595B952-876F-4057-8023-C84BAC6414B9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0D194555-17DC-4B50-8DBD-3A77981D031D}" type="slidenum">
              <a:t>2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42C21D26-E50A-4390-8C39-AFDEC74AF1D4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BF89C6EF-6B69-4582-99F3-C48029A062AB}" type="slidenum">
              <a:t>3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DF6C8757-48E4-4CE9-8BFD-607C4643AA84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F24C019D-DA1F-4905-BC3B-2F63D8792569}" type="slidenum">
              <a:t>5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46F0AAAE-1EAA-4925-9730-9EBA37E6CC4A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6005951E-8A2A-4DDF-A5B0-6D32A70BBFC9}" type="slidenum">
              <a:t>6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1F60090F-CF77-446A-84D6-5DE14995C148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59DC9D6E-6102-4D28-83C2-BD92EA53257E}" type="slidenum">
              <a:t>7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0113" y="2347913"/>
            <a:ext cx="10198100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00225" y="4283075"/>
            <a:ext cx="8397875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7F4DC7-85D5-4BE1-881D-153C6C681A5B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975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DCDDE9-5978-42ED-8C0D-3FDA1BA7965D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6942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648700" y="301625"/>
            <a:ext cx="2698750" cy="6464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49275" y="301625"/>
            <a:ext cx="7947025" cy="6464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B427DC-DD3B-462F-80E2-A9414610A410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60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0113" y="2347913"/>
            <a:ext cx="10198100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00225" y="4283075"/>
            <a:ext cx="8397875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E56FB5-B3B9-4AC7-92BA-93D267638CD3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428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61D61B-E980-48FD-8857-08C620665420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923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7738" y="4857750"/>
            <a:ext cx="101981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7738" y="3203575"/>
            <a:ext cx="1019810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FFFAF-A213-4C20-8BCD-C27E133D9CD9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64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8488" y="1920875"/>
            <a:ext cx="5292725" cy="466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43613" y="1920875"/>
            <a:ext cx="5294312" cy="466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ADAD83-A9AF-458C-AA02-906F8C944681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364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3213"/>
            <a:ext cx="10798175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0075" y="1692275"/>
            <a:ext cx="530066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0075" y="2397125"/>
            <a:ext cx="530066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094413" y="1692275"/>
            <a:ext cx="530383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094413" y="2397125"/>
            <a:ext cx="530383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DD4BA0-A322-45A7-908E-AA7AB14E9E3B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30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C48FD9-BEA3-416F-90D8-F9E9CD34DB13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13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9767B-0BE0-4FC5-9C13-221361550B89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371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1625"/>
            <a:ext cx="3946525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91063" y="301625"/>
            <a:ext cx="670718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0075" y="1581150"/>
            <a:ext cx="3946525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C35B23-B154-4210-8D5D-0D37F970A43F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70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023A3-A80A-49EA-A784-6772EA907166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78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1088" y="5291138"/>
            <a:ext cx="719931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51088" y="674688"/>
            <a:ext cx="7199312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51088" y="5916613"/>
            <a:ext cx="719931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010E11-EC61-4EDC-A349-22F114A72956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30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328F3-38CE-45F9-8B6D-104E019D7508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84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699500" y="120650"/>
            <a:ext cx="2698750" cy="646271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98488" y="120650"/>
            <a:ext cx="7948612" cy="64627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D78BB5-60D2-4991-8CC2-BF78E4FFC7F2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605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0113" y="2347913"/>
            <a:ext cx="10198100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00225" y="4283075"/>
            <a:ext cx="8397875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723B20-3F09-4BBE-8FB0-407EFACB573A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428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3AF3DA-E08F-4460-A454-06E8DA840915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21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7738" y="4857750"/>
            <a:ext cx="101981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7738" y="3203575"/>
            <a:ext cx="1019810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953D1B-BA34-4EB9-B292-455EA8D978E5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50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8488" y="1828800"/>
            <a:ext cx="5338762" cy="539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89650" y="1828800"/>
            <a:ext cx="5340350" cy="539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582BF-BF1A-4D2E-BE05-03C3D70F14F9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455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3213"/>
            <a:ext cx="10798175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0075" y="1692275"/>
            <a:ext cx="530066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0075" y="2397125"/>
            <a:ext cx="530066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094413" y="1692275"/>
            <a:ext cx="530383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094413" y="2397125"/>
            <a:ext cx="530383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077CBB-BE14-49E8-AA01-F0DC93F61564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466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FDCAEB-60C4-43F9-A5D7-24B9E214763F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04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4AA824-0AFC-464B-B83A-9C9348BE0E44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74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7738" y="4857750"/>
            <a:ext cx="101981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7738" y="3203575"/>
            <a:ext cx="1019810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4AAB2-E794-4071-9528-26D012538227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880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1625"/>
            <a:ext cx="3946525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91063" y="301625"/>
            <a:ext cx="670718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0075" y="1581150"/>
            <a:ext cx="3946525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689FF6-2754-43C6-9D52-DB842C788502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9145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1088" y="5291138"/>
            <a:ext cx="719931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51088" y="674688"/>
            <a:ext cx="7199312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51088" y="5916613"/>
            <a:ext cx="719931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138FCE-C6F5-45DB-888A-FBC774CC0ED4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51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46BEDB-0481-47BE-B0B2-BE4DAED45781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23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23313" y="301625"/>
            <a:ext cx="2706687" cy="69215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98488" y="301625"/>
            <a:ext cx="7972425" cy="69215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126CEF-381A-41BE-99DF-16950BB287EF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979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52450" y="5216525"/>
            <a:ext cx="5318125" cy="154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22975" y="5216525"/>
            <a:ext cx="5319713" cy="154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41854-5D60-464B-880B-C545FC2A4C65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520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3213"/>
            <a:ext cx="10798175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0075" y="1692275"/>
            <a:ext cx="530066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0075" y="2397125"/>
            <a:ext cx="530066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094413" y="1692275"/>
            <a:ext cx="530383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094413" y="2397125"/>
            <a:ext cx="530383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C548F0-C222-40BF-8101-F3387BE0EE48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356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88B789-264D-4E12-8FB4-63AC9038A0D4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037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FBE460-D31F-466A-A152-3A96B1ED3130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291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1625"/>
            <a:ext cx="3946525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91063" y="301625"/>
            <a:ext cx="670718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0075" y="1581150"/>
            <a:ext cx="3946525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2F41A9-1E50-46CF-A20E-5AFFF72B35D3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27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1088" y="5291138"/>
            <a:ext cx="719931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51088" y="674688"/>
            <a:ext cx="7199312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51088" y="5916613"/>
            <a:ext cx="719931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221818-50E2-43C5-BA75-4E17BF1B1FD9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68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 txBox="1">
            <a:spLocks noGrp="1"/>
          </p:cNvSpPr>
          <p:nvPr>
            <p:ph type="dt" sz="half" idx="2"/>
          </p:nvPr>
        </p:nvSpPr>
        <p:spPr>
          <a:xfrm>
            <a:off x="563040" y="6887160"/>
            <a:ext cx="2795400" cy="521639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hangingPunct="0">
              <a:buNone/>
              <a:tabLst/>
              <a:defRPr lang="x-none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3" name="2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4066560" y="6887160"/>
            <a:ext cx="3803040" cy="521639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ctr" hangingPunct="0">
              <a:buNone/>
              <a:tabLst/>
              <a:defRPr lang="x-none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4" name="3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8566200" y="6887160"/>
            <a:ext cx="2795400" cy="521639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r" hangingPunct="0">
              <a:buNone/>
              <a:tabLst/>
              <a:defRPr lang="x-none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ECF69AD3-BDE9-40C7-95E6-92BDE689AB6C}" type="slidenum">
              <a:t>‹Nº›</a:t>
            </a:fld>
            <a:endParaRPr lang="x-none"/>
          </a:p>
        </p:txBody>
      </p:sp>
      <p:sp>
        <p:nvSpPr>
          <p:cNvPr id="5" name="4 Marcador de título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6" name="5 Marcador de texto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None/>
              <a:defRPr lang="x-none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F49100"/>
              </a:buClr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49100"/>
              </a:buClr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x-none" sz="80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233"/>
        </a:spcAft>
        <a:tabLst/>
        <a:defRPr lang="x-none" sz="28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99040" y="1920239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99040" y="6887160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4102560" y="6887160"/>
            <a:ext cx="380304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8602200" y="6887160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8D0B4683-F044-4CE3-9E94-C1CD53440D1A}" type="slidenum">
              <a:t>‹Nº›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x-none" sz="60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409"/>
        </a:spcAft>
        <a:tabLst/>
        <a:defRPr lang="x-none" sz="32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99040" y="6827759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4102560" y="6827759"/>
            <a:ext cx="380304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9188640" y="6827759"/>
            <a:ext cx="22536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A0BCAC5C-67DF-4B8C-B179-4FEBB01DAA4D}" type="slidenum">
              <a:t>‹Nº›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x-none" sz="6000" b="0" i="0" u="none" strike="noStrike" kern="120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412"/>
        </a:spcAft>
        <a:tabLst/>
        <a:defRPr lang="x-none" sz="32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5400"/>
              <a:t>Taller de integracion.</a:t>
            </a:r>
          </a:p>
        </p:txBody>
      </p:sp>
      <p:sp>
        <p:nvSpPr>
          <p:cNvPr id="3" name="2 Subtítulo"/>
          <p:cNvSpPr txBox="1">
            <a:spLocks noGrp="1"/>
          </p:cNvSpPr>
          <p:nvPr>
            <p:ph type="subTitle" idx="4294967295"/>
          </p:nvPr>
        </p:nvSpPr>
        <p:spPr>
          <a:xfrm>
            <a:off x="526554" y="5075981"/>
            <a:ext cx="6795258" cy="3141373"/>
          </a:xfrm>
        </p:spPr>
        <p:txBody>
          <a:bodyPr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spcAft>
                <a:spcPts val="0"/>
              </a:spcAft>
              <a:buNone/>
            </a:pPr>
            <a:r>
              <a:rPr lang="es-CL" sz="3600" b="1" dirty="0" smtClean="0"/>
              <a:t>	    </a:t>
            </a:r>
            <a:r>
              <a:rPr lang="es-CL" sz="3000" b="1" dirty="0" err="1" smtClean="0"/>
              <a:t>Integranes</a:t>
            </a:r>
            <a:r>
              <a:rPr lang="es-CL" sz="3000" b="1" dirty="0" smtClean="0"/>
              <a:t>: 	</a:t>
            </a:r>
            <a:r>
              <a:rPr lang="es-CL" sz="3000" b="1" dirty="0" err="1" smtClean="0"/>
              <a:t>Joaquin</a:t>
            </a:r>
            <a:r>
              <a:rPr lang="es-CL" sz="3000" b="1" dirty="0" smtClean="0"/>
              <a:t> Quezada</a:t>
            </a:r>
          </a:p>
          <a:p>
            <a:pPr marL="0" lvl="0" indent="0" algn="l">
              <a:spcAft>
                <a:spcPts val="0"/>
              </a:spcAft>
              <a:buNone/>
            </a:pPr>
            <a:r>
              <a:rPr lang="es-CL" sz="3000" b="1" dirty="0"/>
              <a:t>	</a:t>
            </a:r>
            <a:r>
              <a:rPr lang="es-CL" sz="3000" b="1" dirty="0" smtClean="0"/>
              <a:t>			John Gallegos</a:t>
            </a:r>
          </a:p>
          <a:p>
            <a:pPr marL="0" lvl="0" indent="0" algn="l">
              <a:spcAft>
                <a:spcPts val="0"/>
              </a:spcAft>
              <a:buNone/>
            </a:pPr>
            <a:r>
              <a:rPr lang="es-CL" sz="3000" b="1" dirty="0"/>
              <a:t>	</a:t>
            </a:r>
            <a:r>
              <a:rPr lang="es-CL" sz="3000" b="1" dirty="0" smtClean="0"/>
              <a:t>			Samuel Sáez</a:t>
            </a:r>
          </a:p>
          <a:p>
            <a:pPr marL="0" lvl="0" indent="0" algn="l">
              <a:spcAft>
                <a:spcPts val="0"/>
              </a:spcAft>
              <a:buNone/>
            </a:pPr>
            <a:r>
              <a:rPr lang="es-CL" sz="3000" b="1" dirty="0"/>
              <a:t>	</a:t>
            </a:r>
            <a:r>
              <a:rPr lang="es-CL" sz="3000" b="1" dirty="0" smtClean="0"/>
              <a:t>			Diego Moya</a:t>
            </a:r>
          </a:p>
          <a:p>
            <a:pPr marL="0" lvl="0" indent="0" algn="l">
              <a:spcAft>
                <a:spcPts val="0"/>
              </a:spcAft>
              <a:buNone/>
            </a:pPr>
            <a:r>
              <a:rPr lang="es-CL" sz="3000" b="1" dirty="0"/>
              <a:t>	</a:t>
            </a:r>
            <a:r>
              <a:rPr lang="es-CL" sz="3000" b="1" dirty="0" smtClean="0"/>
              <a:t>			Juan Pérez</a:t>
            </a:r>
          </a:p>
          <a:p>
            <a:pPr marL="0" lvl="0" indent="0" algn="l">
              <a:spcAft>
                <a:spcPts val="0"/>
              </a:spcAft>
              <a:buNone/>
            </a:pPr>
            <a:endParaRPr lang="x-none" sz="36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Indice.	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x-none">
              <a:solidFill>
                <a:srgbClr val="000000"/>
              </a:solidFill>
            </a:endParaRPr>
          </a:p>
          <a:p>
            <a:pPr lvl="0"/>
            <a:r>
              <a:rPr lang="x-none">
                <a:solidFill>
                  <a:srgbClr val="000000"/>
                </a:solidFill>
              </a:rPr>
              <a:t>-Presentacion de sprint de esta semana.	</a:t>
            </a:r>
          </a:p>
          <a:p>
            <a:pPr lvl="0"/>
            <a:r>
              <a:rPr lang="x-none"/>
              <a:t>-SprintBackLog.</a:t>
            </a:r>
          </a:p>
          <a:p>
            <a:pPr lvl="0"/>
            <a:r>
              <a:rPr lang="x-none"/>
              <a:t>-Muestra del progreso actual.</a:t>
            </a:r>
          </a:p>
          <a:p>
            <a:pPr lvl="0"/>
            <a:r>
              <a:rPr lang="x-none"/>
              <a:t>-Alcance de objetivos del sprint.</a:t>
            </a:r>
          </a:p>
          <a:p>
            <a:pPr lvl="0"/>
            <a:r>
              <a:rPr lang="x-none"/>
              <a:t>-Objetivos proximo sprint.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mtClean="0"/>
              <a:t>SprintBackLog</a:t>
            </a:r>
            <a:endParaRPr lang="x-none"/>
          </a:p>
        </p:txBody>
      </p:sp>
      <p:pic>
        <p:nvPicPr>
          <p:cNvPr id="1026" name="Picture 2" descr="C:\Users\SAMUEL\Desktop\integracion\presentacion\Captura de pantalla de 2017-10-17 14-31-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0" y="1595014"/>
            <a:ext cx="10801200" cy="59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2538" y="447258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dirty="0" err="1" smtClean="0">
                <a:solidFill>
                  <a:schemeClr val="bg1"/>
                </a:solidFill>
                <a:latin typeface="Source Sans Pro Light"/>
              </a:rPr>
              <a:t>SprintBackLog</a:t>
            </a:r>
            <a:endParaRPr lang="es-CL" sz="6000" dirty="0">
              <a:solidFill>
                <a:schemeClr val="bg1"/>
              </a:solidFill>
              <a:latin typeface="Source Sans Pro Light"/>
            </a:endParaRPr>
          </a:p>
        </p:txBody>
      </p:sp>
      <p:pic>
        <p:nvPicPr>
          <p:cNvPr id="2050" name="Picture 2" descr="C:\Users\SAMUEL\Desktop\integracion\presentacion\Captura de pantalla de 2017-10-17 14-32-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3" y="1739521"/>
            <a:ext cx="11673593" cy="46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29706" y="179437"/>
            <a:ext cx="1079856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Presentacion de sprint de esta semana.	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 algn="l" rtl="0">
              <a:buNone/>
            </a:pPr>
            <a:r>
              <a:rPr lang="x-none" smtClean="0">
                <a:latin typeface="Liberation Sans" pitchFamily="34"/>
              </a:rPr>
              <a:t>-</a:t>
            </a:r>
            <a:r>
              <a:rPr lang="es-CL" dirty="0" smtClean="0">
                <a:latin typeface="Liberation Sans" pitchFamily="34"/>
              </a:rPr>
              <a:t>Búsqueda alimentos</a:t>
            </a:r>
            <a:r>
              <a:rPr lang="x-none" smtClean="0">
                <a:latin typeface="Liberation Sans" pitchFamily="34"/>
              </a:rPr>
              <a:t>.</a:t>
            </a:r>
            <a:endParaRPr lang="x-none">
              <a:latin typeface="Liberation Sans" pitchFamily="34"/>
            </a:endParaRPr>
          </a:p>
          <a:p>
            <a:pPr lvl="0" algn="l" rtl="0">
              <a:buNone/>
            </a:pPr>
            <a:r>
              <a:rPr lang="x-none" smtClean="0">
                <a:latin typeface="Liberation Sans" pitchFamily="34"/>
              </a:rPr>
              <a:t>-</a:t>
            </a:r>
            <a:r>
              <a:rPr lang="es-CL" dirty="0" smtClean="0">
                <a:latin typeface="Liberation Sans" pitchFamily="34"/>
              </a:rPr>
              <a:t>Página </a:t>
            </a:r>
            <a:r>
              <a:rPr lang="es-CL" dirty="0" err="1" smtClean="0">
                <a:latin typeface="Liberation Sans" pitchFamily="34"/>
              </a:rPr>
              <a:t>login</a:t>
            </a:r>
            <a:r>
              <a:rPr lang="es-CL" dirty="0" smtClean="0">
                <a:latin typeface="Liberation Sans" pitchFamily="34"/>
              </a:rPr>
              <a:t>/Registro</a:t>
            </a:r>
            <a:r>
              <a:rPr lang="x-none" smtClean="0">
                <a:latin typeface="Liberation Sans" pitchFamily="34"/>
              </a:rPr>
              <a:t>.</a:t>
            </a:r>
            <a:endParaRPr lang="x-none">
              <a:latin typeface="Liberation Sans" pitchFamily="34"/>
            </a:endParaRPr>
          </a:p>
          <a:p>
            <a:pPr lvl="0" algn="l" rtl="0">
              <a:buNone/>
            </a:pPr>
            <a:r>
              <a:rPr lang="x-none" smtClean="0">
                <a:latin typeface="Liberation Sans" pitchFamily="34"/>
              </a:rPr>
              <a:t>-</a:t>
            </a:r>
            <a:r>
              <a:rPr lang="es-CL" dirty="0" smtClean="0">
                <a:latin typeface="Liberation Sans" pitchFamily="34"/>
              </a:rPr>
              <a:t>Gráficos</a:t>
            </a:r>
            <a:r>
              <a:rPr lang="x-none" smtClean="0">
                <a:latin typeface="Liberation Sans" pitchFamily="34"/>
              </a:rPr>
              <a:t>.</a:t>
            </a:r>
            <a:endParaRPr lang="x-none">
              <a:latin typeface="Liberation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Alcance de objetivos del sprint	.	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x-none"/>
              <a:t>Se completo aproximadamente el </a:t>
            </a:r>
            <a:r>
              <a:rPr lang="es-CL" dirty="0" smtClean="0"/>
              <a:t>50</a:t>
            </a:r>
            <a:r>
              <a:rPr lang="x-none" smtClean="0"/>
              <a:t>% </a:t>
            </a:r>
            <a:r>
              <a:rPr lang="x-none"/>
              <a:t>de las tareas asignadas.</a:t>
            </a:r>
          </a:p>
          <a:p>
            <a:pPr lvl="0"/>
            <a:endParaRPr lang="x-none"/>
          </a:p>
        </p:txBody>
      </p:sp>
      <p:sp>
        <p:nvSpPr>
          <p:cNvPr id="4" name="3 CuadroTexto"/>
          <p:cNvSpPr txBox="1"/>
          <p:nvPr/>
        </p:nvSpPr>
        <p:spPr>
          <a:xfrm>
            <a:off x="925919" y="3024000"/>
            <a:ext cx="10306080" cy="355968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 sz="3200" b="0" i="0" u="none" strike="noStrike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defRPr>
            </a:pPr>
            <a:r>
              <a:rPr lang="x-none" sz="3200" b="0" i="0" u="none" strike="noStrike" kern="1200" smtClean="0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rPr>
              <a:t>-</a:t>
            </a:r>
            <a:r>
              <a:rPr lang="es-CL" sz="3000" b="0" i="0" u="none" strike="noStrike" kern="1200" dirty="0" smtClean="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Sistema </a:t>
            </a:r>
            <a:r>
              <a:rPr lang="es-CL" sz="3000" b="0" i="0" u="none" strike="noStrike" kern="1200" dirty="0" err="1" smtClean="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login</a:t>
            </a:r>
            <a:r>
              <a:rPr lang="es-CL" sz="3000" b="0" i="0" u="none" strike="noStrike" kern="1200" dirty="0" smtClean="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 y registro</a:t>
            </a:r>
            <a:r>
              <a:rPr lang="x-none" sz="3000" b="0" i="0" u="none" strike="noStrike" kern="1200" smtClean="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. </a:t>
            </a:r>
            <a:r>
              <a:rPr lang="x-none" sz="3000" b="0" i="0" u="none" strike="noStrike" kern="120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-</a:t>
            </a:r>
            <a:r>
              <a:rPr lang="x-none" sz="3000" b="0" i="0" u="none" strike="noStrike" kern="1200">
                <a:ln>
                  <a:noFill/>
                </a:ln>
                <a:solidFill>
                  <a:srgbClr val="009933"/>
                </a:solidFill>
                <a:latin typeface="Liberation Sans"/>
                <a:ea typeface="WenQuanYi Micro Hei" pitchFamily="2"/>
                <a:cs typeface="FreeSans" pitchFamily="2"/>
              </a:rPr>
              <a:t> </a:t>
            </a:r>
            <a:r>
              <a:rPr lang="x-none" sz="3000" b="0" i="0" u="none" strike="noStrike" kern="1200">
                <a:ln>
                  <a:noFill/>
                </a:ln>
                <a:solidFill>
                  <a:schemeClr val="accent3"/>
                </a:solidFill>
                <a:latin typeface="Liberation Sans"/>
                <a:ea typeface="WenQuanYi Micro Hei" pitchFamily="2"/>
                <a:cs typeface="FreeSans" pitchFamily="2"/>
              </a:rPr>
              <a:t>completado</a:t>
            </a:r>
            <a:r>
              <a:rPr lang="x-none" sz="3000" b="0" i="0" u="none" strike="noStrike" kern="1200">
                <a:ln>
                  <a:noFill/>
                </a:ln>
                <a:solidFill>
                  <a:srgbClr val="009933"/>
                </a:solidFill>
                <a:latin typeface="Liberation Sans"/>
                <a:ea typeface="WenQuanYi Micro Hei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 sz="3200" b="0" i="0" u="none" strike="noStrike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defRPr>
            </a:pPr>
            <a:r>
              <a:rPr lang="x-none" sz="3000" b="0" i="0" u="none" strike="noStrike" kern="1200" smtClean="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-</a:t>
            </a:r>
            <a:r>
              <a:rPr lang="es-CL" sz="3000" dirty="0" smtClean="0">
                <a:latin typeface="Liberation Sans"/>
                <a:ea typeface="WenQuanYi Micro Hei" pitchFamily="2"/>
                <a:cs typeface="FreeSans" pitchFamily="2"/>
              </a:rPr>
              <a:t>Añadir gráficos</a:t>
            </a:r>
            <a:r>
              <a:rPr lang="x-none" sz="3000" b="0" i="0" u="none" strike="noStrike" kern="1200" smtClean="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. </a:t>
            </a:r>
            <a:r>
              <a:rPr lang="x-none" sz="3000" b="0" i="0" u="none" strike="noStrike" kern="120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- </a:t>
            </a:r>
            <a:r>
              <a:rPr lang="x-none" sz="3000" b="0" i="0" u="none" strike="noStrike" kern="1200" smtClean="0">
                <a:ln>
                  <a:noFill/>
                </a:ln>
                <a:solidFill>
                  <a:schemeClr val="accent3"/>
                </a:solidFill>
                <a:latin typeface="Liberation Sans"/>
                <a:ea typeface="WenQuanYi Micro Hei" pitchFamily="2"/>
                <a:cs typeface="FreeSans" pitchFamily="2"/>
              </a:rPr>
              <a:t>completado</a:t>
            </a:r>
            <a:r>
              <a:rPr lang="x-none" sz="3000" b="0" i="0" u="none" strike="noStrike" kern="1200" smtClean="0">
                <a:ln>
                  <a:noFill/>
                </a:ln>
                <a:solidFill>
                  <a:srgbClr val="FF0000"/>
                </a:solidFill>
                <a:latin typeface="Liberation Sans"/>
                <a:ea typeface="WenQuanYi Micro Hei" pitchFamily="2"/>
                <a:cs typeface="FreeSans" pitchFamily="2"/>
              </a:rPr>
              <a:t>.</a:t>
            </a:r>
            <a:endParaRPr lang="es-CL" sz="3000" b="0" i="0" u="none" strike="noStrike" kern="1200" dirty="0" smtClean="0">
              <a:ln>
                <a:noFill/>
              </a:ln>
              <a:solidFill>
                <a:srgbClr val="FF0000"/>
              </a:solidFill>
              <a:latin typeface="Liberation Sans"/>
              <a:ea typeface="WenQuanYi Micro Hei" pitchFamily="2"/>
              <a:cs typeface="FreeSans" pitchFamily="2"/>
            </a:endParaRPr>
          </a:p>
          <a:p>
            <a:pPr hangingPunct="0">
              <a:defRPr lang="x-none" sz="3200" b="0" i="0" u="none" strike="noStrike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defRPr>
            </a:pPr>
            <a:r>
              <a:rPr lang="es-CL" sz="3000" dirty="0" smtClean="0">
                <a:latin typeface="Liberation Sans"/>
                <a:ea typeface="Droid Sans" pitchFamily="2"/>
                <a:cs typeface="Lohit Hindi" pitchFamily="2"/>
              </a:rPr>
              <a:t>Listar/Búsqueda </a:t>
            </a:r>
            <a:r>
              <a:rPr lang="es-CL" sz="3000" dirty="0">
                <a:latin typeface="Liberation Sans"/>
                <a:ea typeface="Droid Sans" pitchFamily="2"/>
                <a:cs typeface="Lohit Hindi" pitchFamily="2"/>
              </a:rPr>
              <a:t>alimentos</a:t>
            </a:r>
            <a:r>
              <a:rPr lang="x-none" sz="3000">
                <a:latin typeface="Liberation Sans"/>
                <a:ea typeface="Droid Sans" pitchFamily="2"/>
                <a:cs typeface="Lohit Hindi" pitchFamily="2"/>
              </a:rPr>
              <a:t>. - </a:t>
            </a:r>
            <a:r>
              <a:rPr lang="x-none" sz="3000">
                <a:solidFill>
                  <a:schemeClr val="accent3"/>
                </a:solidFill>
                <a:latin typeface="Liberation Sans"/>
                <a:ea typeface="Droid Sans" pitchFamily="2"/>
                <a:cs typeface="Lohit Hindi" pitchFamily="2"/>
              </a:rPr>
              <a:t>completado</a:t>
            </a:r>
            <a:r>
              <a:rPr lang="x-none" sz="3000">
                <a:solidFill>
                  <a:srgbClr val="FF0000"/>
                </a:solidFill>
                <a:latin typeface="Liberation Sans"/>
                <a:ea typeface="Droid Sans" pitchFamily="2"/>
                <a:cs typeface="Lohit Hindi" pitchFamily="2"/>
              </a:rPr>
              <a:t>.</a:t>
            </a:r>
            <a:endParaRPr lang="es-CL" sz="3000" dirty="0">
              <a:solidFill>
                <a:srgbClr val="FF0000"/>
              </a:solidFill>
              <a:latin typeface="Liberation Sans"/>
              <a:ea typeface="Droid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 sz="3200" b="0" i="0" u="none" strike="noStrike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defRPr>
            </a:pPr>
            <a:r>
              <a:rPr lang="x-none" sz="3000" b="0" i="0" u="none" strike="noStrike" kern="1200" smtClean="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-</a:t>
            </a:r>
            <a:r>
              <a:rPr lang="es-CL" sz="3000" b="0" i="0" u="none" strike="noStrike" kern="1200" dirty="0" smtClean="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Conectar gráficos</a:t>
            </a:r>
            <a:r>
              <a:rPr lang="x-none" sz="3000" b="0" i="0" u="none" strike="noStrike" kern="1200" smtClean="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. </a:t>
            </a:r>
            <a:r>
              <a:rPr lang="x-none" sz="3000" b="0" i="0" u="none" strike="noStrike" kern="1200">
                <a:ln>
                  <a:noFill/>
                </a:ln>
                <a:latin typeface="Liberation Sans"/>
                <a:ea typeface="WenQuanYi Micro Hei" pitchFamily="2"/>
                <a:cs typeface="FreeSans" pitchFamily="2"/>
              </a:rPr>
              <a:t>- </a:t>
            </a:r>
            <a:r>
              <a:rPr lang="x-none" sz="30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/>
                <a:ea typeface="WenQuanYi Micro Hei" pitchFamily="2"/>
                <a:cs typeface="FreeSans" pitchFamily="2"/>
              </a:rPr>
              <a:t>no completado.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3000" b="0" i="0" u="none" strike="noStrike" kern="1200" smtClean="0">
                <a:ln>
                  <a:noFill/>
                </a:ln>
                <a:latin typeface="Liberation Sans"/>
                <a:ea typeface="Droid Sans" pitchFamily="2"/>
                <a:cs typeface="Lohit Hindi" pitchFamily="2"/>
              </a:rPr>
              <a:t>-</a:t>
            </a:r>
            <a:r>
              <a:rPr lang="es-CL" sz="3000" dirty="0" smtClean="0">
                <a:latin typeface="Liberation Sans"/>
                <a:ea typeface="Droid Sans" pitchFamily="2"/>
                <a:cs typeface="Lohit Hindi" pitchFamily="2"/>
              </a:rPr>
              <a:t>Seleccionar alimentos</a:t>
            </a:r>
            <a:r>
              <a:rPr lang="es-CL" sz="3000" dirty="0" smtClean="0">
                <a:solidFill>
                  <a:srgbClr val="FF0000"/>
                </a:solidFill>
                <a:latin typeface="Liberation Sans"/>
                <a:ea typeface="Droid Sans" pitchFamily="2"/>
                <a:cs typeface="Lohit Hindi" pitchFamily="2"/>
              </a:rPr>
              <a:t>.- no completado</a:t>
            </a:r>
            <a:endParaRPr lang="x-none" sz="3000" b="0" i="0" u="none" strike="noStrike" kern="1200">
              <a:ln>
                <a:noFill/>
              </a:ln>
              <a:latin typeface="Liberation Sans"/>
              <a:ea typeface="Droid Sans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Objetivos proximo sprint.	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 algn="l" rtl="0">
              <a:buNone/>
            </a:pPr>
            <a:r>
              <a:rPr lang="x-none" smtClean="0">
                <a:latin typeface="Liberation Sans" pitchFamily="34"/>
              </a:rPr>
              <a:t>-</a:t>
            </a:r>
            <a:r>
              <a:rPr lang="es-CL" dirty="0" smtClean="0">
                <a:latin typeface="Liberation Sans" pitchFamily="34"/>
              </a:rPr>
              <a:t>Conectar gráficos con base de datos</a:t>
            </a:r>
            <a:r>
              <a:rPr lang="x-none" smtClean="0">
                <a:latin typeface="Liberation Sans" pitchFamily="34"/>
              </a:rPr>
              <a:t>.</a:t>
            </a:r>
            <a:endParaRPr lang="x-none">
              <a:latin typeface="Liberation Sans" pitchFamily="34"/>
            </a:endParaRPr>
          </a:p>
          <a:p>
            <a:pPr lvl="0" algn="l" rtl="0">
              <a:buNone/>
            </a:pPr>
            <a:r>
              <a:rPr lang="x-none" smtClean="0">
                <a:latin typeface="Liberation Sans" pitchFamily="34"/>
              </a:rPr>
              <a:t>-</a:t>
            </a:r>
            <a:r>
              <a:rPr lang="es-CL" dirty="0" smtClean="0">
                <a:latin typeface="Liberation Sans" pitchFamily="34"/>
              </a:rPr>
              <a:t>Mejorar diseño</a:t>
            </a:r>
            <a:r>
              <a:rPr lang="x-none" smtClean="0">
                <a:latin typeface="Liberation Sans" pitchFamily="34"/>
              </a:rPr>
              <a:t>.</a:t>
            </a:r>
            <a:endParaRPr lang="x-none">
              <a:latin typeface="Liberation Sans" pitchFamily="34"/>
            </a:endParaRPr>
          </a:p>
          <a:p>
            <a:pPr lvl="0" algn="l" rtl="0">
              <a:buNone/>
            </a:pPr>
            <a:r>
              <a:rPr lang="x-none" smtClean="0">
                <a:latin typeface="Liberation Sans" pitchFamily="34"/>
              </a:rPr>
              <a:t>-</a:t>
            </a:r>
            <a:r>
              <a:rPr lang="es-CL" dirty="0" smtClean="0">
                <a:latin typeface="Liberation Sans" pitchFamily="34"/>
              </a:rPr>
              <a:t>Implementar sistema de porciones</a:t>
            </a:r>
            <a:r>
              <a:rPr lang="x-none" smtClean="0">
                <a:latin typeface="Liberation Sans" pitchFamily="34"/>
              </a:rPr>
              <a:t>.</a:t>
            </a:r>
            <a:endParaRPr lang="x-none">
              <a:latin typeface="Liberation Sans" pitchFamily="34"/>
            </a:endParaRPr>
          </a:p>
          <a:p>
            <a:pPr lvl="0" algn="l" rtl="0">
              <a:buNone/>
            </a:pPr>
            <a:r>
              <a:rPr lang="x-none" smtClean="0">
                <a:latin typeface="Liberation Sans" pitchFamily="34"/>
              </a:rPr>
              <a:t>-</a:t>
            </a:r>
            <a:r>
              <a:rPr lang="es-CL" dirty="0" smtClean="0">
                <a:latin typeface="Liberation Sans" pitchFamily="34"/>
              </a:rPr>
              <a:t>Seleccionar y guardar datos alimentarios</a:t>
            </a:r>
            <a:r>
              <a:rPr lang="x-none" smtClean="0">
                <a:latin typeface="Liberation Sans" pitchFamily="34"/>
              </a:rPr>
              <a:t>.</a:t>
            </a:r>
            <a:endParaRPr lang="x-none">
              <a:latin typeface="Liberation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vid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127</Words>
  <Application>Microsoft Office PowerPoint</Application>
  <PresentationFormat>Personalizado</PresentationFormat>
  <Paragraphs>43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Vivid</vt:lpstr>
      <vt:lpstr>Vivid1</vt:lpstr>
      <vt:lpstr>Vivid2</vt:lpstr>
      <vt:lpstr>Taller de integracion.</vt:lpstr>
      <vt:lpstr>Indice. </vt:lpstr>
      <vt:lpstr>SprintBackLog</vt:lpstr>
      <vt:lpstr>Presentación de PowerPoint</vt:lpstr>
      <vt:lpstr>Presentacion de sprint de esta semana. </vt:lpstr>
      <vt:lpstr>Alcance de objetivos del sprint . </vt:lpstr>
      <vt:lpstr>Objetivos proximo sprint.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integracion.</dc:title>
  <dc:creator>SAMUEL</dc:creator>
  <cp:lastModifiedBy>SAMUEL</cp:lastModifiedBy>
  <cp:revision>8</cp:revision>
  <dcterms:created xsi:type="dcterms:W3CDTF">2017-10-02T19:46:24Z</dcterms:created>
  <dcterms:modified xsi:type="dcterms:W3CDTF">2017-10-17T17:48:57Z</dcterms:modified>
</cp:coreProperties>
</file>