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E305326-D306-4CBE-974A-C3B9E8261341}" type="datetimeFigureOut">
              <a:rPr lang="es-CL" smtClean="0"/>
              <a:t>05-09-2017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A5B592D-C17F-4F74-83CB-2330DB748D9F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8024" y="2708920"/>
            <a:ext cx="3313355" cy="1702160"/>
          </a:xfrm>
        </p:spPr>
        <p:txBody>
          <a:bodyPr/>
          <a:lstStyle/>
          <a:p>
            <a:r>
              <a:rPr lang="es-CL" dirty="0" smtClean="0"/>
              <a:t>Proyecto de Integración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4697760"/>
            <a:ext cx="5004048" cy="21602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L" dirty="0" smtClean="0"/>
              <a:t>Integrantes: </a:t>
            </a:r>
          </a:p>
          <a:p>
            <a:pPr algn="l"/>
            <a:r>
              <a:rPr lang="es-CL" dirty="0"/>
              <a:t> </a:t>
            </a:r>
            <a:r>
              <a:rPr lang="es-CL" dirty="0" smtClean="0"/>
              <a:t>          -Joaquín  Quezada (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Scrum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masta</a:t>
            </a:r>
            <a:r>
              <a:rPr lang="es-CL" dirty="0" smtClean="0"/>
              <a:t>)</a:t>
            </a:r>
            <a:endParaRPr lang="es-CL" dirty="0" smtClean="0"/>
          </a:p>
          <a:p>
            <a:pPr algn="l"/>
            <a:r>
              <a:rPr lang="es-CL" dirty="0" smtClean="0"/>
              <a:t>           -Diego Moya</a:t>
            </a:r>
          </a:p>
          <a:p>
            <a:pPr algn="l"/>
            <a:r>
              <a:rPr lang="es-CL" dirty="0" smtClean="0"/>
              <a:t>           -Samuel Sáez</a:t>
            </a:r>
          </a:p>
          <a:p>
            <a:pPr algn="l"/>
            <a:r>
              <a:rPr lang="es-CL" dirty="0" smtClean="0"/>
              <a:t>           -Jonathan Gallegos</a:t>
            </a:r>
            <a:endParaRPr lang="es-CL" dirty="0"/>
          </a:p>
          <a:p>
            <a:pPr algn="l"/>
            <a:r>
              <a:rPr lang="es-CL" dirty="0" smtClean="0"/>
              <a:t>           -Juan Pérez</a:t>
            </a:r>
          </a:p>
          <a:p>
            <a:pPr algn="l"/>
            <a:endParaRPr lang="es-CL" dirty="0" smtClean="0"/>
          </a:p>
          <a:p>
            <a:pPr algn="l"/>
            <a:r>
              <a:rPr lang="es-CL" dirty="0"/>
              <a:t>	</a:t>
            </a:r>
          </a:p>
        </p:txBody>
      </p:sp>
      <p:pic>
        <p:nvPicPr>
          <p:cNvPr id="4098" name="Picture 2" descr="Resultado de imagen para logo uct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323708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080120"/>
          </a:xfrm>
        </p:spPr>
        <p:txBody>
          <a:bodyPr/>
          <a:lstStyle/>
          <a:p>
            <a:pPr algn="ctr"/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204864"/>
            <a:ext cx="7128908" cy="362776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CL" dirty="0" smtClean="0"/>
              <a:t>El proyecto a desarrollarse esta enfocado a la salud del usuario, por medio de un sitio web. </a:t>
            </a:r>
          </a:p>
          <a:p>
            <a:pPr marL="68580" indent="0">
              <a:buNone/>
            </a:pPr>
            <a:r>
              <a:rPr lang="es-CL" dirty="0" smtClean="0"/>
              <a:t>En este se llevaran registros del consumo de alimentos y sus aportes al cuerpo, además de las  desventajas nutricionales. Esto dando uso a bases de datos para guardar la información del usuario y también la información especializada. </a:t>
            </a:r>
          </a:p>
          <a:p>
            <a:pPr marL="68580" indent="0">
              <a:buNone/>
            </a:pPr>
            <a:r>
              <a:rPr lang="es-CL" dirty="0" smtClean="0"/>
              <a:t> </a:t>
            </a:r>
            <a:endParaRPr lang="es-CL" dirty="0"/>
          </a:p>
        </p:txBody>
      </p:sp>
      <p:pic>
        <p:nvPicPr>
          <p:cNvPr id="4" name="Picture 2" descr="Resultado de imagen para logo uct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503"/>
            <a:ext cx="2084952" cy="6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690222"/>
            <a:ext cx="4248472" cy="1143000"/>
          </a:xfrm>
        </p:spPr>
        <p:txBody>
          <a:bodyPr/>
          <a:lstStyle/>
          <a:p>
            <a:pPr algn="ctr"/>
            <a:r>
              <a:rPr lang="es-CL" dirty="0" smtClean="0"/>
              <a:t>Casos de uso</a:t>
            </a:r>
            <a:endParaRPr lang="es-C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450613" cy="441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Resultado de imagen para logo uct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2" y="476198"/>
            <a:ext cx="2086592" cy="6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680773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Diagrama de emplazamiento</a:t>
            </a:r>
            <a:endParaRPr lang="es-C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040590" cy="470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Resultado de imagen para logo uct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94" y="332656"/>
            <a:ext cx="2086592" cy="6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es-CL" dirty="0" smtClean="0"/>
              <a:t>Diagrama MER</a:t>
            </a:r>
            <a:endParaRPr lang="es-C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99849"/>
            <a:ext cx="8014448" cy="372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Resultado de imagen para logo uct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9" y="404664"/>
            <a:ext cx="2086592" cy="6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1143000"/>
          </a:xfrm>
        </p:spPr>
        <p:txBody>
          <a:bodyPr/>
          <a:lstStyle/>
          <a:p>
            <a:r>
              <a:rPr lang="es-CL" dirty="0" smtClean="0"/>
              <a:t>Diagrama de secuencia</a:t>
            </a:r>
            <a:endParaRPr lang="es-C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00" y="1988840"/>
            <a:ext cx="7099900" cy="434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Resultado de imagen para logo uct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9" y="404664"/>
            <a:ext cx="2086592" cy="6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31643"/>
            <a:ext cx="5097977" cy="577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340768"/>
            <a:ext cx="2880320" cy="1512168"/>
          </a:xfrm>
        </p:spPr>
        <p:txBody>
          <a:bodyPr>
            <a:normAutofit/>
          </a:bodyPr>
          <a:lstStyle/>
          <a:p>
            <a:pPr algn="ctr"/>
            <a:r>
              <a:rPr lang="es-CL" dirty="0" smtClean="0"/>
              <a:t>Diagrama de clases</a:t>
            </a:r>
            <a:endParaRPr lang="es-CL" dirty="0"/>
          </a:p>
        </p:txBody>
      </p:sp>
      <p:pic>
        <p:nvPicPr>
          <p:cNvPr id="6" name="Picture 2" descr="Resultado de imagen para logo uct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9" y="404664"/>
            <a:ext cx="2086592" cy="6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0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</TotalTime>
  <Words>104</Words>
  <Application>Microsoft Office PowerPoint</Application>
  <PresentationFormat>Presentación en pantalla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Austin</vt:lpstr>
      <vt:lpstr>Proyecto de Integración</vt:lpstr>
      <vt:lpstr>Introducción</vt:lpstr>
      <vt:lpstr>Casos de uso</vt:lpstr>
      <vt:lpstr>Diagrama de emplazamiento</vt:lpstr>
      <vt:lpstr>Diagrama MER</vt:lpstr>
      <vt:lpstr>Diagrama de secuencia</vt:lpstr>
      <vt:lpstr>Diagrama de clases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Integración</dc:title>
  <dc:creator>HP</dc:creator>
  <cp:lastModifiedBy>SAMUEL</cp:lastModifiedBy>
  <cp:revision>5</cp:revision>
  <dcterms:created xsi:type="dcterms:W3CDTF">2017-09-05T02:20:04Z</dcterms:created>
  <dcterms:modified xsi:type="dcterms:W3CDTF">2017-09-05T15:32:44Z</dcterms:modified>
</cp:coreProperties>
</file>