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B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81487-CBFD-6D1A-7025-F1CBD62F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89C82D-1DBA-BE04-5E24-D5132E297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4BE1B-86F9-AD2E-7129-EFA4AB39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B19850-96E4-0CA7-6133-1E4D3AF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8FCB8-67F3-F9E8-A634-09717A3C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E1EE3-D7B3-DC29-360C-F881E60B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43D372-BBA4-3E7D-C2C5-3C4278DF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716A8-BEAD-ADDE-866C-82687818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3730E-8A86-6526-5FD3-1F238C34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834BE-F54C-362C-34CC-98CB9975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2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4FF8AC-4BC0-FE48-C0DD-B02E745FE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FFDE92-3311-CB70-13D4-6A8461705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33E31-9874-4EC9-A0D7-377F1552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2EE48-49C6-AE43-1339-1DADCA57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F4EE9-1876-8AB4-ADD7-9384D3DE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42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1C59B-2163-3386-DAFF-4ACE0DB6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0C060-3033-2848-BC81-3F0C8275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EE81FC-28A4-345B-EFEC-FE80B342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FF815-F8E4-D3D3-6727-FBC4C2C7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E82C2-C9AB-5144-CB4E-4612DB3F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48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1F3A6-F7FC-80CE-D1E4-8EED1325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BFCA4-0E14-8F19-7EF0-25B07062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27B1D-27C5-A94B-9CAE-B7318319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1EE2E-35F3-E3AC-B9CB-BE150004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FEC10-E041-44F0-04BD-DF35386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3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A90C-1785-DFE9-0768-8FBA5D51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E5FAC-6B6B-119D-4141-40A8800B4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BC2201-0965-3A13-E646-8C0D05AB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123C6B-9E63-F70F-EF7D-C6C270C4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BF309C-45A5-F8AB-2FB6-FEC7E927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4B0733-06A2-15EB-D00D-CF06134F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3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E2C47-39C7-5CD7-D65E-E2CB3452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96A649-D0E7-5F36-5D9E-4A383767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1EC138-8E23-FEB6-9CC1-171A732B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80E966-E255-041A-FCD2-ABDB0C60F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DD88C6-84E3-F8DA-8BF9-FF55D28C3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041241-3A6D-0B81-9B82-CD6EA5F6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52A953-0F3F-07F8-F518-FB54B02C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30FD77-23E7-AF7C-8D25-7A2FE740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5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F8138-B651-3E47-FD5D-3CA0C387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E667C0-B88C-96E4-19AD-D8CECD60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4CD4B8-46A6-F188-FB94-C8D6C653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99246D-D5EF-1E97-768A-BA912CDC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51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CCBD3E-3549-466F-831E-D9D7D6D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EB2677-42BE-1524-A4D9-BF851AF4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21177B-2D86-EE5F-C9EF-73201A8E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4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31C7-6B95-3B2D-C7C2-87B087FE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69C07-61D1-869C-A5A3-241E650F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B420F5-F58C-2247-4AE4-D2BC65E9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8E8521-1C19-6925-042B-B764AA09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34361-0DAE-6B09-E411-CE53513C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D88872-2B55-1417-5B20-12B790D9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51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87D32-857E-6E2B-6D56-D681B923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607082-4C22-89A0-DE4B-378F200C9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D0C2F5-D8A9-0BBC-A06F-1B09810D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4BC43B-46C1-1C96-9FB0-F463EE14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83314D-2B53-4A80-6E20-DA77495A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619D8-C3DA-6B3D-DFD1-13141644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1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0F8E00-554E-C587-718D-EEA365AF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F68A83-6E5F-2A50-7259-12614779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C67266-E521-3985-8100-8B150E071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234E-647A-43C6-83B0-0EF61A03F22A}" type="datetimeFigureOut">
              <a:rPr lang="es-ES" smtClean="0"/>
              <a:t>05/12/2022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35D72-C90E-ED30-A215-178C97AB6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386BD-6875-9A91-78BC-9CAB3925D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43AF-E8A2-4476-B432-37BA0AD488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6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7C35928-3278-EFB0-8D67-47716895D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404F15-F7DB-5C0D-FE61-C43B693B1B60}"/>
              </a:ext>
            </a:extLst>
          </p:cNvPr>
          <p:cNvSpPr txBox="1"/>
          <p:nvPr/>
        </p:nvSpPr>
        <p:spPr>
          <a:xfrm>
            <a:off x="9892145" y="6363855"/>
            <a:ext cx="2207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latin typeface="Assassin$" panose="02000000000000000000" pitchFamily="2" charset="0"/>
              </a:rPr>
              <a:t>Jonatan Quintana Checa </a:t>
            </a:r>
          </a:p>
        </p:txBody>
      </p:sp>
    </p:spTree>
    <p:extLst>
      <p:ext uri="{BB962C8B-B14F-4D97-AF65-F5344CB8AC3E}">
        <p14:creationId xmlns:p14="http://schemas.microsoft.com/office/powerpoint/2010/main" val="156132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D265A07-614D-DF75-6ECC-33F3BDA28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622743"/>
            <a:ext cx="5881952" cy="4247316"/>
          </a:xfrm>
          <a:prstGeom prst="rect">
            <a:avLst/>
          </a:prstGeom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CADF11-ADE6-AB10-5ACF-5880944887B1}"/>
              </a:ext>
            </a:extLst>
          </p:cNvPr>
          <p:cNvSpPr txBox="1"/>
          <p:nvPr/>
        </p:nvSpPr>
        <p:spPr>
          <a:xfrm>
            <a:off x="3011054" y="138545"/>
            <a:ext cx="6169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COMPETITION BASES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E73D0F-46FB-21B4-1415-E89E4F3A6025}"/>
              </a:ext>
            </a:extLst>
          </p:cNvPr>
          <p:cNvSpPr txBox="1"/>
          <p:nvPr/>
        </p:nvSpPr>
        <p:spPr>
          <a:xfrm>
            <a:off x="729672" y="1505528"/>
            <a:ext cx="107326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Predict</a:t>
            </a: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the</a:t>
            </a: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salary</a:t>
            </a: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for</a:t>
            </a: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 data Jobs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with</a:t>
            </a: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 machine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learning</a:t>
            </a:r>
            <a:endParaRPr lang="es-ES" sz="2400" dirty="0">
              <a:ln w="12700">
                <a:solidFill>
                  <a:schemeClr val="tx1"/>
                </a:solidFill>
              </a:ln>
              <a:solidFill>
                <a:srgbClr val="FF6699"/>
              </a:solidFill>
              <a:latin typeface="DK Cover Up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Data: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0" i="1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Salaries_data</a:t>
            </a:r>
            <a:r>
              <a:rPr lang="es-ES" sz="2400" b="0" i="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.csv (</a:t>
            </a:r>
            <a:r>
              <a:rPr lang="es-ES" sz="2400" b="0" i="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Working</a:t>
            </a:r>
            <a:r>
              <a:rPr lang="es-ES" sz="2400" b="0" i="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 data)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0" i="1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Testeo</a:t>
            </a:r>
            <a:r>
              <a:rPr lang="es-ES" sz="2400" b="0" i="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.csv (</a:t>
            </a:r>
            <a:r>
              <a:rPr lang="es-ES" sz="2400" b="0" i="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Predicting</a:t>
            </a:r>
            <a:r>
              <a:rPr lang="es-ES" sz="2400" b="0" i="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 data)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0" i="1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Muestra</a:t>
            </a:r>
            <a:r>
              <a:rPr lang="es-ES" sz="2400" b="0" i="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.csv (</a:t>
            </a:r>
            <a:r>
              <a:rPr lang="es-ES" sz="2400" b="0" i="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Example</a:t>
            </a:r>
            <a:r>
              <a:rPr lang="es-ES" sz="2400" b="0" i="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 </a:t>
            </a:r>
            <a:r>
              <a:rPr lang="es-ES" sz="2400" b="0" i="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for</a:t>
            </a:r>
            <a:r>
              <a:rPr lang="es-ES" sz="2400" b="0" i="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K</a:t>
            </a:r>
            <a:r>
              <a:rPr lang="es-ES" sz="2400" b="0" i="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aggle</a:t>
            </a:r>
            <a:r>
              <a:rPr lang="es-ES" sz="2400" b="0" i="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Data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will</a:t>
            </a: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 be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uploaded</a:t>
            </a: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to</a:t>
            </a: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Kaggle</a:t>
            </a: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 and RMSE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will</a:t>
            </a: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 be </a:t>
            </a:r>
            <a:r>
              <a:rPr lang="es-ES" sz="240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calculated</a:t>
            </a:r>
            <a:r>
              <a:rPr lang="es-ES" sz="240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latin typeface="DK Cover Up" pitchFamily="50" charset="0"/>
              </a:rPr>
              <a:t> as a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0" i="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Lowest</a:t>
            </a:r>
            <a:r>
              <a:rPr lang="es-ES" sz="2400" b="0" i="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 score </a:t>
            </a:r>
            <a:r>
              <a:rPr lang="es-ES" sz="2400" b="0" i="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wins</a:t>
            </a:r>
            <a:r>
              <a:rPr lang="es-ES" sz="2400" b="0" i="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 </a:t>
            </a:r>
            <a:r>
              <a:rPr lang="es-ES" sz="2400" b="0" i="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the</a:t>
            </a:r>
            <a:r>
              <a:rPr lang="es-ES" sz="2400" b="0" i="0" dirty="0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 </a:t>
            </a:r>
            <a:r>
              <a:rPr lang="es-ES" sz="2400" b="0" i="0" dirty="0" err="1">
                <a:ln w="12700">
                  <a:solidFill>
                    <a:schemeClr val="tx1"/>
                  </a:solidFill>
                </a:ln>
                <a:solidFill>
                  <a:srgbClr val="FF6699"/>
                </a:solidFill>
                <a:effectLst/>
                <a:latin typeface="DK Cover Up" pitchFamily="50" charset="0"/>
              </a:rPr>
              <a:t>competition</a:t>
            </a:r>
            <a:endParaRPr lang="es-ES" sz="2400" b="0" i="0" dirty="0">
              <a:ln w="12700">
                <a:solidFill>
                  <a:schemeClr val="tx1"/>
                </a:solidFill>
              </a:ln>
              <a:solidFill>
                <a:srgbClr val="FF6699"/>
              </a:solidFill>
              <a:effectLst/>
              <a:latin typeface="DK Cover Up" pitchFamily="5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692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D1DE018-BFB1-363A-5831-405DFD730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32" y="1727327"/>
            <a:ext cx="769441" cy="76944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CADF11-ADE6-AB10-5ACF-5880944887B1}"/>
              </a:ext>
            </a:extLst>
          </p:cNvPr>
          <p:cNvSpPr txBox="1"/>
          <p:nvPr/>
        </p:nvSpPr>
        <p:spPr>
          <a:xfrm>
            <a:off x="3011054" y="138545"/>
            <a:ext cx="6169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Data </a:t>
            </a:r>
            <a:r>
              <a:rPr lang="es-ES" sz="44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management</a:t>
            </a:r>
            <a:r>
              <a:rPr lang="es-ES" sz="44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92C157-CB39-8D28-3584-C8116763A6DE}"/>
              </a:ext>
            </a:extLst>
          </p:cNvPr>
          <p:cNvSpPr txBox="1"/>
          <p:nvPr/>
        </p:nvSpPr>
        <p:spPr>
          <a:xfrm>
            <a:off x="609599" y="2355273"/>
            <a:ext cx="438727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400" b="0" i="1" dirty="0" err="1">
                <a:solidFill>
                  <a:srgbClr val="24292F"/>
                </a:solidFill>
                <a:effectLst/>
                <a:latin typeface="-apple-system"/>
              </a:rPr>
              <a:t>work_year</a:t>
            </a: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 The year the salary was paid.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400" b="0" i="1" dirty="0" err="1">
                <a:solidFill>
                  <a:srgbClr val="24292F"/>
                </a:solidFill>
                <a:effectLst/>
                <a:latin typeface="-apple-system"/>
              </a:rPr>
              <a:t>experience_level</a:t>
            </a: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 The experience level in the job during the year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400" b="0" i="1" dirty="0" err="1">
                <a:solidFill>
                  <a:srgbClr val="24292F"/>
                </a:solidFill>
                <a:effectLst/>
                <a:latin typeface="-apple-system"/>
              </a:rPr>
              <a:t>employment_type</a:t>
            </a: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 The type of employment for the role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400" b="0" i="1" dirty="0" err="1">
                <a:solidFill>
                  <a:srgbClr val="24292F"/>
                </a:solidFill>
                <a:effectLst/>
                <a:latin typeface="-apple-system"/>
              </a:rPr>
              <a:t>job_title</a:t>
            </a: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 The role worked in during the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 salary: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 The total gross salary amount paid.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400" b="0" i="1" dirty="0" err="1">
                <a:solidFill>
                  <a:srgbClr val="24292F"/>
                </a:solidFill>
                <a:effectLst/>
                <a:latin typeface="-apple-system"/>
              </a:rPr>
              <a:t>salary_currency</a:t>
            </a: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 The currency of the salary paid as an ISO 4217 currency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400" b="0" i="1" dirty="0" err="1">
                <a:solidFill>
                  <a:srgbClr val="24292F"/>
                </a:solidFill>
                <a:effectLst/>
                <a:latin typeface="-apple-system"/>
              </a:rPr>
              <a:t>salary_in_usd</a:t>
            </a: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 The salary in USD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400" b="0" i="1" dirty="0" err="1">
                <a:solidFill>
                  <a:srgbClr val="24292F"/>
                </a:solidFill>
                <a:effectLst/>
                <a:latin typeface="-apple-system"/>
              </a:rPr>
              <a:t>employee_residence</a:t>
            </a: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 Employee's primary country of residence in during the work year as an ISO 3166 country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400" b="0" i="1" dirty="0" err="1">
                <a:solidFill>
                  <a:srgbClr val="24292F"/>
                </a:solidFill>
                <a:effectLst/>
                <a:latin typeface="-apple-system"/>
              </a:rPr>
              <a:t>remote_ratio</a:t>
            </a: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 The overall amount of work done remotely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400" b="0" i="1" dirty="0" err="1">
                <a:solidFill>
                  <a:srgbClr val="24292F"/>
                </a:solidFill>
                <a:effectLst/>
                <a:latin typeface="-apple-system"/>
              </a:rPr>
              <a:t>company_location</a:t>
            </a: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 The country of the employer's main office or contracting 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400" b="0" i="1" dirty="0" err="1">
                <a:solidFill>
                  <a:srgbClr val="24292F"/>
                </a:solidFill>
                <a:effectLst/>
                <a:latin typeface="-apple-system"/>
              </a:rPr>
              <a:t>company_size</a:t>
            </a:r>
            <a:r>
              <a:rPr lang="en-US" sz="1400" b="0" i="1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 The median number of people that worked for the company during the year</a:t>
            </a:r>
          </a:p>
          <a:p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7D1599-DF29-B3D8-491B-F8994360EAD9}"/>
              </a:ext>
            </a:extLst>
          </p:cNvPr>
          <p:cNvSpPr txBox="1"/>
          <p:nvPr/>
        </p:nvSpPr>
        <p:spPr>
          <a:xfrm>
            <a:off x="0" y="1832053"/>
            <a:ext cx="275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Columns</a:t>
            </a:r>
            <a:endParaRPr lang="es-ES" sz="28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Candy Beans" panose="020005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A4287C-E751-EA2A-10A7-91D9247961D9}"/>
              </a:ext>
            </a:extLst>
          </p:cNvPr>
          <p:cNvSpPr txBox="1"/>
          <p:nvPr/>
        </p:nvSpPr>
        <p:spPr>
          <a:xfrm>
            <a:off x="6380017" y="1832053"/>
            <a:ext cx="148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ETL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A2DAF5-B369-3493-BB76-706DAC4BD722}"/>
              </a:ext>
            </a:extLst>
          </p:cNvPr>
          <p:cNvSpPr txBox="1"/>
          <p:nvPr/>
        </p:nvSpPr>
        <p:spPr>
          <a:xfrm>
            <a:off x="6724072" y="2447636"/>
            <a:ext cx="4913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-apple-system"/>
              </a:rPr>
              <a:t>Salary</a:t>
            </a:r>
            <a:r>
              <a:rPr lang="es-ES" i="1" dirty="0">
                <a:latin typeface="-apple-system"/>
              </a:rPr>
              <a:t> </a:t>
            </a:r>
            <a:r>
              <a:rPr lang="es-ES" dirty="0">
                <a:latin typeface="-apple-system"/>
              </a:rPr>
              <a:t>and </a:t>
            </a:r>
            <a:r>
              <a:rPr lang="es-ES" i="1" dirty="0" err="1">
                <a:latin typeface="-apple-system"/>
              </a:rPr>
              <a:t>salary_currancy</a:t>
            </a:r>
            <a:r>
              <a:rPr lang="es-ES" i="1" dirty="0">
                <a:latin typeface="-apple-system"/>
              </a:rPr>
              <a:t> </a:t>
            </a:r>
            <a:r>
              <a:rPr lang="es-ES" dirty="0" err="1">
                <a:latin typeface="-apple-system"/>
              </a:rPr>
              <a:t>eliminated</a:t>
            </a:r>
            <a:endParaRPr lang="es-ES" dirty="0">
              <a:latin typeface="-apple-system"/>
            </a:endParaRPr>
          </a:p>
          <a:p>
            <a:endParaRPr lang="es-ES" i="1" dirty="0">
              <a:latin typeface="-apple-system"/>
            </a:endParaRPr>
          </a:p>
          <a:p>
            <a:r>
              <a:rPr lang="es-ES" i="1" dirty="0">
                <a:latin typeface="-apple-system"/>
              </a:rPr>
              <a:t>Company </a:t>
            </a:r>
            <a:r>
              <a:rPr lang="es-ES" i="1" dirty="0" err="1">
                <a:latin typeface="-apple-system"/>
              </a:rPr>
              <a:t>location</a:t>
            </a:r>
            <a:r>
              <a:rPr lang="es-ES" i="1" dirty="0">
                <a:latin typeface="-apple-system"/>
              </a:rPr>
              <a:t>: </a:t>
            </a:r>
            <a:r>
              <a:rPr lang="es-ES" dirty="0">
                <a:latin typeface="-apple-system"/>
              </a:rPr>
              <a:t>US </a:t>
            </a:r>
            <a:r>
              <a:rPr lang="es-ES" dirty="0" err="1">
                <a:latin typeface="-apple-system"/>
              </a:rPr>
              <a:t>or</a:t>
            </a:r>
            <a:r>
              <a:rPr lang="es-ES" dirty="0">
                <a:latin typeface="-apple-system"/>
              </a:rPr>
              <a:t> </a:t>
            </a:r>
            <a:r>
              <a:rPr lang="es-ES" dirty="0" err="1">
                <a:latin typeface="-apple-system"/>
              </a:rPr>
              <a:t>Not</a:t>
            </a:r>
            <a:r>
              <a:rPr lang="es-ES" dirty="0">
                <a:latin typeface="-apple-system"/>
              </a:rPr>
              <a:t> US</a:t>
            </a:r>
          </a:p>
          <a:p>
            <a:endParaRPr lang="es-ES" i="1" dirty="0">
              <a:latin typeface="-apple-system"/>
            </a:endParaRPr>
          </a:p>
          <a:p>
            <a:r>
              <a:rPr lang="es-ES" i="1" dirty="0" err="1">
                <a:latin typeface="-apple-system"/>
              </a:rPr>
              <a:t>Employee</a:t>
            </a:r>
            <a:r>
              <a:rPr lang="es-ES" i="1" dirty="0">
                <a:latin typeface="-apple-system"/>
              </a:rPr>
              <a:t> </a:t>
            </a:r>
            <a:r>
              <a:rPr lang="es-ES" i="1" dirty="0" err="1">
                <a:latin typeface="-apple-system"/>
              </a:rPr>
              <a:t>residence</a:t>
            </a:r>
            <a:r>
              <a:rPr lang="es-ES" i="1" dirty="0">
                <a:latin typeface="-apple-system"/>
              </a:rPr>
              <a:t>: </a:t>
            </a:r>
            <a:r>
              <a:rPr lang="es-ES" dirty="0">
                <a:latin typeface="-apple-system"/>
              </a:rPr>
              <a:t>US </a:t>
            </a:r>
            <a:r>
              <a:rPr lang="es-ES" dirty="0" err="1">
                <a:latin typeface="-apple-system"/>
              </a:rPr>
              <a:t>or</a:t>
            </a:r>
            <a:r>
              <a:rPr lang="es-ES" dirty="0">
                <a:latin typeface="-apple-system"/>
              </a:rPr>
              <a:t> </a:t>
            </a:r>
            <a:r>
              <a:rPr lang="es-ES" dirty="0" err="1">
                <a:latin typeface="-apple-system"/>
              </a:rPr>
              <a:t>Not</a:t>
            </a:r>
            <a:r>
              <a:rPr lang="es-ES" dirty="0">
                <a:latin typeface="-apple-system"/>
              </a:rPr>
              <a:t> US</a:t>
            </a:r>
          </a:p>
          <a:p>
            <a:endParaRPr lang="es-ES" i="1" dirty="0">
              <a:latin typeface="-apple-system"/>
            </a:endParaRPr>
          </a:p>
          <a:p>
            <a:r>
              <a:rPr lang="es-ES" i="1" dirty="0" err="1">
                <a:latin typeface="-apple-system"/>
              </a:rPr>
              <a:t>Employment</a:t>
            </a:r>
            <a:r>
              <a:rPr lang="es-ES" i="1" dirty="0">
                <a:latin typeface="-apple-system"/>
              </a:rPr>
              <a:t> </a:t>
            </a:r>
            <a:r>
              <a:rPr lang="es-ES" i="1" dirty="0" err="1">
                <a:latin typeface="-apple-system"/>
              </a:rPr>
              <a:t>type</a:t>
            </a:r>
            <a:r>
              <a:rPr lang="es-ES" i="1" dirty="0">
                <a:latin typeface="-apple-system"/>
              </a:rPr>
              <a:t>: </a:t>
            </a:r>
            <a:r>
              <a:rPr lang="es-ES" dirty="0">
                <a:latin typeface="-apple-system"/>
              </a:rPr>
              <a:t>FT </a:t>
            </a:r>
            <a:r>
              <a:rPr lang="es-ES" dirty="0" err="1">
                <a:latin typeface="-apple-system"/>
              </a:rPr>
              <a:t>or</a:t>
            </a:r>
            <a:r>
              <a:rPr lang="es-ES" dirty="0">
                <a:latin typeface="-apple-system"/>
              </a:rPr>
              <a:t> </a:t>
            </a:r>
            <a:r>
              <a:rPr lang="es-ES" dirty="0" err="1">
                <a:latin typeface="-apple-system"/>
              </a:rPr>
              <a:t>Not</a:t>
            </a:r>
            <a:r>
              <a:rPr lang="es-ES" dirty="0">
                <a:latin typeface="-apple-system"/>
              </a:rPr>
              <a:t> FT</a:t>
            </a:r>
          </a:p>
          <a:p>
            <a:endParaRPr lang="es-ES" i="1" dirty="0">
              <a:latin typeface="-apple-system"/>
            </a:endParaRPr>
          </a:p>
          <a:p>
            <a:r>
              <a:rPr lang="es-ES" i="1" dirty="0">
                <a:latin typeface="-apple-system"/>
              </a:rPr>
              <a:t>Job </a:t>
            </a:r>
            <a:r>
              <a:rPr lang="es-ES" i="1" dirty="0" err="1">
                <a:latin typeface="-apple-system"/>
              </a:rPr>
              <a:t>tittle</a:t>
            </a:r>
            <a:r>
              <a:rPr lang="es-ES" i="1" dirty="0">
                <a:latin typeface="-apple-system"/>
              </a:rPr>
              <a:t>: </a:t>
            </a:r>
            <a:r>
              <a:rPr lang="es-ES" dirty="0" err="1">
                <a:latin typeface="-apple-system"/>
              </a:rPr>
              <a:t>restricted</a:t>
            </a:r>
            <a:r>
              <a:rPr lang="es-ES" dirty="0">
                <a:latin typeface="-apple-system"/>
              </a:rPr>
              <a:t> </a:t>
            </a:r>
            <a:r>
              <a:rPr lang="es-ES" dirty="0" err="1">
                <a:latin typeface="-apple-system"/>
              </a:rPr>
              <a:t>to</a:t>
            </a:r>
            <a:r>
              <a:rPr lang="es-ES" dirty="0">
                <a:latin typeface="-apple-system"/>
              </a:rPr>
              <a:t> </a:t>
            </a:r>
            <a:r>
              <a:rPr lang="en-US" dirty="0">
                <a:latin typeface="-apple-system"/>
              </a:rPr>
              <a:t>'Data Scientist’, 'Data Analyst’, 'Machine Learning Engineer’, 'Research Scientist’</a:t>
            </a:r>
            <a:r>
              <a:rPr lang="es-ES" dirty="0">
                <a:latin typeface="-apple-system"/>
              </a:rPr>
              <a:t> and ‘</a:t>
            </a:r>
            <a:r>
              <a:rPr lang="es-ES" dirty="0" err="1">
                <a:latin typeface="-apple-system"/>
              </a:rPr>
              <a:t>Other</a:t>
            </a:r>
            <a:r>
              <a:rPr lang="es-ES" dirty="0">
                <a:latin typeface="-apple-system"/>
              </a:rPr>
              <a:t>’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AF09B68-E124-0F55-97F1-88A139A20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286" y="4638963"/>
            <a:ext cx="228571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7CADF11-ADE6-AB10-5ACF-5880944887B1}"/>
              </a:ext>
            </a:extLst>
          </p:cNvPr>
          <p:cNvSpPr txBox="1"/>
          <p:nvPr/>
        </p:nvSpPr>
        <p:spPr>
          <a:xfrm>
            <a:off x="3011054" y="138545"/>
            <a:ext cx="6169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Predictions</a:t>
            </a:r>
            <a:r>
              <a:rPr lang="es-ES" sz="44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 (RMSE)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1EC84E-6D9C-2BB6-B9BF-4171C90B4614}"/>
              </a:ext>
            </a:extLst>
          </p:cNvPr>
          <p:cNvSpPr txBox="1"/>
          <p:nvPr/>
        </p:nvSpPr>
        <p:spPr>
          <a:xfrm>
            <a:off x="2567708" y="1417109"/>
            <a:ext cx="70565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Random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 </a:t>
            </a:r>
            <a:r>
              <a:rPr lang="es-ES" sz="2800" dirty="0" err="1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forest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: 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57288.29736536037 </a:t>
            </a:r>
            <a:endParaRPr lang="es-ES" sz="2800" dirty="0">
              <a:ln w="28575">
                <a:solidFill>
                  <a:schemeClr val="tx1"/>
                </a:solidFill>
              </a:ln>
              <a:solidFill>
                <a:srgbClr val="FF6699"/>
              </a:solidFill>
              <a:latin typeface="Candy Beans" panose="02000500000000000000" pitchFamily="2" charset="0"/>
            </a:endParaRPr>
          </a:p>
          <a:p>
            <a:pPr algn="ctr"/>
            <a:r>
              <a:rPr lang="es-ES" sz="2800" dirty="0" err="1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ExtraTreeRegressor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: 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54998.40405193934</a:t>
            </a:r>
          </a:p>
          <a:p>
            <a:pPr algn="ctr"/>
            <a:r>
              <a:rPr lang="es-ES" sz="2800" dirty="0" err="1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LinearRegression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: 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55869.57667978832</a:t>
            </a:r>
          </a:p>
          <a:p>
            <a:pPr algn="ctr"/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Lasso: 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55866.50186298033</a:t>
            </a:r>
          </a:p>
          <a:p>
            <a:pPr algn="ctr"/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Ridge: 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55786.59417475289</a:t>
            </a:r>
          </a:p>
          <a:p>
            <a:pPr algn="ctr"/>
            <a:r>
              <a:rPr lang="es-ES" sz="2800" dirty="0" err="1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ElasticNet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: 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60719.37461777011</a:t>
            </a:r>
          </a:p>
          <a:p>
            <a:pPr algn="ctr"/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SVR: 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74151.47731646513</a:t>
            </a:r>
          </a:p>
          <a:p>
            <a:pPr algn="ctr"/>
            <a:r>
              <a:rPr lang="es-ES" sz="2800" dirty="0" err="1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LGBMRegressor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: 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56461.887229577005</a:t>
            </a:r>
          </a:p>
          <a:p>
            <a:pPr algn="ctr"/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XGBR: 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60513.10436434398</a:t>
            </a:r>
          </a:p>
          <a:p>
            <a:pPr algn="ctr"/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CTR: 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59449.57853642741</a:t>
            </a:r>
          </a:p>
          <a:p>
            <a:pPr algn="ctr"/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rgbClr val="FF6699"/>
                </a:solidFill>
                <a:latin typeface="Candy Beans" panose="02000500000000000000" pitchFamily="2" charset="0"/>
              </a:rPr>
              <a:t>GBR: </a:t>
            </a:r>
            <a:r>
              <a:rPr lang="es-ES" sz="2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Candy Beans" panose="02000500000000000000" pitchFamily="2" charset="0"/>
              </a:rPr>
              <a:t>56630.53859375318</a:t>
            </a:r>
          </a:p>
        </p:txBody>
      </p:sp>
    </p:spTree>
    <p:extLst>
      <p:ext uri="{BB962C8B-B14F-4D97-AF65-F5344CB8AC3E}">
        <p14:creationId xmlns:p14="http://schemas.microsoft.com/office/powerpoint/2010/main" val="2240283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308</Words>
  <Application>Microsoft Office PowerPoint</Application>
  <PresentationFormat>Panorámica</PresentationFormat>
  <Paragraphs>44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-apple-system</vt:lpstr>
      <vt:lpstr>Arial</vt:lpstr>
      <vt:lpstr>Assassin$</vt:lpstr>
      <vt:lpstr>Calibri</vt:lpstr>
      <vt:lpstr>Calibri Light</vt:lpstr>
      <vt:lpstr>Candy Beans</vt:lpstr>
      <vt:lpstr>DK Cover Up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Jonatan Quintana</dc:creator>
  <cp:lastModifiedBy>Jonatan Quintana</cp:lastModifiedBy>
  <cp:revision>3</cp:revision>
  <dcterms:created xsi:type="dcterms:W3CDTF">2022-12-05T10:52:14Z</dcterms:created>
  <dcterms:modified xsi:type="dcterms:W3CDTF">2022-12-05T11:36:37Z</dcterms:modified>
</cp:coreProperties>
</file>