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Oportunidades de mejora en Medio Ambiente y SST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Por: [Tu Nombre]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Plásticos de un solo uso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Uso constante de plásticos. Propuesta: fomentar reutilizables como termos y bolsas.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Falta de autocuidado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Poca cultura del autocuidado. Propuesta: campañas de hábitos saludables y pausas activas.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Reflexión Final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Estas oportunidades de mejora permiten crear un entorno más seguro, limpio y saludable. Con pequeños cambios podemos generar un gran impacto en nuestra comunidad y en el planeta. ¡El cambio empieza por nosotros!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Separación de residuos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Falta de separación de residuos en la fuente. Propuesta: instalar puntos ecológicos y educar a la comunidad.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Uso excesivo de papel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Uso innecesario de papel. Propuesta: digitalizar documentos y reutilizar hojas.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Residuos peligrosos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Mal manejo de pilas, bombillos, etc. Propuesta: crear puntos de recolección específicos.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Señalización de seguridad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Ausencia de señales en zonas de riesgo. Propuesta: colocar señalizaciones visibles.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Cables desorganizados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Cables eléctricos mal organizados. Propuesta: usar canaletas y revisar conexiones.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Falta de EPP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 se usan elementos de protección personal. Propuesta: capacitaciones y obligatoriedad del uso.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Ventilación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Espacios cerrados sin buena ventilación. Propuesta: usar extractores o mantener ventanas abiertas.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Ruido excesivo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Zonas con mucho ruido. Propuesta: barreras acústicas y redistribuir espacios.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