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1" r:id="rId3"/>
    <p:sldId id="259" r:id="rId4"/>
    <p:sldId id="272" r:id="rId5"/>
    <p:sldId id="273" r:id="rId6"/>
    <p:sldId id="260" r:id="rId7"/>
    <p:sldId id="264" r:id="rId8"/>
    <p:sldId id="258" r:id="rId9"/>
    <p:sldId id="270" r:id="rId10"/>
    <p:sldId id="265" r:id="rId11"/>
    <p:sldId id="261" r:id="rId12"/>
    <p:sldId id="262" r:id="rId13"/>
    <p:sldId id="278" r:id="rId14"/>
    <p:sldId id="268" r:id="rId15"/>
    <p:sldId id="277" r:id="rId16"/>
    <p:sldId id="263" r:id="rId17"/>
    <p:sldId id="274" r:id="rId18"/>
    <p:sldId id="267" r:id="rId19"/>
    <p:sldId id="280" r:id="rId20"/>
    <p:sldId id="275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/>
    <p:restoredTop sz="94714"/>
  </p:normalViewPr>
  <p:slideViewPr>
    <p:cSldViewPr snapToGrid="0" snapToObjects="1">
      <p:cViewPr varScale="1">
        <p:scale>
          <a:sx n="108" d="100"/>
          <a:sy n="108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svg"/><Relationship Id="rId1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svg"/><Relationship Id="rId1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8400F4-F391-4B39-A18F-44BEE44DC9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D4D4E4D-4D3A-49C1-81D8-785CEDFE63A5}">
      <dgm:prSet/>
      <dgm:spPr/>
      <dgm:t>
        <a:bodyPr/>
        <a:lstStyle/>
        <a:p>
          <a:r>
            <a:rPr lang="en-US" baseline="0" dirty="0"/>
            <a:t>Auction information is ephemeral and not recorded.</a:t>
          </a:r>
          <a:endParaRPr lang="en-US" dirty="0"/>
        </a:p>
      </dgm:t>
    </dgm:pt>
    <dgm:pt modelId="{DA01F5F4-8D6E-4718-B872-73706E3B7E34}" type="parTrans" cxnId="{D9BE7ACF-31C5-42AE-8123-BB4562DD5D2A}">
      <dgm:prSet/>
      <dgm:spPr/>
      <dgm:t>
        <a:bodyPr/>
        <a:lstStyle/>
        <a:p>
          <a:endParaRPr lang="en-US"/>
        </a:p>
      </dgm:t>
    </dgm:pt>
    <dgm:pt modelId="{DAB64AFE-6ADB-4E41-A23C-34C65F6BCD3A}" type="sibTrans" cxnId="{D9BE7ACF-31C5-42AE-8123-BB4562DD5D2A}">
      <dgm:prSet/>
      <dgm:spPr/>
      <dgm:t>
        <a:bodyPr/>
        <a:lstStyle/>
        <a:p>
          <a:endParaRPr lang="en-US"/>
        </a:p>
      </dgm:t>
    </dgm:pt>
    <dgm:pt modelId="{DAE6AD56-6F3A-4CA6-938D-6CD51013C6F0}">
      <dgm:prSet/>
      <dgm:spPr/>
      <dgm:t>
        <a:bodyPr/>
        <a:lstStyle/>
        <a:p>
          <a:r>
            <a:rPr lang="en-US" dirty="0"/>
            <a:t>Internal business decisions are usually proprietary and difficult to procure </a:t>
          </a:r>
        </a:p>
      </dgm:t>
    </dgm:pt>
    <dgm:pt modelId="{AFDB2C5A-0653-4970-A720-B1F592BAE65B}" type="parTrans" cxnId="{0DBF209A-8014-4A87-A8CD-3F273D15A6A8}">
      <dgm:prSet/>
      <dgm:spPr/>
      <dgm:t>
        <a:bodyPr/>
        <a:lstStyle/>
        <a:p>
          <a:endParaRPr lang="en-US"/>
        </a:p>
      </dgm:t>
    </dgm:pt>
    <dgm:pt modelId="{FAC0D7F7-10AB-4390-9467-F8F0D59F45BA}" type="sibTrans" cxnId="{0DBF209A-8014-4A87-A8CD-3F273D15A6A8}">
      <dgm:prSet/>
      <dgm:spPr/>
      <dgm:t>
        <a:bodyPr/>
        <a:lstStyle/>
        <a:p>
          <a:endParaRPr lang="en-US"/>
        </a:p>
      </dgm:t>
    </dgm:pt>
    <dgm:pt modelId="{2E185927-E1DC-472A-A870-172E3FD6B6BC}" type="pres">
      <dgm:prSet presAssocID="{738400F4-F391-4B39-A18F-44BEE44DC9D5}" presName="root" presStyleCnt="0">
        <dgm:presLayoutVars>
          <dgm:dir/>
          <dgm:resizeHandles val="exact"/>
        </dgm:presLayoutVars>
      </dgm:prSet>
      <dgm:spPr/>
    </dgm:pt>
    <dgm:pt modelId="{EA81BAFC-8A22-433D-B3AE-CEB2FC180775}" type="pres">
      <dgm:prSet presAssocID="{7D4D4E4D-4D3A-49C1-81D8-785CEDFE63A5}" presName="compNode" presStyleCnt="0"/>
      <dgm:spPr/>
    </dgm:pt>
    <dgm:pt modelId="{C512C1D0-D6D4-4FC1-955E-60C94CD8E9CF}" type="pres">
      <dgm:prSet presAssocID="{7D4D4E4D-4D3A-49C1-81D8-785CEDFE63A5}" presName="bgRect" presStyleLbl="bgShp" presStyleIdx="0" presStyleCnt="2"/>
      <dgm:spPr/>
    </dgm:pt>
    <dgm:pt modelId="{42BC38BB-0740-4B9B-9E40-145A8EB4355A}" type="pres">
      <dgm:prSet presAssocID="{7D4D4E4D-4D3A-49C1-81D8-785CEDFE63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A4B2AD18-6A5C-4A06-BFEE-69F56B1FB0FA}" type="pres">
      <dgm:prSet presAssocID="{7D4D4E4D-4D3A-49C1-81D8-785CEDFE63A5}" presName="spaceRect" presStyleCnt="0"/>
      <dgm:spPr/>
    </dgm:pt>
    <dgm:pt modelId="{3DF66F0E-F7A7-46A6-A248-E23E823272AA}" type="pres">
      <dgm:prSet presAssocID="{7D4D4E4D-4D3A-49C1-81D8-785CEDFE63A5}" presName="parTx" presStyleLbl="revTx" presStyleIdx="0" presStyleCnt="2">
        <dgm:presLayoutVars>
          <dgm:chMax val="0"/>
          <dgm:chPref val="0"/>
        </dgm:presLayoutVars>
      </dgm:prSet>
      <dgm:spPr/>
    </dgm:pt>
    <dgm:pt modelId="{53B3DF47-E96F-46CD-A308-9B836ED47E4A}" type="pres">
      <dgm:prSet presAssocID="{DAB64AFE-6ADB-4E41-A23C-34C65F6BCD3A}" presName="sibTrans" presStyleCnt="0"/>
      <dgm:spPr/>
    </dgm:pt>
    <dgm:pt modelId="{65294C13-EB44-4846-8FD7-F38BC2D2650C}" type="pres">
      <dgm:prSet presAssocID="{DAE6AD56-6F3A-4CA6-938D-6CD51013C6F0}" presName="compNode" presStyleCnt="0"/>
      <dgm:spPr/>
    </dgm:pt>
    <dgm:pt modelId="{A0BD204B-AFF7-4A31-8419-5BDEC1E748F8}" type="pres">
      <dgm:prSet presAssocID="{DAE6AD56-6F3A-4CA6-938D-6CD51013C6F0}" presName="bgRect" presStyleLbl="bgShp" presStyleIdx="1" presStyleCnt="2"/>
      <dgm:spPr/>
    </dgm:pt>
    <dgm:pt modelId="{CB6787A2-1436-4A7F-927C-D057FA5DDBA8}" type="pres">
      <dgm:prSet presAssocID="{DAE6AD56-6F3A-4CA6-938D-6CD51013C6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3C00DE9-81D6-4167-8CEC-A8A6E8D284C8}" type="pres">
      <dgm:prSet presAssocID="{DAE6AD56-6F3A-4CA6-938D-6CD51013C6F0}" presName="spaceRect" presStyleCnt="0"/>
      <dgm:spPr/>
    </dgm:pt>
    <dgm:pt modelId="{8946B6C2-F0EE-43AD-A9DA-C90A018B5AC6}" type="pres">
      <dgm:prSet presAssocID="{DAE6AD56-6F3A-4CA6-938D-6CD51013C6F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E62633A-8499-404C-B57B-2B48FA7AD8BA}" type="presOf" srcId="{DAE6AD56-6F3A-4CA6-938D-6CD51013C6F0}" destId="{8946B6C2-F0EE-43AD-A9DA-C90A018B5AC6}" srcOrd="0" destOrd="0" presId="urn:microsoft.com/office/officeart/2018/2/layout/IconVerticalSolidList"/>
    <dgm:cxn modelId="{B627E546-BADB-4226-8E46-F273CEB23A9D}" type="presOf" srcId="{738400F4-F391-4B39-A18F-44BEE44DC9D5}" destId="{2E185927-E1DC-472A-A870-172E3FD6B6BC}" srcOrd="0" destOrd="0" presId="urn:microsoft.com/office/officeart/2018/2/layout/IconVerticalSolidList"/>
    <dgm:cxn modelId="{0DBF209A-8014-4A87-A8CD-3F273D15A6A8}" srcId="{738400F4-F391-4B39-A18F-44BEE44DC9D5}" destId="{DAE6AD56-6F3A-4CA6-938D-6CD51013C6F0}" srcOrd="1" destOrd="0" parTransId="{AFDB2C5A-0653-4970-A720-B1F592BAE65B}" sibTransId="{FAC0D7F7-10AB-4390-9467-F8F0D59F45BA}"/>
    <dgm:cxn modelId="{4FE787C0-78A2-4A3A-8A44-5C843B7253FF}" type="presOf" srcId="{7D4D4E4D-4D3A-49C1-81D8-785CEDFE63A5}" destId="{3DF66F0E-F7A7-46A6-A248-E23E823272AA}" srcOrd="0" destOrd="0" presId="urn:microsoft.com/office/officeart/2018/2/layout/IconVerticalSolidList"/>
    <dgm:cxn modelId="{D9BE7ACF-31C5-42AE-8123-BB4562DD5D2A}" srcId="{738400F4-F391-4B39-A18F-44BEE44DC9D5}" destId="{7D4D4E4D-4D3A-49C1-81D8-785CEDFE63A5}" srcOrd="0" destOrd="0" parTransId="{DA01F5F4-8D6E-4718-B872-73706E3B7E34}" sibTransId="{DAB64AFE-6ADB-4E41-A23C-34C65F6BCD3A}"/>
    <dgm:cxn modelId="{14C461ED-ACD1-4472-B47B-076559183865}" type="presParOf" srcId="{2E185927-E1DC-472A-A870-172E3FD6B6BC}" destId="{EA81BAFC-8A22-433D-B3AE-CEB2FC180775}" srcOrd="0" destOrd="0" presId="urn:microsoft.com/office/officeart/2018/2/layout/IconVerticalSolidList"/>
    <dgm:cxn modelId="{7D9CA4FE-67C1-4EB3-B9ED-13F413B7DA46}" type="presParOf" srcId="{EA81BAFC-8A22-433D-B3AE-CEB2FC180775}" destId="{C512C1D0-D6D4-4FC1-955E-60C94CD8E9CF}" srcOrd="0" destOrd="0" presId="urn:microsoft.com/office/officeart/2018/2/layout/IconVerticalSolidList"/>
    <dgm:cxn modelId="{A17BA001-5704-4F3C-B1A8-5BA6700C5CA4}" type="presParOf" srcId="{EA81BAFC-8A22-433D-B3AE-CEB2FC180775}" destId="{42BC38BB-0740-4B9B-9E40-145A8EB4355A}" srcOrd="1" destOrd="0" presId="urn:microsoft.com/office/officeart/2018/2/layout/IconVerticalSolidList"/>
    <dgm:cxn modelId="{02DBA92B-6F9A-408F-ACA1-2640E0B2C35D}" type="presParOf" srcId="{EA81BAFC-8A22-433D-B3AE-CEB2FC180775}" destId="{A4B2AD18-6A5C-4A06-BFEE-69F56B1FB0FA}" srcOrd="2" destOrd="0" presId="urn:microsoft.com/office/officeart/2018/2/layout/IconVerticalSolidList"/>
    <dgm:cxn modelId="{4891C860-3BCB-4552-B01F-7B9DB03778E8}" type="presParOf" srcId="{EA81BAFC-8A22-433D-B3AE-CEB2FC180775}" destId="{3DF66F0E-F7A7-46A6-A248-E23E823272AA}" srcOrd="3" destOrd="0" presId="urn:microsoft.com/office/officeart/2018/2/layout/IconVerticalSolidList"/>
    <dgm:cxn modelId="{D606B51B-1046-4F23-97B3-1C24CB9BD19C}" type="presParOf" srcId="{2E185927-E1DC-472A-A870-172E3FD6B6BC}" destId="{53B3DF47-E96F-46CD-A308-9B836ED47E4A}" srcOrd="1" destOrd="0" presId="urn:microsoft.com/office/officeart/2018/2/layout/IconVerticalSolidList"/>
    <dgm:cxn modelId="{3EC9CB77-480A-4819-AE25-0E63699B7799}" type="presParOf" srcId="{2E185927-E1DC-472A-A870-172E3FD6B6BC}" destId="{65294C13-EB44-4846-8FD7-F38BC2D2650C}" srcOrd="2" destOrd="0" presId="urn:microsoft.com/office/officeart/2018/2/layout/IconVerticalSolidList"/>
    <dgm:cxn modelId="{37E4F5A9-9EDF-4DDB-A496-7D2F7E2CD0BA}" type="presParOf" srcId="{65294C13-EB44-4846-8FD7-F38BC2D2650C}" destId="{A0BD204B-AFF7-4A31-8419-5BDEC1E748F8}" srcOrd="0" destOrd="0" presId="urn:microsoft.com/office/officeart/2018/2/layout/IconVerticalSolidList"/>
    <dgm:cxn modelId="{1E7AAEEE-F55A-4F77-B112-17281DDD8337}" type="presParOf" srcId="{65294C13-EB44-4846-8FD7-F38BC2D2650C}" destId="{CB6787A2-1436-4A7F-927C-D057FA5DDBA8}" srcOrd="1" destOrd="0" presId="urn:microsoft.com/office/officeart/2018/2/layout/IconVerticalSolidList"/>
    <dgm:cxn modelId="{EBDB2F7C-055D-4A5B-8701-ED7BD3CDAB8F}" type="presParOf" srcId="{65294C13-EB44-4846-8FD7-F38BC2D2650C}" destId="{B3C00DE9-81D6-4167-8CEC-A8A6E8D284C8}" srcOrd="2" destOrd="0" presId="urn:microsoft.com/office/officeart/2018/2/layout/IconVerticalSolidList"/>
    <dgm:cxn modelId="{E3DBF045-DFFF-445C-937C-FAB233283F79}" type="presParOf" srcId="{65294C13-EB44-4846-8FD7-F38BC2D2650C}" destId="{8946B6C2-F0EE-43AD-A9DA-C90A018B5A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487DC4-631C-454A-AC26-990D10BE6D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0D809D3-6B51-4A79-A620-FD98E1C6CFCD}">
      <dgm:prSet/>
      <dgm:spPr/>
      <dgm:t>
        <a:bodyPr/>
        <a:lstStyle/>
        <a:p>
          <a:r>
            <a:rPr lang="en-US" dirty="0"/>
            <a:t>Perfect-Information Games</a:t>
          </a:r>
        </a:p>
      </dgm:t>
    </dgm:pt>
    <dgm:pt modelId="{0C3940DF-4E98-4210-BBE7-CC5F74DDB793}" type="parTrans" cxnId="{1B79C817-2EA5-4C5B-A613-EC8135EAD84E}">
      <dgm:prSet/>
      <dgm:spPr/>
      <dgm:t>
        <a:bodyPr/>
        <a:lstStyle/>
        <a:p>
          <a:endParaRPr lang="en-US"/>
        </a:p>
      </dgm:t>
    </dgm:pt>
    <dgm:pt modelId="{3FA3CD9D-FA09-4953-9DB3-F65D1B369D99}" type="sibTrans" cxnId="{1B79C817-2EA5-4C5B-A613-EC8135EAD84E}">
      <dgm:prSet/>
      <dgm:spPr/>
      <dgm:t>
        <a:bodyPr/>
        <a:lstStyle/>
        <a:p>
          <a:endParaRPr lang="en-US"/>
        </a:p>
      </dgm:t>
    </dgm:pt>
    <dgm:pt modelId="{840BDA12-9FAC-4355-A4F5-ADB88C5E2AAA}">
      <dgm:prSet/>
      <dgm:spPr/>
      <dgm:t>
        <a:bodyPr/>
        <a:lstStyle/>
        <a:p>
          <a:r>
            <a:rPr lang="en-US" dirty="0"/>
            <a:t>Non-Cooperative Players</a:t>
          </a:r>
        </a:p>
      </dgm:t>
    </dgm:pt>
    <dgm:pt modelId="{439BFAB9-5CEF-4AA7-9C3E-89DB4C4A9D16}" type="parTrans" cxnId="{C7D6212A-4E1F-4313-B63B-9E67E836E619}">
      <dgm:prSet/>
      <dgm:spPr/>
      <dgm:t>
        <a:bodyPr/>
        <a:lstStyle/>
        <a:p>
          <a:endParaRPr lang="en-US"/>
        </a:p>
      </dgm:t>
    </dgm:pt>
    <dgm:pt modelId="{448729C9-316A-42BD-B6D2-C192DE2AAE2C}" type="sibTrans" cxnId="{C7D6212A-4E1F-4313-B63B-9E67E836E619}">
      <dgm:prSet/>
      <dgm:spPr/>
      <dgm:t>
        <a:bodyPr/>
        <a:lstStyle/>
        <a:p>
          <a:endParaRPr lang="en-US"/>
        </a:p>
      </dgm:t>
    </dgm:pt>
    <dgm:pt modelId="{FEA4429F-5748-4433-91E0-B0A9A9DF624D}">
      <dgm:prSet/>
      <dgm:spPr/>
      <dgm:t>
        <a:bodyPr/>
        <a:lstStyle/>
        <a:p>
          <a:r>
            <a:rPr lang="en-US" dirty="0"/>
            <a:t>Sequential</a:t>
          </a:r>
          <a:r>
            <a:rPr lang="en-US" baseline="0" dirty="0"/>
            <a:t> “Turns”</a:t>
          </a:r>
        </a:p>
      </dgm:t>
    </dgm:pt>
    <dgm:pt modelId="{DCAB6BDB-4CDE-4424-9849-A2CDD2892FB0}" type="parTrans" cxnId="{B74CFE85-2889-4399-9DD1-420408B092E6}">
      <dgm:prSet/>
      <dgm:spPr/>
      <dgm:t>
        <a:bodyPr/>
        <a:lstStyle/>
        <a:p>
          <a:endParaRPr lang="en-US"/>
        </a:p>
      </dgm:t>
    </dgm:pt>
    <dgm:pt modelId="{42843AE2-A0E9-4F25-B75F-353740405BC5}" type="sibTrans" cxnId="{B74CFE85-2889-4399-9DD1-420408B092E6}">
      <dgm:prSet/>
      <dgm:spPr/>
      <dgm:t>
        <a:bodyPr/>
        <a:lstStyle/>
        <a:p>
          <a:endParaRPr lang="en-US"/>
        </a:p>
      </dgm:t>
    </dgm:pt>
    <dgm:pt modelId="{D738314B-21EC-4FB7-9039-F91F6EAEEB46}">
      <dgm:prSet/>
      <dgm:spPr/>
      <dgm:t>
        <a:bodyPr/>
        <a:lstStyle/>
        <a:p>
          <a:endParaRPr lang="en-US" dirty="0"/>
        </a:p>
      </dgm:t>
    </dgm:pt>
    <dgm:pt modelId="{7CB4F0D0-4A69-4A3E-B3EF-1E4FA927C385}" type="parTrans" cxnId="{FBA72B00-5C2E-4FF1-A8CA-6460CDF0F1E2}">
      <dgm:prSet/>
      <dgm:spPr/>
      <dgm:t>
        <a:bodyPr/>
        <a:lstStyle/>
        <a:p>
          <a:endParaRPr lang="en-US"/>
        </a:p>
      </dgm:t>
    </dgm:pt>
    <dgm:pt modelId="{30FE22D2-FC2C-4236-B7AF-5EB588501ABE}" type="sibTrans" cxnId="{FBA72B00-5C2E-4FF1-A8CA-6460CDF0F1E2}">
      <dgm:prSet/>
      <dgm:spPr/>
      <dgm:t>
        <a:bodyPr/>
        <a:lstStyle/>
        <a:p>
          <a:endParaRPr lang="en-US"/>
        </a:p>
      </dgm:t>
    </dgm:pt>
    <dgm:pt modelId="{A1B84C3D-932D-494F-8D87-27A1D1734142}" type="pres">
      <dgm:prSet presAssocID="{FB487DC4-631C-454A-AC26-990D10BE6DA5}" presName="root" presStyleCnt="0">
        <dgm:presLayoutVars>
          <dgm:dir/>
          <dgm:resizeHandles val="exact"/>
        </dgm:presLayoutVars>
      </dgm:prSet>
      <dgm:spPr/>
    </dgm:pt>
    <dgm:pt modelId="{D67B592F-D6FA-4C5A-90AF-EF24C1220FDF}" type="pres">
      <dgm:prSet presAssocID="{90D809D3-6B51-4A79-A620-FD98E1C6CFCD}" presName="compNode" presStyleCnt="0"/>
      <dgm:spPr/>
    </dgm:pt>
    <dgm:pt modelId="{530FFF27-E67A-452C-808E-C71D52353674}" type="pres">
      <dgm:prSet presAssocID="{90D809D3-6B51-4A79-A620-FD98E1C6CFCD}" presName="bgRect" presStyleLbl="bgShp" presStyleIdx="0" presStyleCnt="3"/>
      <dgm:spPr/>
    </dgm:pt>
    <dgm:pt modelId="{3DFA1E14-DFC9-4B9A-AB29-0574DCF0A917}" type="pres">
      <dgm:prSet presAssocID="{90D809D3-6B51-4A79-A620-FD98E1C6CF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8C86EA6-987F-4C03-ACCF-062D3A02C8C6}" type="pres">
      <dgm:prSet presAssocID="{90D809D3-6B51-4A79-A620-FD98E1C6CFCD}" presName="spaceRect" presStyleCnt="0"/>
      <dgm:spPr/>
    </dgm:pt>
    <dgm:pt modelId="{44967AAF-A12F-4ED0-A5A1-AAC38FA8B21F}" type="pres">
      <dgm:prSet presAssocID="{90D809D3-6B51-4A79-A620-FD98E1C6CFCD}" presName="parTx" presStyleLbl="revTx" presStyleIdx="0" presStyleCnt="4">
        <dgm:presLayoutVars>
          <dgm:chMax val="0"/>
          <dgm:chPref val="0"/>
        </dgm:presLayoutVars>
      </dgm:prSet>
      <dgm:spPr/>
    </dgm:pt>
    <dgm:pt modelId="{364C6FC9-4922-446D-9B48-29BF0C4DFD9A}" type="pres">
      <dgm:prSet presAssocID="{3FA3CD9D-FA09-4953-9DB3-F65D1B369D99}" presName="sibTrans" presStyleCnt="0"/>
      <dgm:spPr/>
    </dgm:pt>
    <dgm:pt modelId="{B86E01F8-1084-4350-9450-F4EABF9E3EEE}" type="pres">
      <dgm:prSet presAssocID="{840BDA12-9FAC-4355-A4F5-ADB88C5E2AAA}" presName="compNode" presStyleCnt="0"/>
      <dgm:spPr/>
    </dgm:pt>
    <dgm:pt modelId="{8B5AD060-AEB8-48F0-8DCA-8C53DF5EBAA1}" type="pres">
      <dgm:prSet presAssocID="{840BDA12-9FAC-4355-A4F5-ADB88C5E2AAA}" presName="bgRect" presStyleLbl="bgShp" presStyleIdx="1" presStyleCnt="3"/>
      <dgm:spPr/>
    </dgm:pt>
    <dgm:pt modelId="{7CB496EF-3F72-4832-BEDE-75A201CDA143}" type="pres">
      <dgm:prSet presAssocID="{840BDA12-9FAC-4355-A4F5-ADB88C5E2A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15520B90-A381-47D3-8914-9185E2D8924B}" type="pres">
      <dgm:prSet presAssocID="{840BDA12-9FAC-4355-A4F5-ADB88C5E2AAA}" presName="spaceRect" presStyleCnt="0"/>
      <dgm:spPr/>
    </dgm:pt>
    <dgm:pt modelId="{C089B694-DA9D-4647-89A4-15601EDE79E7}" type="pres">
      <dgm:prSet presAssocID="{840BDA12-9FAC-4355-A4F5-ADB88C5E2AAA}" presName="parTx" presStyleLbl="revTx" presStyleIdx="1" presStyleCnt="4">
        <dgm:presLayoutVars>
          <dgm:chMax val="0"/>
          <dgm:chPref val="0"/>
        </dgm:presLayoutVars>
      </dgm:prSet>
      <dgm:spPr/>
    </dgm:pt>
    <dgm:pt modelId="{08923E0C-606C-4206-BB07-15185D93BCC8}" type="pres">
      <dgm:prSet presAssocID="{448729C9-316A-42BD-B6D2-C192DE2AAE2C}" presName="sibTrans" presStyleCnt="0"/>
      <dgm:spPr/>
    </dgm:pt>
    <dgm:pt modelId="{909BBA7C-CAF6-4082-815D-429CF9CFE6B6}" type="pres">
      <dgm:prSet presAssocID="{FEA4429F-5748-4433-91E0-B0A9A9DF624D}" presName="compNode" presStyleCnt="0"/>
      <dgm:spPr/>
    </dgm:pt>
    <dgm:pt modelId="{CC195DD1-F857-47B5-B940-B6C3A25F98AC}" type="pres">
      <dgm:prSet presAssocID="{FEA4429F-5748-4433-91E0-B0A9A9DF624D}" presName="bgRect" presStyleLbl="bgShp" presStyleIdx="2" presStyleCnt="3"/>
      <dgm:spPr/>
    </dgm:pt>
    <dgm:pt modelId="{02ACB649-AB96-433D-A077-7ADB3AB1EDE9}" type="pres">
      <dgm:prSet presAssocID="{FEA4429F-5748-4433-91E0-B0A9A9DF62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8D98F48A-758A-4F18-9C99-9CDB954E40FF}" type="pres">
      <dgm:prSet presAssocID="{FEA4429F-5748-4433-91E0-B0A9A9DF624D}" presName="spaceRect" presStyleCnt="0"/>
      <dgm:spPr/>
    </dgm:pt>
    <dgm:pt modelId="{D61FB6D6-50E0-4089-AAE7-9D2F7FE4E353}" type="pres">
      <dgm:prSet presAssocID="{FEA4429F-5748-4433-91E0-B0A9A9DF624D}" presName="parTx" presStyleLbl="revTx" presStyleIdx="2" presStyleCnt="4">
        <dgm:presLayoutVars>
          <dgm:chMax val="0"/>
          <dgm:chPref val="0"/>
        </dgm:presLayoutVars>
      </dgm:prSet>
      <dgm:spPr/>
    </dgm:pt>
    <dgm:pt modelId="{3124A25A-CFC3-43F1-8AF5-F49215728E23}" type="pres">
      <dgm:prSet presAssocID="{FEA4429F-5748-4433-91E0-B0A9A9DF624D}" presName="desTx" presStyleLbl="revTx" presStyleIdx="3" presStyleCnt="4">
        <dgm:presLayoutVars/>
      </dgm:prSet>
      <dgm:spPr/>
    </dgm:pt>
  </dgm:ptLst>
  <dgm:cxnLst>
    <dgm:cxn modelId="{FBA72B00-5C2E-4FF1-A8CA-6460CDF0F1E2}" srcId="{FEA4429F-5748-4433-91E0-B0A9A9DF624D}" destId="{D738314B-21EC-4FB7-9039-F91F6EAEEB46}" srcOrd="0" destOrd="0" parTransId="{7CB4F0D0-4A69-4A3E-B3EF-1E4FA927C385}" sibTransId="{30FE22D2-FC2C-4236-B7AF-5EB588501ABE}"/>
    <dgm:cxn modelId="{1B79C817-2EA5-4C5B-A613-EC8135EAD84E}" srcId="{FB487DC4-631C-454A-AC26-990D10BE6DA5}" destId="{90D809D3-6B51-4A79-A620-FD98E1C6CFCD}" srcOrd="0" destOrd="0" parTransId="{0C3940DF-4E98-4210-BBE7-CC5F74DDB793}" sibTransId="{3FA3CD9D-FA09-4953-9DB3-F65D1B369D99}"/>
    <dgm:cxn modelId="{C7D6212A-4E1F-4313-B63B-9E67E836E619}" srcId="{FB487DC4-631C-454A-AC26-990D10BE6DA5}" destId="{840BDA12-9FAC-4355-A4F5-ADB88C5E2AAA}" srcOrd="1" destOrd="0" parTransId="{439BFAB9-5CEF-4AA7-9C3E-89DB4C4A9D16}" sibTransId="{448729C9-316A-42BD-B6D2-C192DE2AAE2C}"/>
    <dgm:cxn modelId="{1DC55B37-A35C-47E4-A381-5F639FEFBB5B}" type="presOf" srcId="{90D809D3-6B51-4A79-A620-FD98E1C6CFCD}" destId="{44967AAF-A12F-4ED0-A5A1-AAC38FA8B21F}" srcOrd="0" destOrd="0" presId="urn:microsoft.com/office/officeart/2018/2/layout/IconVerticalSolidList"/>
    <dgm:cxn modelId="{31E92E6F-191A-4C1D-84C0-0C9A13E47180}" type="presOf" srcId="{FEA4429F-5748-4433-91E0-B0A9A9DF624D}" destId="{D61FB6D6-50E0-4089-AAE7-9D2F7FE4E353}" srcOrd="0" destOrd="0" presId="urn:microsoft.com/office/officeart/2018/2/layout/IconVerticalSolidList"/>
    <dgm:cxn modelId="{B74CFE85-2889-4399-9DD1-420408B092E6}" srcId="{FB487DC4-631C-454A-AC26-990D10BE6DA5}" destId="{FEA4429F-5748-4433-91E0-B0A9A9DF624D}" srcOrd="2" destOrd="0" parTransId="{DCAB6BDB-4CDE-4424-9849-A2CDD2892FB0}" sibTransId="{42843AE2-A0E9-4F25-B75F-353740405BC5}"/>
    <dgm:cxn modelId="{7B57C8A6-657A-4EC9-A739-17551D848B51}" type="presOf" srcId="{840BDA12-9FAC-4355-A4F5-ADB88C5E2AAA}" destId="{C089B694-DA9D-4647-89A4-15601EDE79E7}" srcOrd="0" destOrd="0" presId="urn:microsoft.com/office/officeart/2018/2/layout/IconVerticalSolidList"/>
    <dgm:cxn modelId="{E53789CB-AE4C-4158-A871-E4CC432477AD}" type="presOf" srcId="{FB487DC4-631C-454A-AC26-990D10BE6DA5}" destId="{A1B84C3D-932D-494F-8D87-27A1D1734142}" srcOrd="0" destOrd="0" presId="urn:microsoft.com/office/officeart/2018/2/layout/IconVerticalSolidList"/>
    <dgm:cxn modelId="{0ACDCFEF-21CE-454F-9464-1B574077116F}" type="presOf" srcId="{D738314B-21EC-4FB7-9039-F91F6EAEEB46}" destId="{3124A25A-CFC3-43F1-8AF5-F49215728E23}" srcOrd="0" destOrd="0" presId="urn:microsoft.com/office/officeart/2018/2/layout/IconVerticalSolidList"/>
    <dgm:cxn modelId="{C40A9A1D-51D4-4F52-8A19-BC6533B494CA}" type="presParOf" srcId="{A1B84C3D-932D-494F-8D87-27A1D1734142}" destId="{D67B592F-D6FA-4C5A-90AF-EF24C1220FDF}" srcOrd="0" destOrd="0" presId="urn:microsoft.com/office/officeart/2018/2/layout/IconVerticalSolidList"/>
    <dgm:cxn modelId="{EE0FF9A5-992E-45FF-B10A-9CE53BE1EC40}" type="presParOf" srcId="{D67B592F-D6FA-4C5A-90AF-EF24C1220FDF}" destId="{530FFF27-E67A-452C-808E-C71D52353674}" srcOrd="0" destOrd="0" presId="urn:microsoft.com/office/officeart/2018/2/layout/IconVerticalSolidList"/>
    <dgm:cxn modelId="{A054EA83-B247-4F35-90CE-E5760E6DC9A4}" type="presParOf" srcId="{D67B592F-D6FA-4C5A-90AF-EF24C1220FDF}" destId="{3DFA1E14-DFC9-4B9A-AB29-0574DCF0A917}" srcOrd="1" destOrd="0" presId="urn:microsoft.com/office/officeart/2018/2/layout/IconVerticalSolidList"/>
    <dgm:cxn modelId="{CD46301D-15AF-4DB9-A2F2-CCA59756B8F0}" type="presParOf" srcId="{D67B592F-D6FA-4C5A-90AF-EF24C1220FDF}" destId="{D8C86EA6-987F-4C03-ACCF-062D3A02C8C6}" srcOrd="2" destOrd="0" presId="urn:microsoft.com/office/officeart/2018/2/layout/IconVerticalSolidList"/>
    <dgm:cxn modelId="{8907A1DA-133C-45BF-BA49-FE0DF5145E83}" type="presParOf" srcId="{D67B592F-D6FA-4C5A-90AF-EF24C1220FDF}" destId="{44967AAF-A12F-4ED0-A5A1-AAC38FA8B21F}" srcOrd="3" destOrd="0" presId="urn:microsoft.com/office/officeart/2018/2/layout/IconVerticalSolidList"/>
    <dgm:cxn modelId="{030011FF-2545-4CCA-9897-8F82B970C236}" type="presParOf" srcId="{A1B84C3D-932D-494F-8D87-27A1D1734142}" destId="{364C6FC9-4922-446D-9B48-29BF0C4DFD9A}" srcOrd="1" destOrd="0" presId="urn:microsoft.com/office/officeart/2018/2/layout/IconVerticalSolidList"/>
    <dgm:cxn modelId="{AAAE85A7-7B32-4570-83DB-C424A8C7B881}" type="presParOf" srcId="{A1B84C3D-932D-494F-8D87-27A1D1734142}" destId="{B86E01F8-1084-4350-9450-F4EABF9E3EEE}" srcOrd="2" destOrd="0" presId="urn:microsoft.com/office/officeart/2018/2/layout/IconVerticalSolidList"/>
    <dgm:cxn modelId="{D02F97F3-B08F-4B8D-9A78-8CC8F699C98F}" type="presParOf" srcId="{B86E01F8-1084-4350-9450-F4EABF9E3EEE}" destId="{8B5AD060-AEB8-48F0-8DCA-8C53DF5EBAA1}" srcOrd="0" destOrd="0" presId="urn:microsoft.com/office/officeart/2018/2/layout/IconVerticalSolidList"/>
    <dgm:cxn modelId="{C0D143AA-1789-4625-B922-23C52D74E883}" type="presParOf" srcId="{B86E01F8-1084-4350-9450-F4EABF9E3EEE}" destId="{7CB496EF-3F72-4832-BEDE-75A201CDA143}" srcOrd="1" destOrd="0" presId="urn:microsoft.com/office/officeart/2018/2/layout/IconVerticalSolidList"/>
    <dgm:cxn modelId="{536E24F5-D8C7-44EF-A6A4-FD9084B71A0A}" type="presParOf" srcId="{B86E01F8-1084-4350-9450-F4EABF9E3EEE}" destId="{15520B90-A381-47D3-8914-9185E2D8924B}" srcOrd="2" destOrd="0" presId="urn:microsoft.com/office/officeart/2018/2/layout/IconVerticalSolidList"/>
    <dgm:cxn modelId="{4E340009-581E-4678-9417-70A1706DD703}" type="presParOf" srcId="{B86E01F8-1084-4350-9450-F4EABF9E3EEE}" destId="{C089B694-DA9D-4647-89A4-15601EDE79E7}" srcOrd="3" destOrd="0" presId="urn:microsoft.com/office/officeart/2018/2/layout/IconVerticalSolidList"/>
    <dgm:cxn modelId="{C54AD22E-58DB-42B1-82B8-FC268D195A48}" type="presParOf" srcId="{A1B84C3D-932D-494F-8D87-27A1D1734142}" destId="{08923E0C-606C-4206-BB07-15185D93BCC8}" srcOrd="3" destOrd="0" presId="urn:microsoft.com/office/officeart/2018/2/layout/IconVerticalSolidList"/>
    <dgm:cxn modelId="{697909E5-A455-412B-85BD-166BD2F0EDE9}" type="presParOf" srcId="{A1B84C3D-932D-494F-8D87-27A1D1734142}" destId="{909BBA7C-CAF6-4082-815D-429CF9CFE6B6}" srcOrd="4" destOrd="0" presId="urn:microsoft.com/office/officeart/2018/2/layout/IconVerticalSolidList"/>
    <dgm:cxn modelId="{C7115C5B-0816-42B0-AEAC-9D7F197B0ABC}" type="presParOf" srcId="{909BBA7C-CAF6-4082-815D-429CF9CFE6B6}" destId="{CC195DD1-F857-47B5-B940-B6C3A25F98AC}" srcOrd="0" destOrd="0" presId="urn:microsoft.com/office/officeart/2018/2/layout/IconVerticalSolidList"/>
    <dgm:cxn modelId="{A82BE17A-9F4A-4A27-B7A3-6CD25976B055}" type="presParOf" srcId="{909BBA7C-CAF6-4082-815D-429CF9CFE6B6}" destId="{02ACB649-AB96-433D-A077-7ADB3AB1EDE9}" srcOrd="1" destOrd="0" presId="urn:microsoft.com/office/officeart/2018/2/layout/IconVerticalSolidList"/>
    <dgm:cxn modelId="{1C557569-3969-48D2-80F3-E0A291BECB41}" type="presParOf" srcId="{909BBA7C-CAF6-4082-815D-429CF9CFE6B6}" destId="{8D98F48A-758A-4F18-9C99-9CDB954E40FF}" srcOrd="2" destOrd="0" presId="urn:microsoft.com/office/officeart/2018/2/layout/IconVerticalSolidList"/>
    <dgm:cxn modelId="{16D5A22F-3AEC-4A19-BFEF-B1DD71E37F8E}" type="presParOf" srcId="{909BBA7C-CAF6-4082-815D-429CF9CFE6B6}" destId="{D61FB6D6-50E0-4089-AAE7-9D2F7FE4E353}" srcOrd="3" destOrd="0" presId="urn:microsoft.com/office/officeart/2018/2/layout/IconVerticalSolidList"/>
    <dgm:cxn modelId="{73B9A621-F1A1-4F40-BF41-964A1598BD63}" type="presParOf" srcId="{909BBA7C-CAF6-4082-815D-429CF9CFE6B6}" destId="{3124A25A-CFC3-43F1-8AF5-F49215728E2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C576E5-5D9C-C34E-A91B-FDCC7EA3BFA0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E0539-7685-7E45-83E2-9B02270389CE}">
      <dgm:prSet phldrT="[Text]"/>
      <dgm:spPr/>
      <dgm:t>
        <a:bodyPr/>
        <a:lstStyle/>
        <a:p>
          <a:r>
            <a:rPr lang="en-US" dirty="0"/>
            <a:t>Chess</a:t>
          </a:r>
        </a:p>
      </dgm:t>
    </dgm:pt>
    <dgm:pt modelId="{4AAC3572-14DA-5E4D-829A-638C40D805AB}" type="parTrans" cxnId="{A8E65C4D-6BE0-3A4D-B81D-E064AB120DF4}">
      <dgm:prSet/>
      <dgm:spPr/>
      <dgm:t>
        <a:bodyPr/>
        <a:lstStyle/>
        <a:p>
          <a:endParaRPr lang="en-US"/>
        </a:p>
      </dgm:t>
    </dgm:pt>
    <dgm:pt modelId="{83F9C940-9001-B044-913C-F6CE447C6B1A}" type="sibTrans" cxnId="{A8E65C4D-6BE0-3A4D-B81D-E064AB120DF4}">
      <dgm:prSet/>
      <dgm:spPr/>
      <dgm:t>
        <a:bodyPr/>
        <a:lstStyle/>
        <a:p>
          <a:endParaRPr lang="en-US"/>
        </a:p>
      </dgm:t>
    </dgm:pt>
    <dgm:pt modelId="{8DA06AEC-755E-E544-8EC0-8DBB975AE100}">
      <dgm:prSet phldrT="[Text]"/>
      <dgm:spPr/>
      <dgm:t>
        <a:bodyPr/>
        <a:lstStyle/>
        <a:p>
          <a:r>
            <a:rPr lang="en-US" dirty="0"/>
            <a:t>Business Applications</a:t>
          </a:r>
        </a:p>
      </dgm:t>
    </dgm:pt>
    <dgm:pt modelId="{93A27A5A-B208-5F47-8D4C-B8ECD3D94B1A}" type="parTrans" cxnId="{123CA239-94D7-5540-89C7-3B7AB8E77CF8}">
      <dgm:prSet/>
      <dgm:spPr/>
      <dgm:t>
        <a:bodyPr/>
        <a:lstStyle/>
        <a:p>
          <a:endParaRPr lang="en-US"/>
        </a:p>
      </dgm:t>
    </dgm:pt>
    <dgm:pt modelId="{0C08DE7A-6E3B-CB49-9AC7-52FE9E927427}" type="sibTrans" cxnId="{123CA239-94D7-5540-89C7-3B7AB8E77CF8}">
      <dgm:prSet/>
      <dgm:spPr/>
      <dgm:t>
        <a:bodyPr/>
        <a:lstStyle/>
        <a:p>
          <a:endParaRPr lang="en-US"/>
        </a:p>
      </dgm:t>
    </dgm:pt>
    <dgm:pt modelId="{0ED50188-F574-5B48-9CFB-8C61A5480E43}">
      <dgm:prSet phldrT="[Text]"/>
      <dgm:spPr/>
      <dgm:t>
        <a:bodyPr/>
        <a:lstStyle/>
        <a:p>
          <a:r>
            <a:rPr lang="en-US" dirty="0"/>
            <a:t>Game Theory</a:t>
          </a:r>
        </a:p>
      </dgm:t>
    </dgm:pt>
    <dgm:pt modelId="{B1D65D05-205E-1B48-A02C-385D7B8E6E1C}" type="parTrans" cxnId="{6621F7E7-40CC-0F44-BB1A-FE11B630C030}">
      <dgm:prSet/>
      <dgm:spPr/>
      <dgm:t>
        <a:bodyPr/>
        <a:lstStyle/>
        <a:p>
          <a:endParaRPr lang="en-US"/>
        </a:p>
      </dgm:t>
    </dgm:pt>
    <dgm:pt modelId="{055939F7-BFD6-3B4C-846F-88DF15DC4929}" type="sibTrans" cxnId="{6621F7E7-40CC-0F44-BB1A-FE11B630C030}">
      <dgm:prSet/>
      <dgm:spPr/>
      <dgm:t>
        <a:bodyPr/>
        <a:lstStyle/>
        <a:p>
          <a:endParaRPr lang="en-US"/>
        </a:p>
      </dgm:t>
    </dgm:pt>
    <dgm:pt modelId="{636CAB00-DD19-D74E-90F5-B87C8F108BD7}" type="pres">
      <dgm:prSet presAssocID="{4FC576E5-5D9C-C34E-A91B-FDCC7EA3BFA0}" presName="Name0" presStyleCnt="0">
        <dgm:presLayoutVars>
          <dgm:dir/>
          <dgm:resizeHandles val="exact"/>
        </dgm:presLayoutVars>
      </dgm:prSet>
      <dgm:spPr/>
    </dgm:pt>
    <dgm:pt modelId="{930F4DEA-B208-4A4D-98D2-66C6DC921878}" type="pres">
      <dgm:prSet presAssocID="{F50E0539-7685-7E45-83E2-9B02270389CE}" presName="node" presStyleLbl="node1" presStyleIdx="0" presStyleCnt="3">
        <dgm:presLayoutVars>
          <dgm:bulletEnabled val="1"/>
        </dgm:presLayoutVars>
      </dgm:prSet>
      <dgm:spPr/>
    </dgm:pt>
    <dgm:pt modelId="{A085FC72-6D63-DA48-9A19-A0229B7EE470}" type="pres">
      <dgm:prSet presAssocID="{83F9C940-9001-B044-913C-F6CE447C6B1A}" presName="sibTrans" presStyleLbl="sibTrans2D1" presStyleIdx="0" presStyleCnt="3"/>
      <dgm:spPr/>
    </dgm:pt>
    <dgm:pt modelId="{7AC20730-1061-1345-B51B-7C93FC1356D0}" type="pres">
      <dgm:prSet presAssocID="{83F9C940-9001-B044-913C-F6CE447C6B1A}" presName="connectorText" presStyleLbl="sibTrans2D1" presStyleIdx="0" presStyleCnt="3"/>
      <dgm:spPr/>
    </dgm:pt>
    <dgm:pt modelId="{6B9741CC-EC00-4342-8097-D72DF90F4894}" type="pres">
      <dgm:prSet presAssocID="{8DA06AEC-755E-E544-8EC0-8DBB975AE100}" presName="node" presStyleLbl="node1" presStyleIdx="1" presStyleCnt="3">
        <dgm:presLayoutVars>
          <dgm:bulletEnabled val="1"/>
        </dgm:presLayoutVars>
      </dgm:prSet>
      <dgm:spPr/>
    </dgm:pt>
    <dgm:pt modelId="{C3675ADE-4922-C145-A312-981197337C91}" type="pres">
      <dgm:prSet presAssocID="{0C08DE7A-6E3B-CB49-9AC7-52FE9E927427}" presName="sibTrans" presStyleLbl="sibTrans2D1" presStyleIdx="1" presStyleCnt="3"/>
      <dgm:spPr/>
    </dgm:pt>
    <dgm:pt modelId="{EBC4C32B-FDCE-7746-873E-E5C6770FDF80}" type="pres">
      <dgm:prSet presAssocID="{0C08DE7A-6E3B-CB49-9AC7-52FE9E927427}" presName="connectorText" presStyleLbl="sibTrans2D1" presStyleIdx="1" presStyleCnt="3"/>
      <dgm:spPr/>
    </dgm:pt>
    <dgm:pt modelId="{5D442BF5-51D3-6A48-94A5-C1208750BE27}" type="pres">
      <dgm:prSet presAssocID="{0ED50188-F574-5B48-9CFB-8C61A5480E43}" presName="node" presStyleLbl="node1" presStyleIdx="2" presStyleCnt="3">
        <dgm:presLayoutVars>
          <dgm:bulletEnabled val="1"/>
        </dgm:presLayoutVars>
      </dgm:prSet>
      <dgm:spPr/>
    </dgm:pt>
    <dgm:pt modelId="{7EE82C39-2D4D-8C4F-85BF-5DE82E618145}" type="pres">
      <dgm:prSet presAssocID="{055939F7-BFD6-3B4C-846F-88DF15DC4929}" presName="sibTrans" presStyleLbl="sibTrans2D1" presStyleIdx="2" presStyleCnt="3"/>
      <dgm:spPr/>
    </dgm:pt>
    <dgm:pt modelId="{B94560BD-AB26-C449-A6E7-93008A889964}" type="pres">
      <dgm:prSet presAssocID="{055939F7-BFD6-3B4C-846F-88DF15DC4929}" presName="connectorText" presStyleLbl="sibTrans2D1" presStyleIdx="2" presStyleCnt="3"/>
      <dgm:spPr/>
    </dgm:pt>
  </dgm:ptLst>
  <dgm:cxnLst>
    <dgm:cxn modelId="{B46BD100-4CD5-2248-84DE-F616E2D51D24}" type="presOf" srcId="{0C08DE7A-6E3B-CB49-9AC7-52FE9E927427}" destId="{EBC4C32B-FDCE-7746-873E-E5C6770FDF80}" srcOrd="1" destOrd="0" presId="urn:microsoft.com/office/officeart/2005/8/layout/cycle7"/>
    <dgm:cxn modelId="{123CA239-94D7-5540-89C7-3B7AB8E77CF8}" srcId="{4FC576E5-5D9C-C34E-A91B-FDCC7EA3BFA0}" destId="{8DA06AEC-755E-E544-8EC0-8DBB975AE100}" srcOrd="1" destOrd="0" parTransId="{93A27A5A-B208-5F47-8D4C-B8ECD3D94B1A}" sibTransId="{0C08DE7A-6E3B-CB49-9AC7-52FE9E927427}"/>
    <dgm:cxn modelId="{23D84343-7BA1-E747-A3B5-4FC1A796115C}" type="presOf" srcId="{0ED50188-F574-5B48-9CFB-8C61A5480E43}" destId="{5D442BF5-51D3-6A48-94A5-C1208750BE27}" srcOrd="0" destOrd="0" presId="urn:microsoft.com/office/officeart/2005/8/layout/cycle7"/>
    <dgm:cxn modelId="{4CFB8149-B233-DB47-8E05-4FC29541A559}" type="presOf" srcId="{055939F7-BFD6-3B4C-846F-88DF15DC4929}" destId="{7EE82C39-2D4D-8C4F-85BF-5DE82E618145}" srcOrd="0" destOrd="0" presId="urn:microsoft.com/office/officeart/2005/8/layout/cycle7"/>
    <dgm:cxn modelId="{A8E65C4D-6BE0-3A4D-B81D-E064AB120DF4}" srcId="{4FC576E5-5D9C-C34E-A91B-FDCC7EA3BFA0}" destId="{F50E0539-7685-7E45-83E2-9B02270389CE}" srcOrd="0" destOrd="0" parTransId="{4AAC3572-14DA-5E4D-829A-638C40D805AB}" sibTransId="{83F9C940-9001-B044-913C-F6CE447C6B1A}"/>
    <dgm:cxn modelId="{80538F8E-5E3E-2E48-92F6-A6BE7A480C09}" type="presOf" srcId="{4FC576E5-5D9C-C34E-A91B-FDCC7EA3BFA0}" destId="{636CAB00-DD19-D74E-90F5-B87C8F108BD7}" srcOrd="0" destOrd="0" presId="urn:microsoft.com/office/officeart/2005/8/layout/cycle7"/>
    <dgm:cxn modelId="{ED592F97-F0CC-A145-BED3-3685D1BBC986}" type="presOf" srcId="{F50E0539-7685-7E45-83E2-9B02270389CE}" destId="{930F4DEA-B208-4A4D-98D2-66C6DC921878}" srcOrd="0" destOrd="0" presId="urn:microsoft.com/office/officeart/2005/8/layout/cycle7"/>
    <dgm:cxn modelId="{672B06B9-BE7A-0E47-824C-1C57C09B6A9B}" type="presOf" srcId="{0C08DE7A-6E3B-CB49-9AC7-52FE9E927427}" destId="{C3675ADE-4922-C145-A312-981197337C91}" srcOrd="0" destOrd="0" presId="urn:microsoft.com/office/officeart/2005/8/layout/cycle7"/>
    <dgm:cxn modelId="{597E18C1-1C8F-4040-90E9-C7D3DDCCE8FD}" type="presOf" srcId="{055939F7-BFD6-3B4C-846F-88DF15DC4929}" destId="{B94560BD-AB26-C449-A6E7-93008A889964}" srcOrd="1" destOrd="0" presId="urn:microsoft.com/office/officeart/2005/8/layout/cycle7"/>
    <dgm:cxn modelId="{D79871D7-7EA2-0E4C-A7E0-A6BFEA35C881}" type="presOf" srcId="{83F9C940-9001-B044-913C-F6CE447C6B1A}" destId="{A085FC72-6D63-DA48-9A19-A0229B7EE470}" srcOrd="0" destOrd="0" presId="urn:microsoft.com/office/officeart/2005/8/layout/cycle7"/>
    <dgm:cxn modelId="{BAAD10E4-ACA3-3944-8B6D-F94BAF9B25DF}" type="presOf" srcId="{8DA06AEC-755E-E544-8EC0-8DBB975AE100}" destId="{6B9741CC-EC00-4342-8097-D72DF90F4894}" srcOrd="0" destOrd="0" presId="urn:microsoft.com/office/officeart/2005/8/layout/cycle7"/>
    <dgm:cxn modelId="{6621F7E7-40CC-0F44-BB1A-FE11B630C030}" srcId="{4FC576E5-5D9C-C34E-A91B-FDCC7EA3BFA0}" destId="{0ED50188-F574-5B48-9CFB-8C61A5480E43}" srcOrd="2" destOrd="0" parTransId="{B1D65D05-205E-1B48-A02C-385D7B8E6E1C}" sibTransId="{055939F7-BFD6-3B4C-846F-88DF15DC4929}"/>
    <dgm:cxn modelId="{E9B96DF7-E51E-0747-9F88-5C9035D5174B}" type="presOf" srcId="{83F9C940-9001-B044-913C-F6CE447C6B1A}" destId="{7AC20730-1061-1345-B51B-7C93FC1356D0}" srcOrd="1" destOrd="0" presId="urn:microsoft.com/office/officeart/2005/8/layout/cycle7"/>
    <dgm:cxn modelId="{85B6CEEA-650B-074A-9537-B24725B88489}" type="presParOf" srcId="{636CAB00-DD19-D74E-90F5-B87C8F108BD7}" destId="{930F4DEA-B208-4A4D-98D2-66C6DC921878}" srcOrd="0" destOrd="0" presId="urn:microsoft.com/office/officeart/2005/8/layout/cycle7"/>
    <dgm:cxn modelId="{0CB06A3C-AFF5-8040-ADD1-1E9AA46255D0}" type="presParOf" srcId="{636CAB00-DD19-D74E-90F5-B87C8F108BD7}" destId="{A085FC72-6D63-DA48-9A19-A0229B7EE470}" srcOrd="1" destOrd="0" presId="urn:microsoft.com/office/officeart/2005/8/layout/cycle7"/>
    <dgm:cxn modelId="{771F41FB-0476-0447-92A0-5F11683883E3}" type="presParOf" srcId="{A085FC72-6D63-DA48-9A19-A0229B7EE470}" destId="{7AC20730-1061-1345-B51B-7C93FC1356D0}" srcOrd="0" destOrd="0" presId="urn:microsoft.com/office/officeart/2005/8/layout/cycle7"/>
    <dgm:cxn modelId="{C22231B9-DCE7-FA4F-948E-AAFEB4BFC244}" type="presParOf" srcId="{636CAB00-DD19-D74E-90F5-B87C8F108BD7}" destId="{6B9741CC-EC00-4342-8097-D72DF90F4894}" srcOrd="2" destOrd="0" presId="urn:microsoft.com/office/officeart/2005/8/layout/cycle7"/>
    <dgm:cxn modelId="{8D6C93B4-7FA6-1546-93A6-1227179C7702}" type="presParOf" srcId="{636CAB00-DD19-D74E-90F5-B87C8F108BD7}" destId="{C3675ADE-4922-C145-A312-981197337C91}" srcOrd="3" destOrd="0" presId="urn:microsoft.com/office/officeart/2005/8/layout/cycle7"/>
    <dgm:cxn modelId="{9320570E-B77C-4E45-B323-09899A11B20E}" type="presParOf" srcId="{C3675ADE-4922-C145-A312-981197337C91}" destId="{EBC4C32B-FDCE-7746-873E-E5C6770FDF80}" srcOrd="0" destOrd="0" presId="urn:microsoft.com/office/officeart/2005/8/layout/cycle7"/>
    <dgm:cxn modelId="{A3B29865-D1DA-CD4D-9802-4D789B59A960}" type="presParOf" srcId="{636CAB00-DD19-D74E-90F5-B87C8F108BD7}" destId="{5D442BF5-51D3-6A48-94A5-C1208750BE27}" srcOrd="4" destOrd="0" presId="urn:microsoft.com/office/officeart/2005/8/layout/cycle7"/>
    <dgm:cxn modelId="{704BFB76-4D39-704F-A753-1E2232948C22}" type="presParOf" srcId="{636CAB00-DD19-D74E-90F5-B87C8F108BD7}" destId="{7EE82C39-2D4D-8C4F-85BF-5DE82E618145}" srcOrd="5" destOrd="0" presId="urn:microsoft.com/office/officeart/2005/8/layout/cycle7"/>
    <dgm:cxn modelId="{D37CD572-40B9-7441-9650-30D0F253192D}" type="presParOf" srcId="{7EE82C39-2D4D-8C4F-85BF-5DE82E618145}" destId="{B94560BD-AB26-C449-A6E7-93008A88996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2C1D0-D6D4-4FC1-955E-60C94CD8E9CF}">
      <dsp:nvSpPr>
        <dsp:cNvPr id="0" name=""/>
        <dsp:cNvSpPr/>
      </dsp:nvSpPr>
      <dsp:spPr>
        <a:xfrm>
          <a:off x="0" y="906398"/>
          <a:ext cx="6506304" cy="16733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C38BB-0740-4B9B-9E40-145A8EB4355A}">
      <dsp:nvSpPr>
        <dsp:cNvPr id="0" name=""/>
        <dsp:cNvSpPr/>
      </dsp:nvSpPr>
      <dsp:spPr>
        <a:xfrm>
          <a:off x="506188" y="1282903"/>
          <a:ext cx="920343" cy="920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66F0E-F7A7-46A6-A248-E23E823272AA}">
      <dsp:nvSpPr>
        <dsp:cNvPr id="0" name=""/>
        <dsp:cNvSpPr/>
      </dsp:nvSpPr>
      <dsp:spPr>
        <a:xfrm>
          <a:off x="1932721" y="906398"/>
          <a:ext cx="4573582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Auction information is ephemeral and not recorded.</a:t>
          </a:r>
          <a:endParaRPr lang="en-US" sz="2500" kern="1200" dirty="0"/>
        </a:p>
      </dsp:txBody>
      <dsp:txXfrm>
        <a:off x="1932721" y="906398"/>
        <a:ext cx="4573582" cy="1673352"/>
      </dsp:txXfrm>
    </dsp:sp>
    <dsp:sp modelId="{A0BD204B-AFF7-4A31-8419-5BDEC1E748F8}">
      <dsp:nvSpPr>
        <dsp:cNvPr id="0" name=""/>
        <dsp:cNvSpPr/>
      </dsp:nvSpPr>
      <dsp:spPr>
        <a:xfrm>
          <a:off x="0" y="2998089"/>
          <a:ext cx="6506304" cy="16733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787A2-1436-4A7F-927C-D057FA5DDBA8}">
      <dsp:nvSpPr>
        <dsp:cNvPr id="0" name=""/>
        <dsp:cNvSpPr/>
      </dsp:nvSpPr>
      <dsp:spPr>
        <a:xfrm>
          <a:off x="506188" y="3374593"/>
          <a:ext cx="920343" cy="920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6B6C2-F0EE-43AD-A9DA-C90A018B5AC6}">
      <dsp:nvSpPr>
        <dsp:cNvPr id="0" name=""/>
        <dsp:cNvSpPr/>
      </dsp:nvSpPr>
      <dsp:spPr>
        <a:xfrm>
          <a:off x="1932721" y="2998089"/>
          <a:ext cx="4573582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Internal business decisions are usually proprietary and difficult to procure </a:t>
          </a:r>
        </a:p>
      </dsp:txBody>
      <dsp:txXfrm>
        <a:off x="1932721" y="2998089"/>
        <a:ext cx="4573582" cy="1673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FFF27-E67A-452C-808E-C71D52353674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A1E14-DFC9-4B9A-AB29-0574DCF0A917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67AAF-A12F-4ED0-A5A1-AAC38FA8B21F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Perfect-Information Games</a:t>
          </a:r>
        </a:p>
      </dsp:txBody>
      <dsp:txXfrm>
        <a:off x="1840237" y="680"/>
        <a:ext cx="4666066" cy="1593279"/>
      </dsp:txXfrm>
    </dsp:sp>
    <dsp:sp modelId="{8B5AD060-AEB8-48F0-8DCA-8C53DF5EBAA1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496EF-3F72-4832-BEDE-75A201CDA143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9B694-DA9D-4647-89A4-15601EDE79E7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Non-Cooperative Players</a:t>
          </a:r>
        </a:p>
      </dsp:txBody>
      <dsp:txXfrm>
        <a:off x="1840237" y="1992280"/>
        <a:ext cx="4666066" cy="1593279"/>
      </dsp:txXfrm>
    </dsp:sp>
    <dsp:sp modelId="{CC195DD1-F857-47B5-B940-B6C3A25F98AC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CB649-AB96-433D-A077-7ADB3AB1EDE9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FB6D6-50E0-4089-AAE7-9D2F7FE4E353}">
      <dsp:nvSpPr>
        <dsp:cNvPr id="0" name=""/>
        <dsp:cNvSpPr/>
      </dsp:nvSpPr>
      <dsp:spPr>
        <a:xfrm>
          <a:off x="1840237" y="3983879"/>
          <a:ext cx="292783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Sequential</a:t>
          </a:r>
          <a:r>
            <a:rPr lang="en-US" sz="2500" kern="1200" baseline="0" dirty="0"/>
            <a:t> “Turns”</a:t>
          </a:r>
        </a:p>
      </dsp:txBody>
      <dsp:txXfrm>
        <a:off x="1840237" y="3983879"/>
        <a:ext cx="2927836" cy="1593279"/>
      </dsp:txXfrm>
    </dsp:sp>
    <dsp:sp modelId="{3124A25A-CFC3-43F1-8AF5-F49215728E23}">
      <dsp:nvSpPr>
        <dsp:cNvPr id="0" name=""/>
        <dsp:cNvSpPr/>
      </dsp:nvSpPr>
      <dsp:spPr>
        <a:xfrm>
          <a:off x="4768074" y="3983879"/>
          <a:ext cx="1738229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768074" y="3983879"/>
        <a:ext cx="1738229" cy="1593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F4DEA-B208-4A4D-98D2-66C6DC921878}">
      <dsp:nvSpPr>
        <dsp:cNvPr id="0" name=""/>
        <dsp:cNvSpPr/>
      </dsp:nvSpPr>
      <dsp:spPr>
        <a:xfrm>
          <a:off x="3745936" y="1567"/>
          <a:ext cx="2682765" cy="1341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Chess</a:t>
          </a:r>
        </a:p>
      </dsp:txBody>
      <dsp:txXfrm>
        <a:off x="3785224" y="40855"/>
        <a:ext cx="2604189" cy="1262806"/>
      </dsp:txXfrm>
    </dsp:sp>
    <dsp:sp modelId="{A085FC72-6D63-DA48-9A19-A0229B7EE470}">
      <dsp:nvSpPr>
        <dsp:cNvPr id="0" name=""/>
        <dsp:cNvSpPr/>
      </dsp:nvSpPr>
      <dsp:spPr>
        <a:xfrm rot="3600000">
          <a:off x="5495823" y="2356058"/>
          <a:ext cx="1398332" cy="46948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636668" y="2449955"/>
        <a:ext cx="1116642" cy="281690"/>
      </dsp:txXfrm>
    </dsp:sp>
    <dsp:sp modelId="{6B9741CC-EC00-4342-8097-D72DF90F4894}">
      <dsp:nvSpPr>
        <dsp:cNvPr id="0" name=""/>
        <dsp:cNvSpPr/>
      </dsp:nvSpPr>
      <dsp:spPr>
        <a:xfrm>
          <a:off x="5961276" y="3838650"/>
          <a:ext cx="2682765" cy="1341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Business Applications</a:t>
          </a:r>
        </a:p>
      </dsp:txBody>
      <dsp:txXfrm>
        <a:off x="6000564" y="3877938"/>
        <a:ext cx="2604189" cy="1262806"/>
      </dsp:txXfrm>
    </dsp:sp>
    <dsp:sp modelId="{C3675ADE-4922-C145-A312-981197337C91}">
      <dsp:nvSpPr>
        <dsp:cNvPr id="0" name=""/>
        <dsp:cNvSpPr/>
      </dsp:nvSpPr>
      <dsp:spPr>
        <a:xfrm rot="10800000">
          <a:off x="4388152" y="4274599"/>
          <a:ext cx="1398332" cy="46948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4528997" y="4368496"/>
        <a:ext cx="1116642" cy="281690"/>
      </dsp:txXfrm>
    </dsp:sp>
    <dsp:sp modelId="{5D442BF5-51D3-6A48-94A5-C1208750BE27}">
      <dsp:nvSpPr>
        <dsp:cNvPr id="0" name=""/>
        <dsp:cNvSpPr/>
      </dsp:nvSpPr>
      <dsp:spPr>
        <a:xfrm>
          <a:off x="1530595" y="3838650"/>
          <a:ext cx="2682765" cy="1341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Game Theory</a:t>
          </a:r>
        </a:p>
      </dsp:txBody>
      <dsp:txXfrm>
        <a:off x="1569883" y="3877938"/>
        <a:ext cx="2604189" cy="1262806"/>
      </dsp:txXfrm>
    </dsp:sp>
    <dsp:sp modelId="{7EE82C39-2D4D-8C4F-85BF-5DE82E618145}">
      <dsp:nvSpPr>
        <dsp:cNvPr id="0" name=""/>
        <dsp:cNvSpPr/>
      </dsp:nvSpPr>
      <dsp:spPr>
        <a:xfrm rot="18000000">
          <a:off x="3280482" y="2356058"/>
          <a:ext cx="1398332" cy="46948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421327" y="2449955"/>
        <a:ext cx="1116642" cy="281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24627D-B29D-4C44-A315-134D45A2440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45967C-BE8B-5441-9EAB-C81505984E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63168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627D-B29D-4C44-A315-134D45A2440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967C-BE8B-5441-9EAB-C815059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627D-B29D-4C44-A315-134D45A2440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967C-BE8B-5441-9EAB-C815059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1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627D-B29D-4C44-A315-134D45A2440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967C-BE8B-5441-9EAB-C815059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1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24627D-B29D-4C44-A315-134D45A2440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45967C-BE8B-5441-9EAB-C81505984E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7817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627D-B29D-4C44-A315-134D45A2440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967C-BE8B-5441-9EAB-C815059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627D-B29D-4C44-A315-134D45A2440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967C-BE8B-5441-9EAB-C815059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0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627D-B29D-4C44-A315-134D45A2440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967C-BE8B-5441-9EAB-C815059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627D-B29D-4C44-A315-134D45A2440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967C-BE8B-5441-9EAB-C815059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3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24627D-B29D-4C44-A315-134D45A2440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45967C-BE8B-5441-9EAB-C81505984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00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24627D-B29D-4C44-A315-134D45A2440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45967C-BE8B-5441-9EAB-C81505984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578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24627D-B29D-4C44-A315-134D45A2440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745967C-BE8B-5441-9EAB-C81505984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53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B83B-18CA-C343-ACA7-2D78087B6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kasparov</a:t>
            </a:r>
            <a:br>
              <a:rPr lang="en-US" dirty="0"/>
            </a:br>
            <a:r>
              <a:rPr lang="en-US" sz="3600" dirty="0"/>
              <a:t>Game theory applications </a:t>
            </a:r>
            <a:br>
              <a:rPr lang="en-US" sz="3600" dirty="0"/>
            </a:br>
            <a:r>
              <a:rPr lang="en-US" sz="3600" dirty="0"/>
              <a:t>of </a:t>
            </a:r>
            <a:br>
              <a:rPr lang="en-US" sz="3600" dirty="0"/>
            </a:br>
            <a:r>
              <a:rPr lang="en-US" sz="3600" dirty="0"/>
              <a:t>chess openings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17285-8961-4341-83E9-6E7F85CB5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Weiyu</a:t>
            </a:r>
            <a:r>
              <a:rPr lang="en-US" dirty="0"/>
              <a:t> Tong</a:t>
            </a:r>
          </a:p>
          <a:p>
            <a:r>
              <a:rPr lang="en-US" dirty="0"/>
              <a:t>Metis SF Fall 2019</a:t>
            </a:r>
          </a:p>
        </p:txBody>
      </p:sp>
    </p:spTree>
    <p:extLst>
      <p:ext uri="{BB962C8B-B14F-4D97-AF65-F5344CB8AC3E}">
        <p14:creationId xmlns:p14="http://schemas.microsoft.com/office/powerpoint/2010/main" val="9751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1558-044F-9942-BB5E-1AF073DA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US" dirty="0"/>
              <a:t>Definitions and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275C-A906-3040-890C-A3D943C6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en-US" dirty="0"/>
              <a:t>White always moves first</a:t>
            </a:r>
          </a:p>
          <a:p>
            <a:r>
              <a:rPr lang="en-US" dirty="0"/>
              <a:t>Opening</a:t>
            </a:r>
          </a:p>
          <a:p>
            <a:pPr marL="530352" lvl="1" indent="0">
              <a:buNone/>
            </a:pPr>
            <a:r>
              <a:rPr lang="en-US" dirty="0"/>
              <a:t>the first few moves of a chess game</a:t>
            </a:r>
          </a:p>
          <a:p>
            <a:r>
              <a:rPr lang="en-US" dirty="0"/>
              <a:t>Elo Rating</a:t>
            </a:r>
          </a:p>
          <a:p>
            <a:pPr marL="530352" lvl="1" indent="0">
              <a:buNone/>
            </a:pPr>
            <a:r>
              <a:rPr lang="en-US" dirty="0"/>
              <a:t>a measure of the skill of a player</a:t>
            </a:r>
          </a:p>
          <a:p>
            <a:r>
              <a:rPr lang="en-US" dirty="0"/>
              <a:t>Elo Difference</a:t>
            </a:r>
          </a:p>
          <a:p>
            <a:pPr marL="530352" lvl="1" indent="0">
              <a:buNone/>
            </a:pPr>
            <a:r>
              <a:rPr lang="en-US" dirty="0"/>
              <a:t>White Elo Rating – Black Elo Rating</a:t>
            </a:r>
          </a:p>
          <a:p>
            <a:r>
              <a:rPr lang="en-US" dirty="0"/>
              <a:t>Win Ratio</a:t>
            </a:r>
          </a:p>
          <a:p>
            <a:pPr marL="530352" lvl="1" indent="0">
              <a:buNone/>
            </a:pPr>
            <a:r>
              <a:rPr lang="en-US" dirty="0"/>
              <a:t>Probability of winning based on Elo, Elo difference, and opening.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74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AB63-47DA-A34C-B1EB-8977FE80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E213-90C4-9C4B-A5B3-4477F9E9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86038"/>
            <a:ext cx="9601200" cy="3281361"/>
          </a:xfrm>
        </p:spPr>
        <p:txBody>
          <a:bodyPr>
            <a:normAutofit/>
          </a:bodyPr>
          <a:lstStyle/>
          <a:p>
            <a:r>
              <a:rPr lang="en-US" sz="2400" i="1" dirty="0" err="1"/>
              <a:t>theweekinchess.com</a:t>
            </a:r>
            <a:endParaRPr lang="en-US" sz="2400" i="1" dirty="0"/>
          </a:p>
          <a:p>
            <a:pPr lvl="1"/>
            <a:r>
              <a:rPr lang="en-US" sz="2400" i="0" dirty="0"/>
              <a:t>Website for chess news and games</a:t>
            </a:r>
          </a:p>
          <a:p>
            <a:pPr lvl="1"/>
            <a:r>
              <a:rPr lang="en-US" sz="2400" i="0" dirty="0"/>
              <a:t>Has archive of global chess tournaments going back to 2012</a:t>
            </a:r>
          </a:p>
          <a:p>
            <a:r>
              <a:rPr lang="en-US" sz="2200" i="0" dirty="0"/>
              <a:t>Web-scraping: mass-d</a:t>
            </a:r>
            <a:r>
              <a:rPr lang="en-US" sz="2200" dirty="0"/>
              <a:t>ownloaded </a:t>
            </a:r>
          </a:p>
          <a:p>
            <a:r>
              <a:rPr lang="en-US" sz="2200" i="0" dirty="0"/>
              <a:t>Total size of data downloaded: 1.01 GB</a:t>
            </a:r>
          </a:p>
          <a:p>
            <a:pPr lvl="1"/>
            <a:endParaRPr lang="en-US" sz="2400" i="0" dirty="0"/>
          </a:p>
          <a:p>
            <a:pPr lvl="1"/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214320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269FA-9CAA-DF4C-B19B-5464A7EA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Initial Dataset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846B-2DBD-D243-A60C-4859DD36F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1.3 million games read</a:t>
            </a:r>
          </a:p>
          <a:p>
            <a:pPr lvl="1"/>
            <a:r>
              <a:rPr lang="en-US" sz="1800" dirty="0"/>
              <a:t>Mostly tournaments </a:t>
            </a:r>
          </a:p>
          <a:p>
            <a:pPr lvl="1"/>
            <a:r>
              <a:rPr lang="en-US" sz="1800" dirty="0"/>
              <a:t>Strong bias towards high Elo Players</a:t>
            </a:r>
          </a:p>
          <a:p>
            <a:r>
              <a:rPr lang="en-US" sz="1800" dirty="0"/>
              <a:t>Relevant features:</a:t>
            </a:r>
          </a:p>
          <a:p>
            <a:pPr lvl="1"/>
            <a:r>
              <a:rPr lang="en-US" sz="1800" dirty="0"/>
              <a:t>White Elo</a:t>
            </a:r>
          </a:p>
          <a:p>
            <a:pPr lvl="1"/>
            <a:r>
              <a:rPr lang="en-US" sz="1800" dirty="0"/>
              <a:t>Black Elo</a:t>
            </a:r>
          </a:p>
          <a:p>
            <a:pPr lvl="1"/>
            <a:r>
              <a:rPr lang="en-US" sz="1800" dirty="0"/>
              <a:t>Opening</a:t>
            </a:r>
          </a:p>
          <a:p>
            <a:pPr lvl="1"/>
            <a:r>
              <a:rPr lang="en-US" sz="1800" dirty="0"/>
              <a:t>Result (i.e. win, loss, or draw)</a:t>
            </a:r>
          </a:p>
          <a:p>
            <a:r>
              <a:rPr lang="en-US" sz="1800" dirty="0"/>
              <a:t>After cleaning, reduced to 1.1 million games</a:t>
            </a:r>
          </a:p>
          <a:p>
            <a:pPr lvl="1"/>
            <a:r>
              <a:rPr lang="en-US" sz="1800" dirty="0"/>
              <a:t>Added Elo Difference</a:t>
            </a:r>
          </a:p>
          <a:p>
            <a:pPr lvl="1"/>
            <a:r>
              <a:rPr lang="en-US" sz="1800" dirty="0"/>
              <a:t>Rounded Elo Ratings and Elo Difference to nearest 50</a:t>
            </a:r>
          </a:p>
        </p:txBody>
      </p:sp>
    </p:spTree>
    <p:extLst>
      <p:ext uri="{BB962C8B-B14F-4D97-AF65-F5344CB8AC3E}">
        <p14:creationId xmlns:p14="http://schemas.microsoft.com/office/powerpoint/2010/main" val="7083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DC9E61-0BA3-804D-8962-61F9B3463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B4E277-A64C-5144-B167-16ABB377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624E5-C4E6-5E47-99A1-4326AC78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148" y="838200"/>
            <a:ext cx="763210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4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B89489-10E8-194A-B08E-7EB7852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C8C6B4-1537-FA42-AC1F-5D0973E2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90" y="685800"/>
            <a:ext cx="7456820" cy="518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9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5B88-C256-1845-A7A7-40694A57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9CDA-90ED-4F40-B556-ED32067E4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15056-6ED1-DA41-97BC-9AFF06DF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84" y="685800"/>
            <a:ext cx="783883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3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AC6F9-C362-7240-A170-E42F8D6E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most popular openings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231146-649E-B84B-9B43-48EEDEF4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F94321-5B13-4C42-9214-F97E5A73B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999281"/>
            <a:ext cx="3855720" cy="386811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/>
              <a:t>Top 7 most frequent openings accounts for about half of all games (~490k rows).</a:t>
            </a:r>
          </a:p>
          <a:p>
            <a:endParaRPr lang="en-US" sz="2000" dirty="0"/>
          </a:p>
          <a:p>
            <a:r>
              <a:rPr lang="en-US" sz="2000" dirty="0"/>
              <a:t>Take these 7 openings as categorical features.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ACAD84-A67C-F24E-99B7-10AF722B9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18" y="394871"/>
            <a:ext cx="2774631" cy="60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37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B404-2B7D-5E43-9051-579DCBA1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D7BF-AFAE-C547-8A54-A1A918A80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used rows which employed those six openings.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White Elo</a:t>
            </a:r>
          </a:p>
          <a:p>
            <a:pPr lvl="1"/>
            <a:r>
              <a:rPr lang="en-US" dirty="0"/>
              <a:t>Elo Difference</a:t>
            </a:r>
          </a:p>
          <a:p>
            <a:pPr lvl="1"/>
            <a:r>
              <a:rPr lang="en-US" dirty="0"/>
              <a:t>The six openings as </a:t>
            </a:r>
            <a:r>
              <a:rPr lang="en-US" dirty="0" err="1"/>
              <a:t>categoricals</a:t>
            </a:r>
            <a:endParaRPr lang="en-US" dirty="0"/>
          </a:p>
          <a:p>
            <a:r>
              <a:rPr lang="en-US" dirty="0"/>
              <a:t>Target: </a:t>
            </a:r>
          </a:p>
          <a:p>
            <a:pPr lvl="1"/>
            <a:r>
              <a:rPr lang="en-US" dirty="0"/>
              <a:t>Win probability as a function of Elo Difference</a:t>
            </a:r>
          </a:p>
          <a:p>
            <a:r>
              <a:rPr lang="en-US" dirty="0"/>
              <a:t>“Elo Difference” collinear with “White Elo”</a:t>
            </a:r>
          </a:p>
          <a:p>
            <a:pPr lvl="1"/>
            <a:r>
              <a:rPr lang="en-US" dirty="0"/>
              <a:t>”White Elo” deleted</a:t>
            </a:r>
          </a:p>
          <a:p>
            <a:r>
              <a:rPr lang="en-US" dirty="0"/>
              <a:t>”Caro-</a:t>
            </a:r>
            <a:r>
              <a:rPr lang="en-US" dirty="0" err="1"/>
              <a:t>Kann</a:t>
            </a:r>
            <a:r>
              <a:rPr lang="en-US" dirty="0"/>
              <a:t>” and “English” immediately had large p-values &gt; 0.5</a:t>
            </a:r>
          </a:p>
          <a:p>
            <a:pPr lvl="1"/>
            <a:r>
              <a:rPr lang="en-US" dirty="0"/>
              <a:t>Both deleted from features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5252E-2FF0-CA4D-AFBE-B5BB677C1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1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269FA-9CAA-DF4C-B19B-5464A7EA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dirty="0"/>
              <a:t>Model Evaluation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FAAC028-7669-4636-82BB-356E16C83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First with </a:t>
            </a:r>
            <a:r>
              <a:rPr lang="en-US" dirty="0" err="1"/>
              <a:t>statsmodel</a:t>
            </a:r>
            <a:endParaRPr lang="en-US" dirty="0"/>
          </a:p>
          <a:p>
            <a:pPr lvl="1"/>
            <a:r>
              <a:rPr lang="en-US" dirty="0"/>
              <a:t>Trained with 80% of data</a:t>
            </a:r>
          </a:p>
          <a:p>
            <a:pPr lvl="1"/>
            <a:r>
              <a:rPr lang="en-US" dirty="0"/>
              <a:t>Tested with remaining 20%</a:t>
            </a:r>
          </a:p>
          <a:p>
            <a:r>
              <a:rPr lang="en-US" dirty="0"/>
              <a:t>High R-squared &gt; 0.9</a:t>
            </a:r>
          </a:p>
          <a:p>
            <a:r>
              <a:rPr lang="en-US" dirty="0"/>
              <a:t>All features have p-values &lt; 0.05</a:t>
            </a:r>
          </a:p>
          <a:p>
            <a:r>
              <a:rPr lang="en-US" dirty="0"/>
              <a:t>Coefficients are small</a:t>
            </a:r>
          </a:p>
          <a:p>
            <a:r>
              <a:rPr lang="en-US" dirty="0"/>
              <a:t>MSE = 0.01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92049-AA4E-6847-A6D4-CA987379E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67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4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17D6-D4B4-BC4A-8F07-080951D2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Sci-kit Learn Prediction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5F0FC6-6422-814D-9149-0BF86AE90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28802"/>
              </p:ext>
            </p:extLst>
          </p:nvPr>
        </p:nvGraphicFramePr>
        <p:xfrm>
          <a:off x="1549831" y="1828799"/>
          <a:ext cx="9794928" cy="369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464">
                  <a:extLst>
                    <a:ext uri="{9D8B030D-6E8A-4147-A177-3AD203B41FA5}">
                      <a16:colId xmlns:a16="http://schemas.microsoft.com/office/drawing/2014/main" val="694524823"/>
                    </a:ext>
                  </a:extLst>
                </a:gridCol>
                <a:gridCol w="4897464">
                  <a:extLst>
                    <a:ext uri="{9D8B030D-6E8A-4147-A177-3AD203B41FA5}">
                      <a16:colId xmlns:a16="http://schemas.microsoft.com/office/drawing/2014/main" val="1426864533"/>
                    </a:ext>
                  </a:extLst>
                </a:gridCol>
              </a:tblGrid>
              <a:tr h="475533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17397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07076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r>
                        <a:rPr lang="en-US" dirty="0"/>
                        <a:t>Elo 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9.48e-4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120838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r>
                        <a:rPr lang="en-US" dirty="0"/>
                        <a:t>“French”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4.01e-3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949148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r>
                        <a:rPr lang="en-US" dirty="0"/>
                        <a:t>“King’s Indian”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4.51e-3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92979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r>
                        <a:rPr lang="en-US" dirty="0"/>
                        <a:t>“Queen’s Gambit Declined”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-2.58e-3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177849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r>
                        <a:rPr lang="en-US" dirty="0"/>
                        <a:t>”</a:t>
                      </a:r>
                      <a:r>
                        <a:rPr lang="en-US" dirty="0" err="1"/>
                        <a:t>Ruy</a:t>
                      </a:r>
                      <a:r>
                        <a:rPr lang="en-US" dirty="0"/>
                        <a:t> Lopez”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-1.02e-2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11596"/>
                  </a:ext>
                </a:extLst>
              </a:tr>
              <a:tr h="328867">
                <a:tc>
                  <a:txBody>
                    <a:bodyPr/>
                    <a:lstStyle/>
                    <a:p>
                      <a:r>
                        <a:rPr lang="en-US" dirty="0"/>
                        <a:t>“Sicilian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5.56e-3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434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10EF48-F7F5-C947-B61F-2485E5D9B1C8}"/>
              </a:ext>
            </a:extLst>
          </p:cNvPr>
          <p:cNvSpPr txBox="1"/>
          <p:nvPr/>
        </p:nvSpPr>
        <p:spPr>
          <a:xfrm>
            <a:off x="1720312" y="5904854"/>
            <a:ext cx="647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only opening which doesn’t start with 1. e4 is “King’s Indian”</a:t>
            </a:r>
          </a:p>
        </p:txBody>
      </p:sp>
    </p:spTree>
    <p:extLst>
      <p:ext uri="{BB962C8B-B14F-4D97-AF65-F5344CB8AC3E}">
        <p14:creationId xmlns:p14="http://schemas.microsoft.com/office/powerpoint/2010/main" val="275578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243B-86D5-A94B-8353-40723312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7BED4-41D2-1740-9D38-84FB8198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i="1" dirty="0"/>
              <a:t>Should smaller businesses compete against bigger businesses in the same location or use different strategies?</a:t>
            </a:r>
          </a:p>
          <a:p>
            <a:pPr marL="0" indent="0">
              <a:buNone/>
            </a:pPr>
            <a:endParaRPr lang="en-US" sz="4000" i="1" dirty="0"/>
          </a:p>
          <a:p>
            <a:pPr marL="0" indent="0">
              <a:buNone/>
            </a:pPr>
            <a:r>
              <a:rPr lang="en-US" sz="4000" i="1" dirty="0"/>
              <a:t>How should a bidder with less money than other bidders strategize in an auction?</a:t>
            </a:r>
          </a:p>
        </p:txBody>
      </p:sp>
    </p:spTree>
    <p:extLst>
      <p:ext uri="{BB962C8B-B14F-4D97-AF65-F5344CB8AC3E}">
        <p14:creationId xmlns:p14="http://schemas.microsoft.com/office/powerpoint/2010/main" val="136815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FDEEA-F6C1-6C44-8452-BB15C322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899" y="744469"/>
            <a:ext cx="4798243" cy="20006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cap="all" dirty="0" err="1"/>
              <a:t>Ruy</a:t>
            </a:r>
            <a:r>
              <a:rPr lang="en-US" sz="7200" cap="all" dirty="0"/>
              <a:t> </a:t>
            </a:r>
            <a:r>
              <a:rPr lang="en-US" sz="7200" cap="all" dirty="0" err="1"/>
              <a:t>lopez</a:t>
            </a:r>
            <a:r>
              <a:rPr lang="en-US" sz="7200" cap="all" dirty="0"/>
              <a:t> opening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09C9B3-9D1D-0742-8C1E-ED6A83D94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116" y="1145268"/>
            <a:ext cx="4948872" cy="4948872"/>
          </a:xfr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31CA829-E82E-1D49-8F4F-27F4D04EA51A}"/>
              </a:ext>
            </a:extLst>
          </p:cNvPr>
          <p:cNvSpPr txBox="1">
            <a:spLocks/>
          </p:cNvSpPr>
          <p:nvPr/>
        </p:nvSpPr>
        <p:spPr>
          <a:xfrm>
            <a:off x="6433980" y="2745153"/>
            <a:ext cx="5212080" cy="311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Beta = -0.01, most advantageous for negative Elo Difference</a:t>
            </a:r>
          </a:p>
          <a:p>
            <a:r>
              <a:rPr lang="en-US" dirty="0"/>
              <a:t>AGGRESSIVE!</a:t>
            </a:r>
          </a:p>
          <a:p>
            <a:r>
              <a:rPr lang="en-US" dirty="0"/>
              <a:t>THREATS AND COUNTER-ATTACKS AT EVERY MOVE!</a:t>
            </a:r>
          </a:p>
          <a:p>
            <a:r>
              <a:rPr lang="en-US" dirty="0"/>
              <a:t>FORCEFUL PUSH</a:t>
            </a:r>
          </a:p>
        </p:txBody>
      </p:sp>
    </p:spTree>
    <p:extLst>
      <p:ext uri="{BB962C8B-B14F-4D97-AF65-F5344CB8AC3E}">
        <p14:creationId xmlns:p14="http://schemas.microsoft.com/office/powerpoint/2010/main" val="24504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FDEEA-F6C1-6C44-8452-BB15C322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594" y="634028"/>
            <a:ext cx="4798243" cy="20936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Sicilian opening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BC14534-1203-174C-94F6-6831D011D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441" y="1158012"/>
            <a:ext cx="4936128" cy="4936128"/>
          </a:xfr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805A3-5CE2-8244-8607-DC8BD48153CB}"/>
              </a:ext>
            </a:extLst>
          </p:cNvPr>
          <p:cNvSpPr txBox="1">
            <a:spLocks/>
          </p:cNvSpPr>
          <p:nvPr/>
        </p:nvSpPr>
        <p:spPr>
          <a:xfrm>
            <a:off x="6433980" y="2745153"/>
            <a:ext cx="5212080" cy="311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Beta = 0.005, most advantageous for positive Elo Difference</a:t>
            </a:r>
          </a:p>
          <a:p>
            <a:r>
              <a:rPr lang="en-US" dirty="0"/>
              <a:t>Passive</a:t>
            </a:r>
          </a:p>
          <a:p>
            <a:r>
              <a:rPr lang="en-US" dirty="0"/>
              <a:t>Black does not threaten any pieces or directly control the center</a:t>
            </a:r>
          </a:p>
        </p:txBody>
      </p:sp>
    </p:spTree>
    <p:extLst>
      <p:ext uri="{BB962C8B-B14F-4D97-AF65-F5344CB8AC3E}">
        <p14:creationId xmlns:p14="http://schemas.microsoft.com/office/powerpoint/2010/main" val="909502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5583F-A0AB-6B49-B700-B8179DC0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2C15-D54A-6841-A886-2E8F55FF7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189" y="1327356"/>
            <a:ext cx="7151503" cy="4482564"/>
          </a:xfrm>
        </p:spPr>
        <p:txBody>
          <a:bodyPr>
            <a:normAutofit/>
          </a:bodyPr>
          <a:lstStyle/>
          <a:p>
            <a:r>
              <a:rPr lang="en-US" sz="3600" dirty="0"/>
              <a:t>If Black is the decision-maker, openings with positive coefficients are advantageous if their Elo is less than the opponent’s </a:t>
            </a:r>
          </a:p>
          <a:p>
            <a:r>
              <a:rPr lang="en-US" sz="3600" dirty="0"/>
              <a:t>Sicilian &gt; </a:t>
            </a:r>
            <a:r>
              <a:rPr lang="en-US" sz="3600" dirty="0" err="1"/>
              <a:t>Ruy</a:t>
            </a:r>
            <a:r>
              <a:rPr lang="en-US" sz="3600" dirty="0"/>
              <a:t> Lopez</a:t>
            </a:r>
          </a:p>
          <a:p>
            <a:r>
              <a:rPr lang="en-US" sz="3600" dirty="0"/>
              <a:t>Passive &gt; Aggressive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30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E6CC-8A1C-1C46-8037-CDFF84E5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07" y="0"/>
            <a:ext cx="7705164" cy="1112003"/>
          </a:xfrm>
        </p:spPr>
        <p:txBody>
          <a:bodyPr>
            <a:normAutofit fontScale="90000"/>
          </a:bodyPr>
          <a:lstStyle/>
          <a:p>
            <a:r>
              <a:rPr lang="en-US" dirty="0"/>
              <a:t>McDonald’s in Santa Barbara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F4C5C-CEA3-7D4D-A0DE-C7FA58FA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AF2FC4-0779-F747-B028-DE36051B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07" y="1425844"/>
            <a:ext cx="11436793" cy="402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5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16A5-4143-D248-A54B-6ABD81DF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18" y="0"/>
            <a:ext cx="9601200" cy="1485900"/>
          </a:xfrm>
        </p:spPr>
        <p:txBody>
          <a:bodyPr/>
          <a:lstStyle/>
          <a:p>
            <a:r>
              <a:rPr lang="en-US" dirty="0"/>
              <a:t>The Habit in Santa Barbara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A137-367F-FE4D-A5E1-D2D8D082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7C331-BF4F-8D40-988F-96C268BA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18" y="1485900"/>
            <a:ext cx="11448081" cy="428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5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5B7E-6563-7F44-B52C-AF04E26D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72" y="0"/>
            <a:ext cx="9601200" cy="1485900"/>
          </a:xfrm>
        </p:spPr>
        <p:txBody>
          <a:bodyPr/>
          <a:lstStyle/>
          <a:p>
            <a:r>
              <a:rPr lang="en-US" dirty="0"/>
              <a:t>In-n-Out in Santa Barbara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3DFF-EEC0-2144-A721-245B4212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B79B5-85EB-6D49-833E-C04BB8F0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72" y="1247639"/>
            <a:ext cx="11471328" cy="46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4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6178-5C91-074F-AC6F-18BC0684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Difficulties Analyzing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BA1060-AE65-4961-979C-9F27A1D4E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83108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20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3565-4E8D-9340-B6ED-7203658F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942975"/>
          </a:xfrm>
        </p:spPr>
        <p:txBody>
          <a:bodyPr>
            <a:normAutofit/>
          </a:bodyPr>
          <a:lstStyle/>
          <a:p>
            <a:r>
              <a:rPr lang="en-US"/>
              <a:t>Why Study Chess?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FFE3-413D-484E-85AA-89A112C1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1914525"/>
            <a:ext cx="5793475" cy="3952875"/>
          </a:xfrm>
        </p:spPr>
        <p:txBody>
          <a:bodyPr>
            <a:normAutofit/>
          </a:bodyPr>
          <a:lstStyle/>
          <a:p>
            <a:r>
              <a:rPr lang="en-US" dirty="0"/>
              <a:t>Abundant data</a:t>
            </a:r>
          </a:p>
          <a:p>
            <a:pPr lvl="1"/>
            <a:r>
              <a:rPr lang="en-US" dirty="0"/>
              <a:t>Nearly every game at tournaments is recorded</a:t>
            </a:r>
          </a:p>
          <a:p>
            <a:pPr lvl="1"/>
            <a:r>
              <a:rPr lang="en-US" dirty="0"/>
              <a:t>Very popular game</a:t>
            </a:r>
          </a:p>
          <a:p>
            <a:r>
              <a:rPr lang="en-US" dirty="0"/>
              <a:t>Accessible data</a:t>
            </a:r>
          </a:p>
          <a:p>
            <a:pPr lvl="1"/>
            <a:r>
              <a:rPr lang="en-US" dirty="0"/>
              <a:t>Millions of chess games in archives</a:t>
            </a:r>
          </a:p>
          <a:p>
            <a:r>
              <a:rPr lang="en-US" dirty="0"/>
              <a:t>Consistent game notation formatting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pgn</a:t>
            </a:r>
            <a:r>
              <a:rPr lang="en-US" dirty="0"/>
              <a:t> file format (Portable Game Notation)</a:t>
            </a:r>
          </a:p>
          <a:p>
            <a:r>
              <a:rPr lang="en-US" dirty="0"/>
              <a:t>Hundreds of years of deeply-fleshed opening theory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BAE26-7BE9-4858-BA35-F2856C227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7" r="26348" b="2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4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694E-7664-7B4D-8B45-6D4E43AE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Common Features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F399A9-66A4-4905-AFC0-80184718B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49544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695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47DC-8EFB-1047-BD24-C686752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B4417C-2CB3-594C-804D-12170BC92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94485"/>
              </p:ext>
            </p:extLst>
          </p:nvPr>
        </p:nvGraphicFramePr>
        <p:xfrm>
          <a:off x="1371599" y="685800"/>
          <a:ext cx="10174638" cy="518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3969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522</Words>
  <Application>Microsoft Macintosh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Franklin Gothic Book</vt:lpstr>
      <vt:lpstr>Crop</vt:lpstr>
      <vt:lpstr>Project kasparov Game theory applications  of  chess openings</vt:lpstr>
      <vt:lpstr>Questions:</vt:lpstr>
      <vt:lpstr>McDonald’s in Santa Barbara </vt:lpstr>
      <vt:lpstr>The Habit in Santa Barbara</vt:lpstr>
      <vt:lpstr>In-n-Out in Santa Barbara</vt:lpstr>
      <vt:lpstr>Difficulties Analyzing  </vt:lpstr>
      <vt:lpstr>Why Study Chess?</vt:lpstr>
      <vt:lpstr>Common Features</vt:lpstr>
      <vt:lpstr>PowerPoint Presentation</vt:lpstr>
      <vt:lpstr>Definitions and Concepts</vt:lpstr>
      <vt:lpstr>Data Acquisition</vt:lpstr>
      <vt:lpstr>Initial Dataset</vt:lpstr>
      <vt:lpstr>PowerPoint Presentation</vt:lpstr>
      <vt:lpstr>PowerPoint Presentation</vt:lpstr>
      <vt:lpstr>PowerPoint Presentation</vt:lpstr>
      <vt:lpstr>Choosing most popular openings</vt:lpstr>
      <vt:lpstr>Feature Engineering</vt:lpstr>
      <vt:lpstr>Model Evaluation</vt:lpstr>
      <vt:lpstr>Sci-kit Learn Prediction</vt:lpstr>
      <vt:lpstr>Ruy lopez opening</vt:lpstr>
      <vt:lpstr>Sicilian opening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kasparov</dc:title>
  <dc:creator>Weiyu Tong</dc:creator>
  <cp:lastModifiedBy>Weiyu Tong</cp:lastModifiedBy>
  <cp:revision>9</cp:revision>
  <dcterms:created xsi:type="dcterms:W3CDTF">2019-10-11T15:46:15Z</dcterms:created>
  <dcterms:modified xsi:type="dcterms:W3CDTF">2019-10-14T23:32:47Z</dcterms:modified>
</cp:coreProperties>
</file>