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6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38CEB-3B4B-455B-955B-A1F7C31B8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1B64E8-4C36-4B69-9877-2F0DDC4C6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938EE6-CD52-48F8-A51B-2FEE85F8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58C-0863-4382-B3D7-7C4836F18117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3F586C-EADE-4104-A5BF-EF40182A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737D7C-BB8A-41AF-9FE2-D1DC0062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6E24-3601-41F0-9237-02907C0031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45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9FBDE-CD3D-4EAA-8C98-55ABBDDC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036040-3BF9-4018-ADFF-384973F1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01080-2611-4B09-9B85-5D29062D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58C-0863-4382-B3D7-7C4836F18117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2862DD-3E4F-4FB5-8779-AECA2E0A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E5C82C-E210-4513-B76E-266B0677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6E24-3601-41F0-9237-02907C0031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4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E0B49E-BB97-46E6-B93A-AFAA84CD2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80EB60-3553-4156-93B0-A18F2ACAA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AA6FEA-0A97-4A59-90B8-007507E0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58C-0863-4382-B3D7-7C4836F18117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A5EB10-9568-481A-901B-601A156F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4B9DD-7D31-4E7F-BF11-45788D48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6E24-3601-41F0-9237-02907C0031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48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BD1AC-4D6F-4DE5-BCB6-34166EFE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82166-8C2E-45BA-BAF7-2E54B19F2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A9AE90-85C6-4A16-9CE6-E228D8A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58C-0863-4382-B3D7-7C4836F18117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14F85D-603B-4932-9251-1E35C2B6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659669-C1A5-4602-8563-2012B8E9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6E24-3601-41F0-9237-02907C0031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16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EB8C1-F086-486E-ABF5-A133766B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255D2F-BF8E-4EE6-B82D-8C0D77E70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E8B71-499F-441F-99CE-0A398C86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58C-0863-4382-B3D7-7C4836F18117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DF2655-53F9-4D1E-8B94-9E65B89D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3882D-8111-4045-A6B6-807658C0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6E24-3601-41F0-9237-02907C0031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03DA-2CF0-4840-94F4-1579A7B9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FD325-A1F3-476B-B72A-7F3B41D5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4E954E-093C-4CE4-BF8D-AD1D3E366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C28740-474A-46FC-8463-DD057C38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58C-0863-4382-B3D7-7C4836F18117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3FA4CD-EC40-4C1E-B663-59530C16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5AB746-9AA2-4492-8B7C-C0184D8A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6E24-3601-41F0-9237-02907C0031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05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4B221-EEC4-49F4-87B0-C8C6020C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15500-929C-4211-B5A4-65E2A258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8811E4-D8B7-499C-BBDC-CB1C14C6C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E1E6FE-0BD3-4F83-92B2-5072E3870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6ADC6B-9BCE-400E-BFD8-3A3258B77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333268-1BE3-4E24-8C71-B1E3EA72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58C-0863-4382-B3D7-7C4836F18117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7C4FCD-395D-40A1-A9CD-FE97931A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672D4B-FF26-4004-8081-D39CA80B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6E24-3601-41F0-9237-02907C0031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0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8A2DE-4E0E-48CE-9CC7-4CDE0A80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A6496C-43C5-4AE0-9534-DEAFC2E0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58C-0863-4382-B3D7-7C4836F18117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7078AF-702E-41CE-A6AC-C949849C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B0F573-7D95-4A29-A664-32BB52A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6E24-3601-41F0-9237-02907C0031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A5AD6A-BCB4-4FD0-A3FD-449CE1B5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58C-0863-4382-B3D7-7C4836F18117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80EA54-FF15-4F83-B039-1BDE89F7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74FD5F-9097-429A-A8D6-8AFDF70B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6E24-3601-41F0-9237-02907C0031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50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4245D-7619-4CE8-A261-45D4FD08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079828-E0F7-4AAA-9FEC-9D26B5A6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42B5E-E9D2-466F-9D3F-B1E7F9837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BB2394-D068-493D-BB2C-8D980472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58C-0863-4382-B3D7-7C4836F18117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92DCD3-ED17-43B4-9CB7-8623EEC2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B9282A-BB53-4B12-B88B-36BFA6B3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6E24-3601-41F0-9237-02907C0031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41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EDB22-3218-4342-B931-FAD42DEB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981B95-9B1B-42B9-9760-65D22052E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5D60A3-AE67-4783-826C-077F53F10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8BC796-330A-42A7-B3F2-045505F9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58C-0863-4382-B3D7-7C4836F18117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6CE909-9CCF-4816-A32D-44EEDA89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689CE9-EB4E-4F3A-805F-7C9DBAB7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6E24-3601-41F0-9237-02907C0031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12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34EDC6-D4C7-4B96-AD9B-47714262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DE0887-E276-4B78-BBBF-3BAA697F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957CF-2348-40AF-8E04-D5CD95BA6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758C-0863-4382-B3D7-7C4836F18117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8AC85-69FB-4F6B-92E4-AD40AD0E7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65B550-1F58-4FDF-BFE4-32C7CE978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6E24-3601-41F0-9237-02907C0031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66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rnitorrincodigital.com/2015/02/13/podcast-1060interfase-inteligencia-artificia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9EC2A-7E77-4D5C-BD0D-F2DC50ED1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760081-629A-4512-B904-71D7AAA73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0889"/>
            <a:ext cx="9144000" cy="2387600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Proyecto Machine Learning for Kids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0FFB44-C004-46B5-9D67-9E087D287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617036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/>
              <a:t>Grupo Garner</a:t>
            </a:r>
          </a:p>
        </p:txBody>
      </p:sp>
    </p:spTree>
    <p:extLst>
      <p:ext uri="{BB962C8B-B14F-4D97-AF65-F5344CB8AC3E}">
        <p14:creationId xmlns:p14="http://schemas.microsoft.com/office/powerpoint/2010/main" val="268167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F691611-66F0-4F7E-B869-1D99D07E6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898"/>
            <a:ext cx="12192000" cy="58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8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A3FC319-FD91-4586-87D3-D0008780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025"/>
            <a:ext cx="121920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4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E2CA71F-9E53-45A9-8AA3-C33CF8D7D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850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2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8A4867-3587-4EF3-9235-7D5731EC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025"/>
            <a:ext cx="121920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3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A5D65-6288-44DC-A936-826E7CAF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210C38-C829-49ED-966E-F6B1FFEC6D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6B8D6D-595A-483E-B8D6-14FF8FE668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325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Machine Learning for Kids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TILLAGUANGO JIMENEZ</dc:creator>
  <cp:lastModifiedBy>JONATHAN TILLAGUANGO JIMENEZ</cp:lastModifiedBy>
  <cp:revision>4</cp:revision>
  <dcterms:created xsi:type="dcterms:W3CDTF">2020-12-09T14:47:08Z</dcterms:created>
  <dcterms:modified xsi:type="dcterms:W3CDTF">2021-01-11T06:31:45Z</dcterms:modified>
</cp:coreProperties>
</file>