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445" r:id="rId6"/>
    <p:sldId id="2446" r:id="rId7"/>
    <p:sldId id="2434" r:id="rId8"/>
    <p:sldId id="2447" r:id="rId9"/>
    <p:sldId id="2449" r:id="rId10"/>
    <p:sldId id="2450" r:id="rId11"/>
    <p:sldId id="2451" r:id="rId12"/>
    <p:sldId id="2448" r:id="rId13"/>
    <p:sldId id="2452" r:id="rId14"/>
    <p:sldId id="2444" r:id="rId15"/>
    <p:sldId id="2454" r:id="rId16"/>
    <p:sldId id="2441" r:id="rId1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F55B"/>
    <a:srgbClr val="7AF4A5"/>
    <a:srgbClr val="7FF4A7"/>
    <a:srgbClr val="9F1F63"/>
    <a:srgbClr val="C19F2E"/>
    <a:srgbClr val="FED339"/>
    <a:srgbClr val="F36F4D"/>
    <a:srgbClr val="376B9D"/>
    <a:srgbClr val="B1CEE9"/>
    <a:srgbClr val="C0F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932" autoAdjust="0"/>
  </p:normalViewPr>
  <p:slideViewPr>
    <p:cSldViewPr snapToGrid="0">
      <p:cViewPr>
        <p:scale>
          <a:sx n="73" d="100"/>
          <a:sy n="73" d="100"/>
        </p:scale>
        <p:origin x="20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TILLAGUANGO JIMENEZ" userId="e11b7be7cba087f0" providerId="LiveId" clId="{6EE5A8BB-542B-4C50-A45A-657B2C3F2852}"/>
    <pc:docChg chg="undo redo custSel addSld delSld modSld sldOrd modMainMaster">
      <pc:chgData name="JONATHAN TILLAGUANGO JIMENEZ" userId="e11b7be7cba087f0" providerId="LiveId" clId="{6EE5A8BB-542B-4C50-A45A-657B2C3F2852}" dt="2020-12-03T05:31:47.218" v="4718"/>
      <pc:docMkLst>
        <pc:docMk/>
      </pc:docMkLst>
      <pc:sldChg chg="addSp delSp modSp mod modTransition">
        <pc:chgData name="JONATHAN TILLAGUANGO JIMENEZ" userId="e11b7be7cba087f0" providerId="LiveId" clId="{6EE5A8BB-542B-4C50-A45A-657B2C3F2852}" dt="2020-12-03T04:26:37.290" v="4557" actId="478"/>
        <pc:sldMkLst>
          <pc:docMk/>
          <pc:sldMk cId="2506210253" sldId="256"/>
        </pc:sldMkLst>
        <pc:spChg chg="mod">
          <ac:chgData name="JONATHAN TILLAGUANGO JIMENEZ" userId="e11b7be7cba087f0" providerId="LiveId" clId="{6EE5A8BB-542B-4C50-A45A-657B2C3F2852}" dt="2020-12-03T02:00:17.335" v="1752"/>
          <ac:spMkLst>
            <pc:docMk/>
            <pc:sldMk cId="2506210253" sldId="256"/>
            <ac:spMk id="6" creationId="{7E0E8055-17FA-43CE-9F03-E712F496B7CF}"/>
          </ac:spMkLst>
        </pc:spChg>
        <pc:spChg chg="mod">
          <ac:chgData name="JONATHAN TILLAGUANGO JIMENEZ" userId="e11b7be7cba087f0" providerId="LiveId" clId="{6EE5A8BB-542B-4C50-A45A-657B2C3F2852}" dt="2020-12-03T02:00:17.335" v="1752"/>
          <ac:spMkLst>
            <pc:docMk/>
            <pc:sldMk cId="2506210253" sldId="256"/>
            <ac:spMk id="7" creationId="{9935280A-EBD5-4EFA-81A0-313C85F987EC}"/>
          </ac:spMkLst>
        </pc:spChg>
        <pc:spChg chg="add del mod">
          <ac:chgData name="JONATHAN TILLAGUANGO JIMENEZ" userId="e11b7be7cba087f0" providerId="LiveId" clId="{6EE5A8BB-542B-4C50-A45A-657B2C3F2852}" dt="2020-12-03T04:24:43.966" v="4518" actId="478"/>
          <ac:spMkLst>
            <pc:docMk/>
            <pc:sldMk cId="2506210253" sldId="256"/>
            <ac:spMk id="9" creationId="{F06446B4-7605-4F06-86E6-59B1807D5589}"/>
          </ac:spMkLst>
        </pc:spChg>
        <pc:spChg chg="add mod">
          <ac:chgData name="JONATHAN TILLAGUANGO JIMENEZ" userId="e11b7be7cba087f0" providerId="LiveId" clId="{6EE5A8BB-542B-4C50-A45A-657B2C3F2852}" dt="2020-12-03T04:12:47.228" v="4386" actId="1076"/>
          <ac:spMkLst>
            <pc:docMk/>
            <pc:sldMk cId="2506210253" sldId="256"/>
            <ac:spMk id="10" creationId="{8A54844E-30C8-4AB2-86FF-D35C792820FF}"/>
          </ac:spMkLst>
        </pc:spChg>
        <pc:spChg chg="mod">
          <ac:chgData name="JONATHAN TILLAGUANGO JIMENEZ" userId="e11b7be7cba087f0" providerId="LiveId" clId="{6EE5A8BB-542B-4C50-A45A-657B2C3F2852}" dt="2020-12-02T19:57:59.195" v="117" actId="1076"/>
          <ac:spMkLst>
            <pc:docMk/>
            <pc:sldMk cId="2506210253" sldId="256"/>
            <ac:spMk id="35" creationId="{B6C8E487-ADDC-4F1B-A30A-BAABB4998F49}"/>
          </ac:spMkLst>
        </pc:spChg>
        <pc:picChg chg="add mod">
          <ac:chgData name="JONATHAN TILLAGUANGO JIMENEZ" userId="e11b7be7cba087f0" providerId="LiveId" clId="{6EE5A8BB-542B-4C50-A45A-657B2C3F2852}" dt="2020-12-02T20:16:22.015" v="316" actId="1076"/>
          <ac:picMkLst>
            <pc:docMk/>
            <pc:sldMk cId="2506210253" sldId="256"/>
            <ac:picMk id="3" creationId="{84638019-AFFC-4FD2-A6CC-AC3F01514241}"/>
          </ac:picMkLst>
        </pc:picChg>
        <pc:picChg chg="add del mod">
          <ac:chgData name="JONATHAN TILLAGUANGO JIMENEZ" userId="e11b7be7cba087f0" providerId="LiveId" clId="{6EE5A8BB-542B-4C50-A45A-657B2C3F2852}" dt="2020-12-03T04:26:37.290" v="4557" actId="478"/>
          <ac:picMkLst>
            <pc:docMk/>
            <pc:sldMk cId="2506210253" sldId="256"/>
            <ac:picMk id="4" creationId="{58C5941F-7430-494A-93BB-71AC23CED735}"/>
          </ac:picMkLst>
        </pc:picChg>
        <pc:picChg chg="mod">
          <ac:chgData name="JONATHAN TILLAGUANGO JIMENEZ" userId="e11b7be7cba087f0" providerId="LiveId" clId="{6EE5A8BB-542B-4C50-A45A-657B2C3F2852}" dt="2020-12-03T02:00:17.335" v="1752"/>
          <ac:picMkLst>
            <pc:docMk/>
            <pc:sldMk cId="2506210253" sldId="256"/>
            <ac:picMk id="5" creationId="{01F590AB-1AF1-489D-B942-2800AE8629C3}"/>
          </ac:picMkLst>
        </pc:picChg>
        <pc:picChg chg="add mod modCrop">
          <ac:chgData name="JONATHAN TILLAGUANGO JIMENEZ" userId="e11b7be7cba087f0" providerId="LiveId" clId="{6EE5A8BB-542B-4C50-A45A-657B2C3F2852}" dt="2020-12-02T20:16:26.928" v="317" actId="1076"/>
          <ac:picMkLst>
            <pc:docMk/>
            <pc:sldMk cId="2506210253" sldId="256"/>
            <ac:picMk id="8" creationId="{0827AEB0-73B2-4212-9BA5-1C0C894F754D}"/>
          </ac:picMkLst>
        </pc:picChg>
        <pc:picChg chg="add mod">
          <ac:chgData name="JONATHAN TILLAGUANGO JIMENEZ" userId="e11b7be7cba087f0" providerId="LiveId" clId="{6EE5A8BB-542B-4C50-A45A-657B2C3F2852}" dt="2020-12-03T04:22:26.779" v="4514" actId="1076"/>
          <ac:picMkLst>
            <pc:docMk/>
            <pc:sldMk cId="2506210253" sldId="256"/>
            <ac:picMk id="1026" creationId="{D78C5B6E-B99C-426A-8FF4-15B6231E21F8}"/>
          </ac:picMkLst>
        </pc:picChg>
      </pc:sldChg>
      <pc:sldChg chg="addSp delSp modSp del mod ord modTransition">
        <pc:chgData name="JONATHAN TILLAGUANGO JIMENEZ" userId="e11b7be7cba087f0" providerId="LiveId" clId="{6EE5A8BB-542B-4C50-A45A-657B2C3F2852}" dt="2020-12-03T04:59:54.492" v="4627" actId="47"/>
        <pc:sldMkLst>
          <pc:docMk/>
          <pc:sldMk cId="3174381467" sldId="258"/>
        </pc:sldMkLst>
        <pc:spChg chg="mod">
          <ac:chgData name="JONATHAN TILLAGUANGO JIMENEZ" userId="e11b7be7cba087f0" providerId="LiveId" clId="{6EE5A8BB-542B-4C50-A45A-657B2C3F2852}" dt="2020-12-02T21:20:50.700" v="1017" actId="2711"/>
          <ac:spMkLst>
            <pc:docMk/>
            <pc:sldMk cId="3174381467" sldId="258"/>
            <ac:spMk id="2" creationId="{5483E2DD-4F96-4CE8-A9FE-FD5DF44C4CAC}"/>
          </ac:spMkLst>
        </pc:spChg>
        <pc:spChg chg="mod">
          <ac:chgData name="JONATHAN TILLAGUANGO JIMENEZ" userId="e11b7be7cba087f0" providerId="LiveId" clId="{6EE5A8BB-542B-4C50-A45A-657B2C3F2852}" dt="2020-12-03T02:00:17.335" v="1752"/>
          <ac:spMkLst>
            <pc:docMk/>
            <pc:sldMk cId="3174381467" sldId="258"/>
            <ac:spMk id="4" creationId="{4033542F-D085-445E-BEBE-DEE6D4F79CAD}"/>
          </ac:spMkLst>
        </pc:spChg>
        <pc:spChg chg="mod">
          <ac:chgData name="JONATHAN TILLAGUANGO JIMENEZ" userId="e11b7be7cba087f0" providerId="LiveId" clId="{6EE5A8BB-542B-4C50-A45A-657B2C3F2852}" dt="2020-12-03T02:00:17.335" v="1752"/>
          <ac:spMkLst>
            <pc:docMk/>
            <pc:sldMk cId="3174381467" sldId="258"/>
            <ac:spMk id="5" creationId="{FDF153A6-0E4B-417F-85BB-FD8402B100BD}"/>
          </ac:spMkLst>
        </pc:spChg>
        <pc:spChg chg="mod">
          <ac:chgData name="JONATHAN TILLAGUANGO JIMENEZ" userId="e11b7be7cba087f0" providerId="LiveId" clId="{6EE5A8BB-542B-4C50-A45A-657B2C3F2852}" dt="2020-12-03T02:00:17.335" v="1752"/>
          <ac:spMkLst>
            <pc:docMk/>
            <pc:sldMk cId="3174381467" sldId="258"/>
            <ac:spMk id="6" creationId="{89C32B2A-F443-47DA-A5C9-E0CCEC6C2F29}"/>
          </ac:spMkLst>
        </pc:spChg>
        <pc:spChg chg="mod">
          <ac:chgData name="JONATHAN TILLAGUANGO JIMENEZ" userId="e11b7be7cba087f0" providerId="LiveId" clId="{6EE5A8BB-542B-4C50-A45A-657B2C3F2852}" dt="2020-12-03T02:00:17.335" v="1752"/>
          <ac:spMkLst>
            <pc:docMk/>
            <pc:sldMk cId="3174381467" sldId="258"/>
            <ac:spMk id="7" creationId="{53DDF559-AB16-43D3-96DE-5FD6A71C1A24}"/>
          </ac:spMkLst>
        </pc:spChg>
        <pc:spChg chg="add del mod">
          <ac:chgData name="JONATHAN TILLAGUANGO JIMENEZ" userId="e11b7be7cba087f0" providerId="LiveId" clId="{6EE5A8BB-542B-4C50-A45A-657B2C3F2852}" dt="2020-12-02T20:22:40.613" v="334" actId="931"/>
          <ac:spMkLst>
            <pc:docMk/>
            <pc:sldMk cId="3174381467" sldId="258"/>
            <ac:spMk id="8" creationId="{29DDB7D6-123B-4E5A-AC98-7D304EF673D7}"/>
          </ac:spMkLst>
        </pc:spChg>
        <pc:spChg chg="mod">
          <ac:chgData name="JONATHAN TILLAGUANGO JIMENEZ" userId="e11b7be7cba087f0" providerId="LiveId" clId="{6EE5A8BB-542B-4C50-A45A-657B2C3F2852}" dt="2020-12-02T20:55:37.630" v="481" actId="1076"/>
          <ac:spMkLst>
            <pc:docMk/>
            <pc:sldMk cId="3174381467" sldId="258"/>
            <ac:spMk id="15" creationId="{A9B3BD41-12E6-4E88-8CE4-3A496CEA28A3}"/>
          </ac:spMkLst>
        </pc:spChg>
        <pc:spChg chg="mod">
          <ac:chgData name="JONATHAN TILLAGUANGO JIMENEZ" userId="e11b7be7cba087f0" providerId="LiveId" clId="{6EE5A8BB-542B-4C50-A45A-657B2C3F2852}" dt="2020-12-03T02:00:17.335" v="1752"/>
          <ac:spMkLst>
            <pc:docMk/>
            <pc:sldMk cId="3174381467" sldId="258"/>
            <ac:spMk id="16" creationId="{7EF05482-0999-42B8-A27E-59AAA26FB58E}"/>
          </ac:spMkLst>
        </pc:spChg>
        <pc:picChg chg="del">
          <ac:chgData name="JONATHAN TILLAGUANGO JIMENEZ" userId="e11b7be7cba087f0" providerId="LiveId" clId="{6EE5A8BB-542B-4C50-A45A-657B2C3F2852}" dt="2020-12-02T20:22:27.835" v="333" actId="478"/>
          <ac:picMkLst>
            <pc:docMk/>
            <pc:sldMk cId="3174381467" sldId="258"/>
            <ac:picMk id="9" creationId="{422CBBF4-EF67-4184-9603-EC435F55D084}"/>
          </ac:picMkLst>
        </pc:picChg>
        <pc:picChg chg="add mod ord">
          <ac:chgData name="JONATHAN TILLAGUANGO JIMENEZ" userId="e11b7be7cba087f0" providerId="LiveId" clId="{6EE5A8BB-542B-4C50-A45A-657B2C3F2852}" dt="2020-12-03T02:00:17.335" v="1752"/>
          <ac:picMkLst>
            <pc:docMk/>
            <pc:sldMk cId="3174381467" sldId="258"/>
            <ac:picMk id="11" creationId="{4755034F-389A-4ECE-9126-0BA780B3B30D}"/>
          </ac:picMkLst>
        </pc:picChg>
      </pc:sldChg>
      <pc:sldChg chg="addSp delSp modSp del mod ord">
        <pc:chgData name="JONATHAN TILLAGUANGO JIMENEZ" userId="e11b7be7cba087f0" providerId="LiveId" clId="{6EE5A8BB-542B-4C50-A45A-657B2C3F2852}" dt="2020-12-03T01:43:04.132" v="1575" actId="47"/>
        <pc:sldMkLst>
          <pc:docMk/>
          <pc:sldMk cId="48532822" sldId="260"/>
        </pc:sldMkLst>
        <pc:spChg chg="del">
          <ac:chgData name="JONATHAN TILLAGUANGO JIMENEZ" userId="e11b7be7cba087f0" providerId="LiveId" clId="{6EE5A8BB-542B-4C50-A45A-657B2C3F2852}" dt="2020-12-02T21:22:20.468" v="1034" actId="478"/>
          <ac:spMkLst>
            <pc:docMk/>
            <pc:sldMk cId="48532822" sldId="260"/>
            <ac:spMk id="2" creationId="{F17BB2B3-BB1E-4588-97D3-522970C829A4}"/>
          </ac:spMkLst>
        </pc:spChg>
        <pc:spChg chg="add del mod">
          <ac:chgData name="JONATHAN TILLAGUANGO JIMENEZ" userId="e11b7be7cba087f0" providerId="LiveId" clId="{6EE5A8BB-542B-4C50-A45A-657B2C3F2852}" dt="2020-12-02T20:22:01.355" v="327" actId="931"/>
          <ac:spMkLst>
            <pc:docMk/>
            <pc:sldMk cId="48532822" sldId="260"/>
            <ac:spMk id="6" creationId="{121FBB30-6BC1-4652-A7D0-2239ED186D12}"/>
          </ac:spMkLst>
        </pc:spChg>
        <pc:spChg chg="mod">
          <ac:chgData name="JONATHAN TILLAGUANGO JIMENEZ" userId="e11b7be7cba087f0" providerId="LiveId" clId="{6EE5A8BB-542B-4C50-A45A-657B2C3F2852}" dt="2020-12-02T22:12:11.662" v="1441" actId="20577"/>
          <ac:spMkLst>
            <pc:docMk/>
            <pc:sldMk cId="48532822" sldId="260"/>
            <ac:spMk id="7" creationId="{D5445F47-6D74-450C-BC16-998D2021AD78}"/>
          </ac:spMkLst>
        </pc:spChg>
        <pc:spChg chg="mod">
          <ac:chgData name="JONATHAN TILLAGUANGO JIMENEZ" userId="e11b7be7cba087f0" providerId="LiveId" clId="{6EE5A8BB-542B-4C50-A45A-657B2C3F2852}" dt="2020-12-02T20:23:20.411" v="343" actId="6549"/>
          <ac:spMkLst>
            <pc:docMk/>
            <pc:sldMk cId="48532822" sldId="260"/>
            <ac:spMk id="8" creationId="{E79DECD2-B85E-4CB3-BBFB-C64131454B65}"/>
          </ac:spMkLst>
        </pc:spChg>
        <pc:spChg chg="add del mod">
          <ac:chgData name="JONATHAN TILLAGUANGO JIMENEZ" userId="e11b7be7cba087f0" providerId="LiveId" clId="{6EE5A8BB-542B-4C50-A45A-657B2C3F2852}" dt="2020-12-02T21:22:31.376" v="1040"/>
          <ac:spMkLst>
            <pc:docMk/>
            <pc:sldMk cId="48532822" sldId="260"/>
            <ac:spMk id="12" creationId="{1F9C51C0-1BC6-4838-BB2A-732ED11D905F}"/>
          </ac:spMkLst>
        </pc:spChg>
        <pc:picChg chg="del">
          <ac:chgData name="JONATHAN TILLAGUANGO JIMENEZ" userId="e11b7be7cba087f0" providerId="LiveId" clId="{6EE5A8BB-542B-4C50-A45A-657B2C3F2852}" dt="2020-12-02T20:21:49.362" v="326" actId="478"/>
          <ac:picMkLst>
            <pc:docMk/>
            <pc:sldMk cId="48532822" sldId="260"/>
            <ac:picMk id="5" creationId="{9EF82849-1FFF-4EE2-B6A4-C19B8A083067}"/>
          </ac:picMkLst>
        </pc:picChg>
        <pc:picChg chg="add mod ord">
          <ac:chgData name="JONATHAN TILLAGUANGO JIMENEZ" userId="e11b7be7cba087f0" providerId="LiveId" clId="{6EE5A8BB-542B-4C50-A45A-657B2C3F2852}" dt="2020-12-02T20:22:06.249" v="328" actId="167"/>
          <ac:picMkLst>
            <pc:docMk/>
            <pc:sldMk cId="48532822" sldId="260"/>
            <ac:picMk id="11" creationId="{34B3F3A5-4D26-4BE5-BA0A-48DE4BC1C635}"/>
          </ac:picMkLst>
        </pc:picChg>
      </pc:sldChg>
      <pc:sldChg chg="del">
        <pc:chgData name="JONATHAN TILLAGUANGO JIMENEZ" userId="e11b7be7cba087f0" providerId="LiveId" clId="{6EE5A8BB-542B-4C50-A45A-657B2C3F2852}" dt="2020-12-03T01:37:45.735" v="1565" actId="47"/>
        <pc:sldMkLst>
          <pc:docMk/>
          <pc:sldMk cId="2779095684" sldId="2433"/>
        </pc:sldMkLst>
      </pc:sldChg>
      <pc:sldChg chg="addSp delSp modSp mod ord modTransition modAnim modNotesTx">
        <pc:chgData name="JONATHAN TILLAGUANGO JIMENEZ" userId="e11b7be7cba087f0" providerId="LiveId" clId="{6EE5A8BB-542B-4C50-A45A-657B2C3F2852}" dt="2020-12-03T05:05:16.495" v="4651"/>
        <pc:sldMkLst>
          <pc:docMk/>
          <pc:sldMk cId="259734590" sldId="2434"/>
        </pc:sldMkLst>
        <pc:spChg chg="del mod">
          <ac:chgData name="JONATHAN TILLAGUANGO JIMENEZ" userId="e11b7be7cba087f0" providerId="LiveId" clId="{6EE5A8BB-542B-4C50-A45A-657B2C3F2852}" dt="2020-12-03T02:01:57.721" v="1768" actId="478"/>
          <ac:spMkLst>
            <pc:docMk/>
            <pc:sldMk cId="259734590" sldId="2434"/>
            <ac:spMk id="2" creationId="{80919F81-09E4-41AD-9E45-21C8A7FBC2E5}"/>
          </ac:spMkLst>
        </pc:spChg>
        <pc:spChg chg="mod">
          <ac:chgData name="JONATHAN TILLAGUANGO JIMENEZ" userId="e11b7be7cba087f0" providerId="LiveId" clId="{6EE5A8BB-542B-4C50-A45A-657B2C3F2852}" dt="2020-12-03T02:00:17.335" v="1752"/>
          <ac:spMkLst>
            <pc:docMk/>
            <pc:sldMk cId="259734590" sldId="2434"/>
            <ac:spMk id="3" creationId="{6556A3C9-6740-4558-AB5B-687741A63BDD}"/>
          </ac:spMkLst>
        </pc:spChg>
        <pc:spChg chg="mod">
          <ac:chgData name="JONATHAN TILLAGUANGO JIMENEZ" userId="e11b7be7cba087f0" providerId="LiveId" clId="{6EE5A8BB-542B-4C50-A45A-657B2C3F2852}" dt="2020-12-03T02:02:45.129" v="1776" actId="1076"/>
          <ac:spMkLst>
            <pc:docMk/>
            <pc:sldMk cId="259734590" sldId="2434"/>
            <ac:spMk id="4" creationId="{2885A4AC-9AA0-4EFF-8162-609223BF5D70}"/>
          </ac:spMkLst>
        </pc:spChg>
        <pc:spChg chg="add del mod">
          <ac:chgData name="JONATHAN TILLAGUANGO JIMENEZ" userId="e11b7be7cba087f0" providerId="LiveId" clId="{6EE5A8BB-542B-4C50-A45A-657B2C3F2852}" dt="2020-12-03T01:49:57.861" v="1680" actId="478"/>
          <ac:spMkLst>
            <pc:docMk/>
            <pc:sldMk cId="259734590" sldId="2434"/>
            <ac:spMk id="6" creationId="{72C4CB57-DF6F-466A-97D5-DD69541F9446}"/>
          </ac:spMkLst>
        </pc:spChg>
        <pc:spChg chg="mod">
          <ac:chgData name="JONATHAN TILLAGUANGO JIMENEZ" userId="e11b7be7cba087f0" providerId="LiveId" clId="{6EE5A8BB-542B-4C50-A45A-657B2C3F2852}" dt="2020-12-03T04:34:26.499" v="4579" actId="1076"/>
          <ac:spMkLst>
            <pc:docMk/>
            <pc:sldMk cId="259734590" sldId="2434"/>
            <ac:spMk id="7" creationId="{D5445F47-6D74-450C-BC16-998D2021AD78}"/>
          </ac:spMkLst>
        </pc:spChg>
        <pc:spChg chg="add del mod">
          <ac:chgData name="JONATHAN TILLAGUANGO JIMENEZ" userId="e11b7be7cba087f0" providerId="LiveId" clId="{6EE5A8BB-542B-4C50-A45A-657B2C3F2852}" dt="2020-12-02T20:22:19.685" v="331" actId="931"/>
          <ac:spMkLst>
            <pc:docMk/>
            <pc:sldMk cId="259734590" sldId="2434"/>
            <ac:spMk id="8" creationId="{2FD0CAFD-4A7B-49CE-98AE-04EE3AE6D616}"/>
          </ac:spMkLst>
        </pc:spChg>
        <pc:spChg chg="mod">
          <ac:chgData name="JONATHAN TILLAGUANGO JIMENEZ" userId="e11b7be7cba087f0" providerId="LiveId" clId="{6EE5A8BB-542B-4C50-A45A-657B2C3F2852}" dt="2020-12-03T05:02:25.497" v="4631" actId="1076"/>
          <ac:spMkLst>
            <pc:docMk/>
            <pc:sldMk cId="259734590" sldId="2434"/>
            <ac:spMk id="9" creationId="{4744B28E-5E14-4A77-AD4F-C979905862BF}"/>
          </ac:spMkLst>
        </pc:spChg>
        <pc:spChg chg="add del mod">
          <ac:chgData name="JONATHAN TILLAGUANGO JIMENEZ" userId="e11b7be7cba087f0" providerId="LiveId" clId="{6EE5A8BB-542B-4C50-A45A-657B2C3F2852}" dt="2020-12-03T01:52:31.670" v="1718" actId="478"/>
          <ac:spMkLst>
            <pc:docMk/>
            <pc:sldMk cId="259734590" sldId="2434"/>
            <ac:spMk id="10" creationId="{977C4724-E08B-477D-8951-EF20C17FEDA7}"/>
          </ac:spMkLst>
        </pc:spChg>
        <pc:spChg chg="add mod">
          <ac:chgData name="JONATHAN TILLAGUANGO JIMENEZ" userId="e11b7be7cba087f0" providerId="LiveId" clId="{6EE5A8BB-542B-4C50-A45A-657B2C3F2852}" dt="2020-12-03T02:02:49.441" v="1778" actId="1076"/>
          <ac:spMkLst>
            <pc:docMk/>
            <pc:sldMk cId="259734590" sldId="2434"/>
            <ac:spMk id="13" creationId="{90CFA8E9-7038-4E7B-9537-72362ADC29FB}"/>
          </ac:spMkLst>
        </pc:spChg>
        <pc:spChg chg="add del mod">
          <ac:chgData name="JONATHAN TILLAGUANGO JIMENEZ" userId="e11b7be7cba087f0" providerId="LiveId" clId="{6EE5A8BB-542B-4C50-A45A-657B2C3F2852}" dt="2020-12-03T01:57:13.316" v="1733" actId="478"/>
          <ac:spMkLst>
            <pc:docMk/>
            <pc:sldMk cId="259734590" sldId="2434"/>
            <ac:spMk id="14" creationId="{3718903E-7D03-4F99-9FBB-D15C096FDCB9}"/>
          </ac:spMkLst>
        </pc:spChg>
        <pc:spChg chg="add mod">
          <ac:chgData name="JONATHAN TILLAGUANGO JIMENEZ" userId="e11b7be7cba087f0" providerId="LiveId" clId="{6EE5A8BB-542B-4C50-A45A-657B2C3F2852}" dt="2020-12-03T02:02:47.849" v="1777" actId="1076"/>
          <ac:spMkLst>
            <pc:docMk/>
            <pc:sldMk cId="259734590" sldId="2434"/>
            <ac:spMk id="18" creationId="{FE72FA63-23A7-4FA2-919A-FA229B73DC48}"/>
          </ac:spMkLst>
        </pc:spChg>
        <pc:spChg chg="add mod">
          <ac:chgData name="JONATHAN TILLAGUANGO JIMENEZ" userId="e11b7be7cba087f0" providerId="LiveId" clId="{6EE5A8BB-542B-4C50-A45A-657B2C3F2852}" dt="2020-12-03T02:03:00.129" v="1781" actId="1076"/>
          <ac:spMkLst>
            <pc:docMk/>
            <pc:sldMk cId="259734590" sldId="2434"/>
            <ac:spMk id="19" creationId="{98AF6E3A-57CC-461F-91A6-3D59A5765F60}"/>
          </ac:spMkLst>
        </pc:spChg>
        <pc:spChg chg="add mod">
          <ac:chgData name="JONATHAN TILLAGUANGO JIMENEZ" userId="e11b7be7cba087f0" providerId="LiveId" clId="{6EE5A8BB-542B-4C50-A45A-657B2C3F2852}" dt="2020-12-03T02:02:53.754" v="1779" actId="1076"/>
          <ac:spMkLst>
            <pc:docMk/>
            <pc:sldMk cId="259734590" sldId="2434"/>
            <ac:spMk id="20" creationId="{785247D1-3985-4AB8-B6F4-A29062C0D17C}"/>
          </ac:spMkLst>
        </pc:spChg>
        <pc:spChg chg="mod">
          <ac:chgData name="JONATHAN TILLAGUANGO JIMENEZ" userId="e11b7be7cba087f0" providerId="LiveId" clId="{6EE5A8BB-542B-4C50-A45A-657B2C3F2852}" dt="2020-12-03T02:01:21.397" v="1761" actId="14100"/>
          <ac:spMkLst>
            <pc:docMk/>
            <pc:sldMk cId="259734590" sldId="2434"/>
            <ac:spMk id="34" creationId="{97CAE694-E5D7-45D8-80CE-4067B6610E53}"/>
          </ac:spMkLst>
        </pc:spChg>
        <pc:grpChg chg="add del mod ord">
          <ac:chgData name="JONATHAN TILLAGUANGO JIMENEZ" userId="e11b7be7cba087f0" providerId="LiveId" clId="{6EE5A8BB-542B-4C50-A45A-657B2C3F2852}" dt="2020-12-03T02:02:34.066" v="1773" actId="478"/>
          <ac:grpSpMkLst>
            <pc:docMk/>
            <pc:sldMk cId="259734590" sldId="2434"/>
            <ac:grpSpMk id="31" creationId="{CDA17D7C-7C63-439C-8B50-C9B0F0F9AAF7}"/>
          </ac:grpSpMkLst>
        </pc:grpChg>
        <pc:graphicFrameChg chg="add del mod modGraphic">
          <ac:chgData name="JONATHAN TILLAGUANGO JIMENEZ" userId="e11b7be7cba087f0" providerId="LiveId" clId="{6EE5A8BB-542B-4C50-A45A-657B2C3F2852}" dt="2020-12-02T21:40:44.583" v="1149" actId="478"/>
          <ac:graphicFrameMkLst>
            <pc:docMk/>
            <pc:sldMk cId="259734590" sldId="2434"/>
            <ac:graphicFrameMk id="12" creationId="{269729D3-945A-494B-A338-2942DAE54DA9}"/>
          </ac:graphicFrameMkLst>
        </pc:graphicFrameChg>
        <pc:picChg chg="del">
          <ac:chgData name="JONATHAN TILLAGUANGO JIMENEZ" userId="e11b7be7cba087f0" providerId="LiveId" clId="{6EE5A8BB-542B-4C50-A45A-657B2C3F2852}" dt="2020-12-02T20:22:11.194" v="330" actId="478"/>
          <ac:picMkLst>
            <pc:docMk/>
            <pc:sldMk cId="259734590" sldId="2434"/>
            <ac:picMk id="6" creationId="{8C001EA0-C1FE-4BFF-BAE0-93D031DC21E0}"/>
          </ac:picMkLst>
        </pc:picChg>
        <pc:picChg chg="add del mod ord">
          <ac:chgData name="JONATHAN TILLAGUANGO JIMENEZ" userId="e11b7be7cba087f0" providerId="LiveId" clId="{6EE5A8BB-542B-4C50-A45A-657B2C3F2852}" dt="2020-12-03T01:57:09.787" v="1732" actId="478"/>
          <ac:picMkLst>
            <pc:docMk/>
            <pc:sldMk cId="259734590" sldId="2434"/>
            <ac:picMk id="11" creationId="{F07F0776-5189-4D03-9E1F-8E284E656AB1}"/>
          </ac:picMkLst>
        </pc:picChg>
        <pc:picChg chg="add del mod ord">
          <ac:chgData name="JONATHAN TILLAGUANGO JIMENEZ" userId="e11b7be7cba087f0" providerId="LiveId" clId="{6EE5A8BB-542B-4C50-A45A-657B2C3F2852}" dt="2020-12-03T01:51:01.653" v="1687" actId="21"/>
          <ac:picMkLst>
            <pc:docMk/>
            <pc:sldMk cId="259734590" sldId="2434"/>
            <ac:picMk id="16" creationId="{9EDF1055-0A86-425B-956D-41D00CDD6D7F}"/>
          </ac:picMkLst>
        </pc:picChg>
        <pc:picChg chg="add del mod">
          <ac:chgData name="JONATHAN TILLAGUANGO JIMENEZ" userId="e11b7be7cba087f0" providerId="LiveId" clId="{6EE5A8BB-542B-4C50-A45A-657B2C3F2852}" dt="2020-12-03T01:51:42.491" v="1703"/>
          <ac:picMkLst>
            <pc:docMk/>
            <pc:sldMk cId="259734590" sldId="2434"/>
            <ac:picMk id="21" creationId="{241E6995-D194-4718-AA5F-38F99DE90B92}"/>
          </ac:picMkLst>
        </pc:picChg>
        <pc:picChg chg="add del mod ord">
          <ac:chgData name="JONATHAN TILLAGUANGO JIMENEZ" userId="e11b7be7cba087f0" providerId="LiveId" clId="{6EE5A8BB-542B-4C50-A45A-657B2C3F2852}" dt="2020-12-03T01:52:29.432" v="1714"/>
          <ac:picMkLst>
            <pc:docMk/>
            <pc:sldMk cId="259734590" sldId="2434"/>
            <ac:picMk id="22" creationId="{145F1AF9-EC5C-4C28-8EDA-D66D29DBAE9C}"/>
          </ac:picMkLst>
        </pc:picChg>
        <pc:picChg chg="add del mod">
          <ac:chgData name="JONATHAN TILLAGUANGO JIMENEZ" userId="e11b7be7cba087f0" providerId="LiveId" clId="{6EE5A8BB-542B-4C50-A45A-657B2C3F2852}" dt="2020-12-03T02:00:46.715" v="1753" actId="478"/>
          <ac:picMkLst>
            <pc:docMk/>
            <pc:sldMk cId="259734590" sldId="2434"/>
            <ac:picMk id="1026" creationId="{042F2CBE-A9FD-4B1C-99D6-4EB86435974C}"/>
          </ac:picMkLst>
        </pc:picChg>
        <pc:picChg chg="add mod">
          <ac:chgData name="JONATHAN TILLAGUANGO JIMENEZ" userId="e11b7be7cba087f0" providerId="LiveId" clId="{6EE5A8BB-542B-4C50-A45A-657B2C3F2852}" dt="2020-12-03T02:06:43.782" v="1821"/>
          <ac:picMkLst>
            <pc:docMk/>
            <pc:sldMk cId="259734590" sldId="2434"/>
            <ac:picMk id="1028" creationId="{A28B7DD1-09B9-4E5C-BCA7-C0F69D0D536A}"/>
          </ac:picMkLst>
        </pc:picChg>
      </pc:sldChg>
      <pc:sldChg chg="del">
        <pc:chgData name="JONATHAN TILLAGUANGO JIMENEZ" userId="e11b7be7cba087f0" providerId="LiveId" clId="{6EE5A8BB-542B-4C50-A45A-657B2C3F2852}" dt="2020-12-03T01:37:51.917" v="1566" actId="47"/>
        <pc:sldMkLst>
          <pc:docMk/>
          <pc:sldMk cId="1389222877" sldId="2438"/>
        </pc:sldMkLst>
      </pc:sldChg>
      <pc:sldChg chg="addSp delSp modSp add del mod ord">
        <pc:chgData name="JONATHAN TILLAGUANGO JIMENEZ" userId="e11b7be7cba087f0" providerId="LiveId" clId="{6EE5A8BB-542B-4C50-A45A-657B2C3F2852}" dt="2020-12-02T22:20:50.258" v="1538" actId="47"/>
        <pc:sldMkLst>
          <pc:docMk/>
          <pc:sldMk cId="2948305498" sldId="2439"/>
        </pc:sldMkLst>
        <pc:spChg chg="del">
          <ac:chgData name="JONATHAN TILLAGUANGO JIMENEZ" userId="e11b7be7cba087f0" providerId="LiveId" clId="{6EE5A8BB-542B-4C50-A45A-657B2C3F2852}" dt="2020-12-02T21:22:11.936" v="1032" actId="478"/>
          <ac:spMkLst>
            <pc:docMk/>
            <pc:sldMk cId="2948305498" sldId="2439"/>
            <ac:spMk id="3" creationId="{6F5A9FF5-7F76-43F9-8EBE-606AC1E2C553}"/>
          </ac:spMkLst>
        </pc:spChg>
        <pc:spChg chg="add del mod">
          <ac:chgData name="JONATHAN TILLAGUANGO JIMENEZ" userId="e11b7be7cba087f0" providerId="LiveId" clId="{6EE5A8BB-542B-4C50-A45A-657B2C3F2852}" dt="2020-12-02T20:21:20.019" v="323" actId="931"/>
          <ac:spMkLst>
            <pc:docMk/>
            <pc:sldMk cId="2948305498" sldId="2439"/>
            <ac:spMk id="7" creationId="{6A339389-356B-495A-98CF-4A935EF75DC8}"/>
          </ac:spMkLst>
        </pc:spChg>
        <pc:spChg chg="add mod">
          <ac:chgData name="JONATHAN TILLAGUANGO JIMENEZ" userId="e11b7be7cba087f0" providerId="LiveId" clId="{6EE5A8BB-542B-4C50-A45A-657B2C3F2852}" dt="2020-12-02T21:22:12.614" v="1033"/>
          <ac:spMkLst>
            <pc:docMk/>
            <pc:sldMk cId="2948305498" sldId="2439"/>
            <ac:spMk id="17" creationId="{9117DB98-9543-4AA1-AC9B-85253DD40BD5}"/>
          </ac:spMkLst>
        </pc:spChg>
        <pc:spChg chg="mod">
          <ac:chgData name="JONATHAN TILLAGUANGO JIMENEZ" userId="e11b7be7cba087f0" providerId="LiveId" clId="{6EE5A8BB-542B-4C50-A45A-657B2C3F2852}" dt="2020-12-02T20:49:18.568" v="415" actId="1076"/>
          <ac:spMkLst>
            <pc:docMk/>
            <pc:sldMk cId="2948305498" sldId="2439"/>
            <ac:spMk id="26" creationId="{DB4530C3-10EF-4FDE-A1B1-9DF09C2DF096}"/>
          </ac:spMkLst>
        </pc:spChg>
        <pc:spChg chg="mod">
          <ac:chgData name="JONATHAN TILLAGUANGO JIMENEZ" userId="e11b7be7cba087f0" providerId="LiveId" clId="{6EE5A8BB-542B-4C50-A45A-657B2C3F2852}" dt="2020-12-02T20:49:06.168" v="414" actId="20577"/>
          <ac:spMkLst>
            <pc:docMk/>
            <pc:sldMk cId="2948305498" sldId="2439"/>
            <ac:spMk id="27" creationId="{863C256D-8187-4199-952C-D2BB841598F8}"/>
          </ac:spMkLst>
        </pc:spChg>
        <pc:picChg chg="del">
          <ac:chgData name="JONATHAN TILLAGUANGO JIMENEZ" userId="e11b7be7cba087f0" providerId="LiveId" clId="{6EE5A8BB-542B-4C50-A45A-657B2C3F2852}" dt="2020-12-02T20:20:22.910" v="319" actId="478"/>
          <ac:picMkLst>
            <pc:docMk/>
            <pc:sldMk cId="2948305498" sldId="2439"/>
            <ac:picMk id="6" creationId="{00C713CD-79D0-408F-A140-FBAE3C602261}"/>
          </ac:picMkLst>
        </pc:picChg>
        <pc:picChg chg="add mod ord">
          <ac:chgData name="JONATHAN TILLAGUANGO JIMENEZ" userId="e11b7be7cba087f0" providerId="LiveId" clId="{6EE5A8BB-542B-4C50-A45A-657B2C3F2852}" dt="2020-12-02T20:21:41.168" v="325" actId="167"/>
          <ac:picMkLst>
            <pc:docMk/>
            <pc:sldMk cId="2948305498" sldId="2439"/>
            <ac:picMk id="9" creationId="{739A06CB-F30A-4773-A095-406AB503A03D}"/>
          </ac:picMkLst>
        </pc:picChg>
        <pc:picChg chg="add del mod">
          <ac:chgData name="JONATHAN TILLAGUANGO JIMENEZ" userId="e11b7be7cba087f0" providerId="LiveId" clId="{6EE5A8BB-542B-4C50-A45A-657B2C3F2852}" dt="2020-12-02T20:20:41.259" v="322" actId="478"/>
          <ac:picMkLst>
            <pc:docMk/>
            <pc:sldMk cId="2948305498" sldId="2439"/>
            <ac:picMk id="2050" creationId="{133630F3-837F-48C4-AD2B-A42248E94F60}"/>
          </ac:picMkLst>
        </pc:picChg>
      </pc:sldChg>
      <pc:sldChg chg="del ord">
        <pc:chgData name="JONATHAN TILLAGUANGO JIMENEZ" userId="e11b7be7cba087f0" providerId="LiveId" clId="{6EE5A8BB-542B-4C50-A45A-657B2C3F2852}" dt="2020-12-02T20:15:58.331" v="314" actId="47"/>
        <pc:sldMkLst>
          <pc:docMk/>
          <pc:sldMk cId="4236326864" sldId="2440"/>
        </pc:sldMkLst>
      </pc:sldChg>
      <pc:sldChg chg="addSp delSp modSp mod modTransition">
        <pc:chgData name="JONATHAN TILLAGUANGO JIMENEZ" userId="e11b7be7cba087f0" providerId="LiveId" clId="{6EE5A8BB-542B-4C50-A45A-657B2C3F2852}" dt="2020-12-03T04:22:08.233" v="4513"/>
        <pc:sldMkLst>
          <pc:docMk/>
          <pc:sldMk cId="207078912" sldId="2441"/>
        </pc:sldMkLst>
        <pc:spChg chg="mod">
          <ac:chgData name="JONATHAN TILLAGUANGO JIMENEZ" userId="e11b7be7cba087f0" providerId="LiveId" clId="{6EE5A8BB-542B-4C50-A45A-657B2C3F2852}" dt="2020-12-03T02:00:17.335" v="1752"/>
          <ac:spMkLst>
            <pc:docMk/>
            <pc:sldMk cId="207078912" sldId="2441"/>
            <ac:spMk id="2" creationId="{9FE3A4F2-29CE-4C57-A172-6A0D63EFD700}"/>
          </ac:spMkLst>
        </pc:spChg>
        <pc:spChg chg="add del mod">
          <ac:chgData name="JONATHAN TILLAGUANGO JIMENEZ" userId="e11b7be7cba087f0" providerId="LiveId" clId="{6EE5A8BB-542B-4C50-A45A-657B2C3F2852}" dt="2020-12-02T20:15:21.069" v="307" actId="478"/>
          <ac:spMkLst>
            <pc:docMk/>
            <pc:sldMk cId="207078912" sldId="2441"/>
            <ac:spMk id="4" creationId="{11956EBD-DE68-4506-8529-11EEA7BBE88C}"/>
          </ac:spMkLst>
        </pc:spChg>
        <pc:spChg chg="mod">
          <ac:chgData name="JONATHAN TILLAGUANGO JIMENEZ" userId="e11b7be7cba087f0" providerId="LiveId" clId="{6EE5A8BB-542B-4C50-A45A-657B2C3F2852}" dt="2020-12-03T02:00:17.335" v="1752"/>
          <ac:spMkLst>
            <pc:docMk/>
            <pc:sldMk cId="207078912" sldId="2441"/>
            <ac:spMk id="6" creationId="{7E0E8055-17FA-43CE-9F03-E712F496B7CF}"/>
          </ac:spMkLst>
        </pc:spChg>
        <pc:spChg chg="add mod">
          <ac:chgData name="JONATHAN TILLAGUANGO JIMENEZ" userId="e11b7be7cba087f0" providerId="LiveId" clId="{6EE5A8BB-542B-4C50-A45A-657B2C3F2852}" dt="2020-12-03T04:13:20.793" v="4410" actId="1076"/>
          <ac:spMkLst>
            <pc:docMk/>
            <pc:sldMk cId="207078912" sldId="2441"/>
            <ac:spMk id="8" creationId="{3C9F92C2-B86D-4818-A50C-EEDF0961F04F}"/>
          </ac:spMkLst>
        </pc:spChg>
        <pc:spChg chg="add del">
          <ac:chgData name="JONATHAN TILLAGUANGO JIMENEZ" userId="e11b7be7cba087f0" providerId="LiveId" clId="{6EE5A8BB-542B-4C50-A45A-657B2C3F2852}" dt="2020-12-02T20:15:27.695" v="308" actId="478"/>
          <ac:spMkLst>
            <pc:docMk/>
            <pc:sldMk cId="207078912" sldId="2441"/>
            <ac:spMk id="10" creationId="{3E9BAE4F-16CE-4F5D-9BC7-2CB992790F2F}"/>
          </ac:spMkLst>
        </pc:spChg>
        <pc:spChg chg="mod">
          <ac:chgData name="JONATHAN TILLAGUANGO JIMENEZ" userId="e11b7be7cba087f0" providerId="LiveId" clId="{6EE5A8BB-542B-4C50-A45A-657B2C3F2852}" dt="2020-12-03T04:13:11.200" v="4407" actId="571"/>
          <ac:spMkLst>
            <pc:docMk/>
            <pc:sldMk cId="207078912" sldId="2441"/>
            <ac:spMk id="14" creationId="{AAC7A814-A4F5-438A-B396-187E83539135}"/>
          </ac:spMkLst>
        </pc:spChg>
        <pc:spChg chg="mod">
          <ac:chgData name="JONATHAN TILLAGUANGO JIMENEZ" userId="e11b7be7cba087f0" providerId="LiveId" clId="{6EE5A8BB-542B-4C50-A45A-657B2C3F2852}" dt="2020-12-03T04:13:11.200" v="4407" actId="571"/>
          <ac:spMkLst>
            <pc:docMk/>
            <pc:sldMk cId="207078912" sldId="2441"/>
            <ac:spMk id="15" creationId="{5D3833E2-B6E8-4F83-89CE-9E4279A4D37D}"/>
          </ac:spMkLst>
        </pc:spChg>
        <pc:spChg chg="mod">
          <ac:chgData name="JONATHAN TILLAGUANGO JIMENEZ" userId="e11b7be7cba087f0" providerId="LiveId" clId="{6EE5A8BB-542B-4C50-A45A-657B2C3F2852}" dt="2020-12-03T04:13:11.200" v="4407" actId="571"/>
          <ac:spMkLst>
            <pc:docMk/>
            <pc:sldMk cId="207078912" sldId="2441"/>
            <ac:spMk id="16" creationId="{D34C12B9-ADC0-46C8-A191-E653F5E77210}"/>
          </ac:spMkLst>
        </pc:spChg>
        <pc:spChg chg="mod">
          <ac:chgData name="JONATHAN TILLAGUANGO JIMENEZ" userId="e11b7be7cba087f0" providerId="LiveId" clId="{6EE5A8BB-542B-4C50-A45A-657B2C3F2852}" dt="2020-12-03T04:13:16.026" v="4409" actId="571"/>
          <ac:spMkLst>
            <pc:docMk/>
            <pc:sldMk cId="207078912" sldId="2441"/>
            <ac:spMk id="18" creationId="{EC1DCF9E-6940-4AD1-BB4C-AC40091AC8D0}"/>
          </ac:spMkLst>
        </pc:spChg>
        <pc:spChg chg="mod">
          <ac:chgData name="JONATHAN TILLAGUANGO JIMENEZ" userId="e11b7be7cba087f0" providerId="LiveId" clId="{6EE5A8BB-542B-4C50-A45A-657B2C3F2852}" dt="2020-12-03T04:13:16.026" v="4409" actId="571"/>
          <ac:spMkLst>
            <pc:docMk/>
            <pc:sldMk cId="207078912" sldId="2441"/>
            <ac:spMk id="19" creationId="{0BA35139-89E3-41B7-A9C0-61B7D50B1470}"/>
          </ac:spMkLst>
        </pc:spChg>
        <pc:spChg chg="mod">
          <ac:chgData name="JONATHAN TILLAGUANGO JIMENEZ" userId="e11b7be7cba087f0" providerId="LiveId" clId="{6EE5A8BB-542B-4C50-A45A-657B2C3F2852}" dt="2020-12-03T04:13:16.026" v="4409" actId="571"/>
          <ac:spMkLst>
            <pc:docMk/>
            <pc:sldMk cId="207078912" sldId="2441"/>
            <ac:spMk id="20" creationId="{8C96FD41-9890-4DA1-8029-71FED1386C84}"/>
          </ac:spMkLst>
        </pc:spChg>
        <pc:spChg chg="mod">
          <ac:chgData name="JONATHAN TILLAGUANGO JIMENEZ" userId="e11b7be7cba087f0" providerId="LiveId" clId="{6EE5A8BB-542B-4C50-A45A-657B2C3F2852}" dt="2020-12-03T02:00:17.335" v="1752"/>
          <ac:spMkLst>
            <pc:docMk/>
            <pc:sldMk cId="207078912" sldId="2441"/>
            <ac:spMk id="26" creationId="{7B17F9E2-0E31-4010-80D8-F343F24E6E14}"/>
          </ac:spMkLst>
        </pc:spChg>
        <pc:spChg chg="mod">
          <ac:chgData name="JONATHAN TILLAGUANGO JIMENEZ" userId="e11b7be7cba087f0" providerId="LiveId" clId="{6EE5A8BB-542B-4C50-A45A-657B2C3F2852}" dt="2020-12-02T20:15:29.678" v="309" actId="1076"/>
          <ac:spMkLst>
            <pc:docMk/>
            <pc:sldMk cId="207078912" sldId="2441"/>
            <ac:spMk id="35" creationId="{B6C8E487-ADDC-4F1B-A30A-BAABB4998F49}"/>
          </ac:spMkLst>
        </pc:spChg>
        <pc:grpChg chg="add mod">
          <ac:chgData name="JONATHAN TILLAGUANGO JIMENEZ" userId="e11b7be7cba087f0" providerId="LiveId" clId="{6EE5A8BB-542B-4C50-A45A-657B2C3F2852}" dt="2020-12-03T04:13:11.200" v="4407" actId="571"/>
          <ac:grpSpMkLst>
            <pc:docMk/>
            <pc:sldMk cId="207078912" sldId="2441"/>
            <ac:grpSpMk id="13" creationId="{714AF15A-82F6-4148-900C-5D60E842BD68}"/>
          </ac:grpSpMkLst>
        </pc:grpChg>
        <pc:grpChg chg="add mod">
          <ac:chgData name="JONATHAN TILLAGUANGO JIMENEZ" userId="e11b7be7cba087f0" providerId="LiveId" clId="{6EE5A8BB-542B-4C50-A45A-657B2C3F2852}" dt="2020-12-03T04:13:16.026" v="4409" actId="571"/>
          <ac:grpSpMkLst>
            <pc:docMk/>
            <pc:sldMk cId="207078912" sldId="2441"/>
            <ac:grpSpMk id="17" creationId="{916DC48B-BF67-4F9A-ABDF-25332CBD29CA}"/>
          </ac:grpSpMkLst>
        </pc:grpChg>
        <pc:grpChg chg="add del mod">
          <ac:chgData name="JONATHAN TILLAGUANGO JIMENEZ" userId="e11b7be7cba087f0" providerId="LiveId" clId="{6EE5A8BB-542B-4C50-A45A-657B2C3F2852}" dt="2020-12-03T04:13:08.666" v="4405" actId="1076"/>
          <ac:grpSpMkLst>
            <pc:docMk/>
            <pc:sldMk cId="207078912" sldId="2441"/>
            <ac:grpSpMk id="40" creationId="{11BEC607-8474-408E-A7AC-48A065F31B63}"/>
          </ac:grpSpMkLst>
        </pc:grpChg>
        <pc:picChg chg="mod">
          <ac:chgData name="JONATHAN TILLAGUANGO JIMENEZ" userId="e11b7be7cba087f0" providerId="LiveId" clId="{6EE5A8BB-542B-4C50-A45A-657B2C3F2852}" dt="2020-12-03T02:00:17.335" v="1752"/>
          <ac:picMkLst>
            <pc:docMk/>
            <pc:sldMk cId="207078912" sldId="2441"/>
            <ac:picMk id="5" creationId="{ECE6809B-9586-4FFC-9D20-26C51CA9653B}"/>
          </ac:picMkLst>
        </pc:picChg>
      </pc:sldChg>
      <pc:sldChg chg="addSp delSp modSp add del mod">
        <pc:chgData name="JONATHAN TILLAGUANGO JIMENEZ" userId="e11b7be7cba087f0" providerId="LiveId" clId="{6EE5A8BB-542B-4C50-A45A-657B2C3F2852}" dt="2020-12-03T01:43:45.258" v="1584" actId="47"/>
        <pc:sldMkLst>
          <pc:docMk/>
          <pc:sldMk cId="1507751133" sldId="2442"/>
        </pc:sldMkLst>
        <pc:spChg chg="del mod">
          <ac:chgData name="JONATHAN TILLAGUANGO JIMENEZ" userId="e11b7be7cba087f0" providerId="LiveId" clId="{6EE5A8BB-542B-4C50-A45A-657B2C3F2852}" dt="2020-12-02T20:23:37.540" v="349" actId="21"/>
          <ac:spMkLst>
            <pc:docMk/>
            <pc:sldMk cId="1507751133" sldId="2442"/>
            <ac:spMk id="3" creationId="{A999491B-46DB-4307-8E1A-E1066E4FBAEB}"/>
          </ac:spMkLst>
        </pc:spChg>
        <pc:spChg chg="add mod">
          <ac:chgData name="JONATHAN TILLAGUANGO JIMENEZ" userId="e11b7be7cba087f0" providerId="LiveId" clId="{6EE5A8BB-542B-4C50-A45A-657B2C3F2852}" dt="2020-12-02T20:23:37.540" v="349" actId="21"/>
          <ac:spMkLst>
            <pc:docMk/>
            <pc:sldMk cId="1507751133" sldId="2442"/>
            <ac:spMk id="6" creationId="{E6FC5DAE-3218-4E5A-B703-AF0733297CA1}"/>
          </ac:spMkLst>
        </pc:spChg>
      </pc:sldChg>
      <pc:sldChg chg="del">
        <pc:chgData name="JONATHAN TILLAGUANGO JIMENEZ" userId="e11b7be7cba087f0" providerId="LiveId" clId="{6EE5A8BB-542B-4C50-A45A-657B2C3F2852}" dt="2020-12-02T20:15:09.490" v="303" actId="47"/>
        <pc:sldMkLst>
          <pc:docMk/>
          <pc:sldMk cId="59582380" sldId="2443"/>
        </pc:sldMkLst>
      </pc:sldChg>
      <pc:sldChg chg="addSp delSp modSp add mod ord modTransition">
        <pc:chgData name="JONATHAN TILLAGUANGO JIMENEZ" userId="e11b7be7cba087f0" providerId="LiveId" clId="{6EE5A8BB-542B-4C50-A45A-657B2C3F2852}" dt="2020-12-03T04:54:06.534" v="4587"/>
        <pc:sldMkLst>
          <pc:docMk/>
          <pc:sldMk cId="3206318748" sldId="2444"/>
        </pc:sldMkLst>
        <pc:spChg chg="mod">
          <ac:chgData name="JONATHAN TILLAGUANGO JIMENEZ" userId="e11b7be7cba087f0" providerId="LiveId" clId="{6EE5A8BB-542B-4C50-A45A-657B2C3F2852}" dt="2020-12-03T02:00:17.335" v="1752"/>
          <ac:spMkLst>
            <pc:docMk/>
            <pc:sldMk cId="3206318748" sldId="2444"/>
            <ac:spMk id="3" creationId="{6F5A9FF5-7F76-43F9-8EBE-606AC1E2C553}"/>
          </ac:spMkLst>
        </pc:spChg>
        <pc:spChg chg="mod">
          <ac:chgData name="JONATHAN TILLAGUANGO JIMENEZ" userId="e11b7be7cba087f0" providerId="LiveId" clId="{6EE5A8BB-542B-4C50-A45A-657B2C3F2852}" dt="2020-12-03T02:00:17.335" v="1752"/>
          <ac:spMkLst>
            <pc:docMk/>
            <pc:sldMk cId="3206318748" sldId="2444"/>
            <ac:spMk id="4" creationId="{4E8EC366-9118-4504-88CF-ABE80F98E7F0}"/>
          </ac:spMkLst>
        </pc:spChg>
        <pc:spChg chg="add del mod">
          <ac:chgData name="JONATHAN TILLAGUANGO JIMENEZ" userId="e11b7be7cba087f0" providerId="LiveId" clId="{6EE5A8BB-542B-4C50-A45A-657B2C3F2852}" dt="2020-12-03T03:39:39.339" v="3372" actId="478"/>
          <ac:spMkLst>
            <pc:docMk/>
            <pc:sldMk cId="3206318748" sldId="2444"/>
            <ac:spMk id="6" creationId="{7E7915BA-F2AA-403F-93CF-54CDB2F73994}"/>
          </ac:spMkLst>
        </pc:spChg>
        <pc:spChg chg="add del mod">
          <ac:chgData name="JONATHAN TILLAGUANGO JIMENEZ" userId="e11b7be7cba087f0" providerId="LiveId" clId="{6EE5A8BB-542B-4C50-A45A-657B2C3F2852}" dt="2020-12-02T20:23:01.732" v="341" actId="931"/>
          <ac:spMkLst>
            <pc:docMk/>
            <pc:sldMk cId="3206318748" sldId="2444"/>
            <ac:spMk id="7" creationId="{C57A6B6B-9DAA-40C7-A31C-DDB71DF558A7}"/>
          </ac:spMkLst>
        </pc:spChg>
        <pc:spChg chg="add del mod">
          <ac:chgData name="JONATHAN TILLAGUANGO JIMENEZ" userId="e11b7be7cba087f0" providerId="LiveId" clId="{6EE5A8BB-542B-4C50-A45A-657B2C3F2852}" dt="2020-12-03T02:35:33.790" v="1925"/>
          <ac:spMkLst>
            <pc:docMk/>
            <pc:sldMk cId="3206318748" sldId="2444"/>
            <ac:spMk id="12" creationId="{1883ACB0-C2B7-4B4A-BE81-ABBF6CDE0D41}"/>
          </ac:spMkLst>
        </pc:spChg>
        <pc:spChg chg="add mod">
          <ac:chgData name="JONATHAN TILLAGUANGO JIMENEZ" userId="e11b7be7cba087f0" providerId="LiveId" clId="{6EE5A8BB-542B-4C50-A45A-657B2C3F2852}" dt="2020-12-03T04:54:06.534" v="4587"/>
          <ac:spMkLst>
            <pc:docMk/>
            <pc:sldMk cId="3206318748" sldId="2444"/>
            <ac:spMk id="15" creationId="{179012BC-C34F-47CA-8739-4C5258D389A7}"/>
          </ac:spMkLst>
        </pc:spChg>
        <pc:spChg chg="add mod">
          <ac:chgData name="JONATHAN TILLAGUANGO JIMENEZ" userId="e11b7be7cba087f0" providerId="LiveId" clId="{6EE5A8BB-542B-4C50-A45A-657B2C3F2852}" dt="2020-12-03T03:50:12.637" v="3634" actId="571"/>
          <ac:spMkLst>
            <pc:docMk/>
            <pc:sldMk cId="3206318748" sldId="2444"/>
            <ac:spMk id="17" creationId="{C733636E-E4D4-4475-81E5-04CA14B8B9E3}"/>
          </ac:spMkLst>
        </pc:spChg>
        <pc:spChg chg="mod">
          <ac:chgData name="JONATHAN TILLAGUANGO JIMENEZ" userId="e11b7be7cba087f0" providerId="LiveId" clId="{6EE5A8BB-542B-4C50-A45A-657B2C3F2852}" dt="2020-12-03T03:39:54.072" v="3378" actId="1076"/>
          <ac:spMkLst>
            <pc:docMk/>
            <pc:sldMk cId="3206318748" sldId="2444"/>
            <ac:spMk id="26" creationId="{DB4530C3-10EF-4FDE-A1B1-9DF09C2DF096}"/>
          </ac:spMkLst>
        </pc:spChg>
        <pc:spChg chg="del mod">
          <ac:chgData name="JONATHAN TILLAGUANGO JIMENEZ" userId="e11b7be7cba087f0" providerId="LiveId" clId="{6EE5A8BB-542B-4C50-A45A-657B2C3F2852}" dt="2020-12-03T03:39:32.285" v="3368" actId="478"/>
          <ac:spMkLst>
            <pc:docMk/>
            <pc:sldMk cId="3206318748" sldId="2444"/>
            <ac:spMk id="27" creationId="{863C256D-8187-4199-952C-D2BB841598F8}"/>
          </ac:spMkLst>
        </pc:spChg>
        <pc:grpChg chg="add del mod">
          <ac:chgData name="JONATHAN TILLAGUANGO JIMENEZ" userId="e11b7be7cba087f0" providerId="LiveId" clId="{6EE5A8BB-542B-4C50-A45A-657B2C3F2852}" dt="2020-12-03T03:39:51.632" v="3377" actId="1076"/>
          <ac:grpSpMkLst>
            <pc:docMk/>
            <pc:sldMk cId="3206318748" sldId="2444"/>
            <ac:grpSpMk id="2" creationId="{CCC577CF-CED3-44B1-AC3E-05C2556B41F4}"/>
          </ac:grpSpMkLst>
        </pc:grpChg>
        <pc:picChg chg="del">
          <ac:chgData name="JONATHAN TILLAGUANGO JIMENEZ" userId="e11b7be7cba087f0" providerId="LiveId" clId="{6EE5A8BB-542B-4C50-A45A-657B2C3F2852}" dt="2020-12-02T20:22:52.466" v="336" actId="478"/>
          <ac:picMkLst>
            <pc:docMk/>
            <pc:sldMk cId="3206318748" sldId="2444"/>
            <ac:picMk id="6" creationId="{00C713CD-79D0-408F-A140-FBAE3C602261}"/>
          </ac:picMkLst>
        </pc:picChg>
        <pc:picChg chg="add mod ord">
          <ac:chgData name="JONATHAN TILLAGUANGO JIMENEZ" userId="e11b7be7cba087f0" providerId="LiveId" clId="{6EE5A8BB-542B-4C50-A45A-657B2C3F2852}" dt="2020-12-03T02:00:17.335" v="1752"/>
          <ac:picMkLst>
            <pc:docMk/>
            <pc:sldMk cId="3206318748" sldId="2444"/>
            <ac:picMk id="9" creationId="{26CF9FFC-CA93-4BC3-B081-A0B33CE41358}"/>
          </ac:picMkLst>
        </pc:picChg>
        <pc:picChg chg="add del mod">
          <ac:chgData name="JONATHAN TILLAGUANGO JIMENEZ" userId="e11b7be7cba087f0" providerId="LiveId" clId="{6EE5A8BB-542B-4C50-A45A-657B2C3F2852}" dt="2020-12-03T03:48:44.015" v="3440"/>
          <ac:picMkLst>
            <pc:docMk/>
            <pc:sldMk cId="3206318748" sldId="2444"/>
            <ac:picMk id="16" creationId="{1AB3B22A-1A37-4BDC-BCE4-758DFC415FA5}"/>
          </ac:picMkLst>
        </pc:picChg>
      </pc:sldChg>
      <pc:sldChg chg="addSp delSp modSp add mod ord modTransition modAnim">
        <pc:chgData name="JONATHAN TILLAGUANGO JIMENEZ" userId="e11b7be7cba087f0" providerId="LiveId" clId="{6EE5A8BB-542B-4C50-A45A-657B2C3F2852}" dt="2020-12-03T05:03:27.292" v="4637"/>
        <pc:sldMkLst>
          <pc:docMk/>
          <pc:sldMk cId="2253486170" sldId="2445"/>
        </pc:sldMkLst>
        <pc:spChg chg="del">
          <ac:chgData name="JONATHAN TILLAGUANGO JIMENEZ" userId="e11b7be7cba087f0" providerId="LiveId" clId="{6EE5A8BB-542B-4C50-A45A-657B2C3F2852}" dt="2020-12-02T21:21:06.643" v="1019" actId="478"/>
          <ac:spMkLst>
            <pc:docMk/>
            <pc:sldMk cId="2253486170" sldId="2445"/>
            <ac:spMk id="3" creationId="{6F5A9FF5-7F76-43F9-8EBE-606AC1E2C553}"/>
          </ac:spMkLst>
        </pc:spChg>
        <pc:spChg chg="mod">
          <ac:chgData name="JONATHAN TILLAGUANGO JIMENEZ" userId="e11b7be7cba087f0" providerId="LiveId" clId="{6EE5A8BB-542B-4C50-A45A-657B2C3F2852}" dt="2020-12-03T02:00:17.335" v="1752"/>
          <ac:spMkLst>
            <pc:docMk/>
            <pc:sldMk cId="2253486170" sldId="2445"/>
            <ac:spMk id="4" creationId="{4E8EC366-9118-4504-88CF-ABE80F98E7F0}"/>
          </ac:spMkLst>
        </pc:spChg>
        <pc:spChg chg="add mod">
          <ac:chgData name="JONATHAN TILLAGUANGO JIMENEZ" userId="e11b7be7cba087f0" providerId="LiveId" clId="{6EE5A8BB-542B-4C50-A45A-657B2C3F2852}" dt="2020-12-02T21:21:18.221" v="1023" actId="1076"/>
          <ac:spMkLst>
            <pc:docMk/>
            <pc:sldMk cId="2253486170" sldId="2445"/>
            <ac:spMk id="12" creationId="{5142811A-618C-47F6-9459-7D3D860A0E6D}"/>
          </ac:spMkLst>
        </pc:spChg>
        <pc:spChg chg="add mod">
          <ac:chgData name="JONATHAN TILLAGUANGO JIMENEZ" userId="e11b7be7cba087f0" providerId="LiveId" clId="{6EE5A8BB-542B-4C50-A45A-657B2C3F2852}" dt="2020-12-03T04:59:19.156" v="4626"/>
          <ac:spMkLst>
            <pc:docMk/>
            <pc:sldMk cId="2253486170" sldId="2445"/>
            <ac:spMk id="15" creationId="{434260CA-D278-49A1-95FA-750D647E330D}"/>
          </ac:spMkLst>
        </pc:spChg>
        <pc:spChg chg="mod">
          <ac:chgData name="JONATHAN TILLAGUANGO JIMENEZ" userId="e11b7be7cba087f0" providerId="LiveId" clId="{6EE5A8BB-542B-4C50-A45A-657B2C3F2852}" dt="2020-12-02T20:54:06.095" v="427" actId="20577"/>
          <ac:spMkLst>
            <pc:docMk/>
            <pc:sldMk cId="2253486170" sldId="2445"/>
            <ac:spMk id="26" creationId="{DB4530C3-10EF-4FDE-A1B1-9DF09C2DF096}"/>
          </ac:spMkLst>
        </pc:spChg>
        <pc:spChg chg="mod">
          <ac:chgData name="JONATHAN TILLAGUANGO JIMENEZ" userId="e11b7be7cba087f0" providerId="LiveId" clId="{6EE5A8BB-542B-4C50-A45A-657B2C3F2852}" dt="2020-12-03T02:00:17.335" v="1752"/>
          <ac:spMkLst>
            <pc:docMk/>
            <pc:sldMk cId="2253486170" sldId="2445"/>
            <ac:spMk id="27" creationId="{863C256D-8187-4199-952C-D2BB841598F8}"/>
          </ac:spMkLst>
        </pc:spChg>
        <pc:picChg chg="mod">
          <ac:chgData name="JONATHAN TILLAGUANGO JIMENEZ" userId="e11b7be7cba087f0" providerId="LiveId" clId="{6EE5A8BB-542B-4C50-A45A-657B2C3F2852}" dt="2020-12-02T21:21:10.431" v="1021" actId="1076"/>
          <ac:picMkLst>
            <pc:docMk/>
            <pc:sldMk cId="2253486170" sldId="2445"/>
            <ac:picMk id="9" creationId="{739A06CB-F30A-4773-A095-406AB503A03D}"/>
          </ac:picMkLst>
        </pc:picChg>
      </pc:sldChg>
      <pc:sldChg chg="addSp delSp modSp add mod ord modTransition modAnim">
        <pc:chgData name="JONATHAN TILLAGUANGO JIMENEZ" userId="e11b7be7cba087f0" providerId="LiveId" clId="{6EE5A8BB-542B-4C50-A45A-657B2C3F2852}" dt="2020-12-03T05:07:09.563" v="4657" actId="688"/>
        <pc:sldMkLst>
          <pc:docMk/>
          <pc:sldMk cId="3156675754" sldId="2446"/>
        </pc:sldMkLst>
        <pc:spChg chg="del">
          <ac:chgData name="JONATHAN TILLAGUANGO JIMENEZ" userId="e11b7be7cba087f0" providerId="LiveId" clId="{6EE5A8BB-542B-4C50-A45A-657B2C3F2852}" dt="2020-12-02T21:21:38.367" v="1030" actId="478"/>
          <ac:spMkLst>
            <pc:docMk/>
            <pc:sldMk cId="3156675754" sldId="2446"/>
            <ac:spMk id="3" creationId="{6F5A9FF5-7F76-43F9-8EBE-606AC1E2C553}"/>
          </ac:spMkLst>
        </pc:spChg>
        <pc:spChg chg="mod">
          <ac:chgData name="JONATHAN TILLAGUANGO JIMENEZ" userId="e11b7be7cba087f0" providerId="LiveId" clId="{6EE5A8BB-542B-4C50-A45A-657B2C3F2852}" dt="2020-12-03T02:00:17.335" v="1752"/>
          <ac:spMkLst>
            <pc:docMk/>
            <pc:sldMk cId="3156675754" sldId="2446"/>
            <ac:spMk id="4" creationId="{4E8EC366-9118-4504-88CF-ABE80F98E7F0}"/>
          </ac:spMkLst>
        </pc:spChg>
        <pc:spChg chg="add del mod">
          <ac:chgData name="JONATHAN TILLAGUANGO JIMENEZ" userId="e11b7be7cba087f0" providerId="LiveId" clId="{6EE5A8BB-542B-4C50-A45A-657B2C3F2852}" dt="2020-12-02T21:21:36.531" v="1029"/>
          <ac:spMkLst>
            <pc:docMk/>
            <pc:sldMk cId="3156675754" sldId="2446"/>
            <ac:spMk id="12" creationId="{9EF0E4B5-43E6-4A4D-A503-E2CCBEF76AB1}"/>
          </ac:spMkLst>
        </pc:spChg>
        <pc:spChg chg="add mod">
          <ac:chgData name="JONATHAN TILLAGUANGO JIMENEZ" userId="e11b7be7cba087f0" providerId="LiveId" clId="{6EE5A8BB-542B-4C50-A45A-657B2C3F2852}" dt="2020-12-02T21:21:39.079" v="1031"/>
          <ac:spMkLst>
            <pc:docMk/>
            <pc:sldMk cId="3156675754" sldId="2446"/>
            <ac:spMk id="15" creationId="{F0F4B4C8-8F87-443B-B476-3DB40BABFD0B}"/>
          </ac:spMkLst>
        </pc:spChg>
        <pc:spChg chg="mod">
          <ac:chgData name="JONATHAN TILLAGUANGO JIMENEZ" userId="e11b7be7cba087f0" providerId="LiveId" clId="{6EE5A8BB-542B-4C50-A45A-657B2C3F2852}" dt="2020-12-03T05:07:09.563" v="4657" actId="688"/>
          <ac:spMkLst>
            <pc:docMk/>
            <pc:sldMk cId="3156675754" sldId="2446"/>
            <ac:spMk id="26" creationId="{DB4530C3-10EF-4FDE-A1B1-9DF09C2DF096}"/>
          </ac:spMkLst>
        </pc:spChg>
        <pc:spChg chg="mod">
          <ac:chgData name="JONATHAN TILLAGUANGO JIMENEZ" userId="e11b7be7cba087f0" providerId="LiveId" clId="{6EE5A8BB-542B-4C50-A45A-657B2C3F2852}" dt="2020-12-02T21:26:57.756" v="1058" actId="1076"/>
          <ac:spMkLst>
            <pc:docMk/>
            <pc:sldMk cId="3156675754" sldId="2446"/>
            <ac:spMk id="27" creationId="{863C256D-8187-4199-952C-D2BB841598F8}"/>
          </ac:spMkLst>
        </pc:spChg>
        <pc:grpChg chg="mod">
          <ac:chgData name="JONATHAN TILLAGUANGO JIMENEZ" userId="e11b7be7cba087f0" providerId="LiveId" clId="{6EE5A8BB-542B-4C50-A45A-657B2C3F2852}" dt="2020-12-02T21:25:59.617" v="1043" actId="1076"/>
          <ac:grpSpMkLst>
            <pc:docMk/>
            <pc:sldMk cId="3156675754" sldId="2446"/>
            <ac:grpSpMk id="2" creationId="{CCC577CF-CED3-44B1-AC3E-05C2556B41F4}"/>
          </ac:grpSpMkLst>
        </pc:grpChg>
        <pc:picChg chg="del mod">
          <ac:chgData name="JONATHAN TILLAGUANGO JIMENEZ" userId="e11b7be7cba087f0" providerId="LiveId" clId="{6EE5A8BB-542B-4C50-A45A-657B2C3F2852}" dt="2020-12-03T01:48:47.228" v="1662" actId="21"/>
          <ac:picMkLst>
            <pc:docMk/>
            <pc:sldMk cId="3156675754" sldId="2446"/>
            <ac:picMk id="5" creationId="{706ED372-9DC3-4346-B1AB-CACB1D3BC4A0}"/>
          </ac:picMkLst>
        </pc:picChg>
        <pc:picChg chg="mod">
          <ac:chgData name="JONATHAN TILLAGUANGO JIMENEZ" userId="e11b7be7cba087f0" providerId="LiveId" clId="{6EE5A8BB-542B-4C50-A45A-657B2C3F2852}" dt="2020-12-02T21:21:35.328" v="1027" actId="1076"/>
          <ac:picMkLst>
            <pc:docMk/>
            <pc:sldMk cId="3156675754" sldId="2446"/>
            <ac:picMk id="9" creationId="{739A06CB-F30A-4773-A095-406AB503A03D}"/>
          </ac:picMkLst>
        </pc:picChg>
        <pc:picChg chg="add mod">
          <ac:chgData name="JONATHAN TILLAGUANGO JIMENEZ" userId="e11b7be7cba087f0" providerId="LiveId" clId="{6EE5A8BB-542B-4C50-A45A-657B2C3F2852}" dt="2020-12-03T05:00:04.450" v="4628" actId="14100"/>
          <ac:picMkLst>
            <pc:docMk/>
            <pc:sldMk cId="3156675754" sldId="2446"/>
            <ac:picMk id="16" creationId="{A8B701A2-5B82-47B1-9112-CD4DD3333474}"/>
          </ac:picMkLst>
        </pc:picChg>
      </pc:sldChg>
      <pc:sldChg chg="addSp delSp modSp add mod modTransition modAnim modNotesTx">
        <pc:chgData name="JONATHAN TILLAGUANGO JIMENEZ" userId="e11b7be7cba087f0" providerId="LiveId" clId="{6EE5A8BB-542B-4C50-A45A-657B2C3F2852}" dt="2020-12-03T05:10:11.745" v="4674"/>
        <pc:sldMkLst>
          <pc:docMk/>
          <pc:sldMk cId="2630077387" sldId="2447"/>
        </pc:sldMkLst>
        <pc:spChg chg="mod">
          <ac:chgData name="JONATHAN TILLAGUANGO JIMENEZ" userId="e11b7be7cba087f0" providerId="LiveId" clId="{6EE5A8BB-542B-4C50-A45A-657B2C3F2852}" dt="2020-12-03T02:00:17.335" v="1752"/>
          <ac:spMkLst>
            <pc:docMk/>
            <pc:sldMk cId="2630077387" sldId="2447"/>
            <ac:spMk id="2" creationId="{80919F81-09E4-41AD-9E45-21C8A7FBC2E5}"/>
          </ac:spMkLst>
        </pc:spChg>
        <pc:spChg chg="mod">
          <ac:chgData name="JONATHAN TILLAGUANGO JIMENEZ" userId="e11b7be7cba087f0" providerId="LiveId" clId="{6EE5A8BB-542B-4C50-A45A-657B2C3F2852}" dt="2020-12-03T02:00:17.335" v="1752"/>
          <ac:spMkLst>
            <pc:docMk/>
            <pc:sldMk cId="2630077387" sldId="2447"/>
            <ac:spMk id="3" creationId="{6556A3C9-6740-4558-AB5B-687741A63BDD}"/>
          </ac:spMkLst>
        </pc:spChg>
        <pc:spChg chg="del">
          <ac:chgData name="JONATHAN TILLAGUANGO JIMENEZ" userId="e11b7be7cba087f0" providerId="LiveId" clId="{6EE5A8BB-542B-4C50-A45A-657B2C3F2852}" dt="2020-12-02T21:53:34.578" v="1238" actId="478"/>
          <ac:spMkLst>
            <pc:docMk/>
            <pc:sldMk cId="2630077387" sldId="2447"/>
            <ac:spMk id="4" creationId="{2885A4AC-9AA0-4EFF-8162-609223BF5D70}"/>
          </ac:spMkLst>
        </pc:spChg>
        <pc:spChg chg="mod">
          <ac:chgData name="JONATHAN TILLAGUANGO JIMENEZ" userId="e11b7be7cba087f0" providerId="LiveId" clId="{6EE5A8BB-542B-4C50-A45A-657B2C3F2852}" dt="2020-12-02T22:07:08.595" v="1366" actId="1076"/>
          <ac:spMkLst>
            <pc:docMk/>
            <pc:sldMk cId="2630077387" sldId="2447"/>
            <ac:spMk id="7" creationId="{D5445F47-6D74-450C-BC16-998D2021AD78}"/>
          </ac:spMkLst>
        </pc:spChg>
        <pc:spChg chg="del">
          <ac:chgData name="JONATHAN TILLAGUANGO JIMENEZ" userId="e11b7be7cba087f0" providerId="LiveId" clId="{6EE5A8BB-542B-4C50-A45A-657B2C3F2852}" dt="2020-12-02T22:00:42.707" v="1247" actId="478"/>
          <ac:spMkLst>
            <pc:docMk/>
            <pc:sldMk cId="2630077387" sldId="2447"/>
            <ac:spMk id="9" creationId="{4744B28E-5E14-4A77-AD4F-C979905862BF}"/>
          </ac:spMkLst>
        </pc:spChg>
        <pc:spChg chg="add del mod">
          <ac:chgData name="JONATHAN TILLAGUANGO JIMENEZ" userId="e11b7be7cba087f0" providerId="LiveId" clId="{6EE5A8BB-542B-4C50-A45A-657B2C3F2852}" dt="2020-12-02T21:52:59.001" v="1233" actId="478"/>
          <ac:spMkLst>
            <pc:docMk/>
            <pc:sldMk cId="2630077387" sldId="2447"/>
            <ac:spMk id="10" creationId="{CB48B623-8138-4AA6-9217-FCEE2C57C9E5}"/>
          </ac:spMkLst>
        </pc:spChg>
        <pc:spChg chg="del">
          <ac:chgData name="JONATHAN TILLAGUANGO JIMENEZ" userId="e11b7be7cba087f0" providerId="LiveId" clId="{6EE5A8BB-542B-4C50-A45A-657B2C3F2852}" dt="2020-12-02T21:44:55.540" v="1160" actId="478"/>
          <ac:spMkLst>
            <pc:docMk/>
            <pc:sldMk cId="2630077387" sldId="2447"/>
            <ac:spMk id="13" creationId="{90CFA8E9-7038-4E7B-9537-72362ADC29FB}"/>
          </ac:spMkLst>
        </pc:spChg>
        <pc:spChg chg="add del mod">
          <ac:chgData name="JONATHAN TILLAGUANGO JIMENEZ" userId="e11b7be7cba087f0" providerId="LiveId" clId="{6EE5A8BB-542B-4C50-A45A-657B2C3F2852}" dt="2020-12-02T21:53:39.037" v="1239" actId="478"/>
          <ac:spMkLst>
            <pc:docMk/>
            <pc:sldMk cId="2630077387" sldId="2447"/>
            <ac:spMk id="14" creationId="{D9A8D5AC-2A5A-4462-9317-0846173BB6FD}"/>
          </ac:spMkLst>
        </pc:spChg>
        <pc:spChg chg="add del mod">
          <ac:chgData name="JONATHAN TILLAGUANGO JIMENEZ" userId="e11b7be7cba087f0" providerId="LiveId" clId="{6EE5A8BB-542B-4C50-A45A-657B2C3F2852}" dt="2020-12-02T22:00:46.436" v="1248" actId="478"/>
          <ac:spMkLst>
            <pc:docMk/>
            <pc:sldMk cId="2630077387" sldId="2447"/>
            <ac:spMk id="16" creationId="{16663499-047C-4CA4-BA7C-444986C89E20}"/>
          </ac:spMkLst>
        </pc:spChg>
        <pc:spChg chg="del">
          <ac:chgData name="JONATHAN TILLAGUANGO JIMENEZ" userId="e11b7be7cba087f0" providerId="LiveId" clId="{6EE5A8BB-542B-4C50-A45A-657B2C3F2852}" dt="2020-12-02T21:44:55.540" v="1160" actId="478"/>
          <ac:spMkLst>
            <pc:docMk/>
            <pc:sldMk cId="2630077387" sldId="2447"/>
            <ac:spMk id="18" creationId="{FE72FA63-23A7-4FA2-919A-FA229B73DC48}"/>
          </ac:spMkLst>
        </pc:spChg>
        <pc:spChg chg="add mod">
          <ac:chgData name="JONATHAN TILLAGUANGO JIMENEZ" userId="e11b7be7cba087f0" providerId="LiveId" clId="{6EE5A8BB-542B-4C50-A45A-657B2C3F2852}" dt="2020-12-02T22:08:51.565" v="1421" actId="1036"/>
          <ac:spMkLst>
            <pc:docMk/>
            <pc:sldMk cId="2630077387" sldId="2447"/>
            <ac:spMk id="23" creationId="{BE40F59C-703A-4766-8F7E-FF917E17A180}"/>
          </ac:spMkLst>
        </pc:spChg>
        <pc:spChg chg="add del mod">
          <ac:chgData name="JONATHAN TILLAGUANGO JIMENEZ" userId="e11b7be7cba087f0" providerId="LiveId" clId="{6EE5A8BB-542B-4C50-A45A-657B2C3F2852}" dt="2020-12-02T22:01:36.047" v="1260" actId="478"/>
          <ac:spMkLst>
            <pc:docMk/>
            <pc:sldMk cId="2630077387" sldId="2447"/>
            <ac:spMk id="24" creationId="{B9AA46D5-87D7-4E84-A81C-B0C5FE2143DC}"/>
          </ac:spMkLst>
        </pc:spChg>
        <pc:spChg chg="add del mod">
          <ac:chgData name="JONATHAN TILLAGUANGO JIMENEZ" userId="e11b7be7cba087f0" providerId="LiveId" clId="{6EE5A8BB-542B-4C50-A45A-657B2C3F2852}" dt="2020-12-02T22:01:34.105" v="1258" actId="478"/>
          <ac:spMkLst>
            <pc:docMk/>
            <pc:sldMk cId="2630077387" sldId="2447"/>
            <ac:spMk id="25" creationId="{989BD2F8-47AF-46EC-9931-0CFCA8F092C0}"/>
          </ac:spMkLst>
        </pc:spChg>
        <pc:spChg chg="add del mod">
          <ac:chgData name="JONATHAN TILLAGUANGO JIMENEZ" userId="e11b7be7cba087f0" providerId="LiveId" clId="{6EE5A8BB-542B-4C50-A45A-657B2C3F2852}" dt="2020-12-02T22:03:02.612" v="1274"/>
          <ac:spMkLst>
            <pc:docMk/>
            <pc:sldMk cId="2630077387" sldId="2447"/>
            <ac:spMk id="26" creationId="{BD40A00B-250C-4A20-9B59-F82BD321AE27}"/>
          </ac:spMkLst>
        </pc:spChg>
        <pc:spChg chg="add mod">
          <ac:chgData name="JONATHAN TILLAGUANGO JIMENEZ" userId="e11b7be7cba087f0" providerId="LiveId" clId="{6EE5A8BB-542B-4C50-A45A-657B2C3F2852}" dt="2020-12-02T22:09:13.296" v="1422" actId="207"/>
          <ac:spMkLst>
            <pc:docMk/>
            <pc:sldMk cId="2630077387" sldId="2447"/>
            <ac:spMk id="27" creationId="{72BFEE27-7755-4683-8745-0C937CE879AE}"/>
          </ac:spMkLst>
        </pc:spChg>
        <pc:spChg chg="add mod">
          <ac:chgData name="JONATHAN TILLAGUANGO JIMENEZ" userId="e11b7be7cba087f0" providerId="LiveId" clId="{6EE5A8BB-542B-4C50-A45A-657B2C3F2852}" dt="2020-12-02T22:09:48.297" v="1423" actId="207"/>
          <ac:spMkLst>
            <pc:docMk/>
            <pc:sldMk cId="2630077387" sldId="2447"/>
            <ac:spMk id="28" creationId="{CA8F31E7-35AD-423C-A3BA-3A4FDD547E8D}"/>
          </ac:spMkLst>
        </pc:spChg>
        <pc:spChg chg="add del mod">
          <ac:chgData name="JONATHAN TILLAGUANGO JIMENEZ" userId="e11b7be7cba087f0" providerId="LiveId" clId="{6EE5A8BB-542B-4C50-A45A-657B2C3F2852}" dt="2020-12-02T22:04:11.602" v="1307"/>
          <ac:spMkLst>
            <pc:docMk/>
            <pc:sldMk cId="2630077387" sldId="2447"/>
            <ac:spMk id="29" creationId="{F83EDD12-7D77-47AF-A22B-805BE059BE68}"/>
          </ac:spMkLst>
        </pc:spChg>
        <pc:spChg chg="add mod">
          <ac:chgData name="JONATHAN TILLAGUANGO JIMENEZ" userId="e11b7be7cba087f0" providerId="LiveId" clId="{6EE5A8BB-542B-4C50-A45A-657B2C3F2852}" dt="2020-12-02T22:09:55.977" v="1424" actId="207"/>
          <ac:spMkLst>
            <pc:docMk/>
            <pc:sldMk cId="2630077387" sldId="2447"/>
            <ac:spMk id="30" creationId="{8DE1420E-5706-4EE7-A031-886CB6B93A19}"/>
          </ac:spMkLst>
        </pc:spChg>
        <pc:spChg chg="add del mod">
          <ac:chgData name="JONATHAN TILLAGUANGO JIMENEZ" userId="e11b7be7cba087f0" providerId="LiveId" clId="{6EE5A8BB-542B-4C50-A45A-657B2C3F2852}" dt="2020-12-02T22:05:33.084" v="1331" actId="478"/>
          <ac:spMkLst>
            <pc:docMk/>
            <pc:sldMk cId="2630077387" sldId="2447"/>
            <ac:spMk id="35" creationId="{5EF9D652-9FA0-484D-9CF0-7740AC339291}"/>
          </ac:spMkLst>
        </pc:spChg>
        <pc:spChg chg="add mod">
          <ac:chgData name="JONATHAN TILLAGUANGO JIMENEZ" userId="e11b7be7cba087f0" providerId="LiveId" clId="{6EE5A8BB-542B-4C50-A45A-657B2C3F2852}" dt="2020-12-02T22:10:05.659" v="1425" actId="207"/>
          <ac:spMkLst>
            <pc:docMk/>
            <pc:sldMk cId="2630077387" sldId="2447"/>
            <ac:spMk id="36" creationId="{2E54B336-24D1-4847-9F71-B52D7A7E29AE}"/>
          </ac:spMkLst>
        </pc:spChg>
        <pc:spChg chg="add mod">
          <ac:chgData name="JONATHAN TILLAGUANGO JIMENEZ" userId="e11b7be7cba087f0" providerId="LiveId" clId="{6EE5A8BB-542B-4C50-A45A-657B2C3F2852}" dt="2020-12-02T22:10:17.325" v="1426" actId="207"/>
          <ac:spMkLst>
            <pc:docMk/>
            <pc:sldMk cId="2630077387" sldId="2447"/>
            <ac:spMk id="37" creationId="{856BBFB0-D9AE-4DA1-A21D-5E23EA011A1B}"/>
          </ac:spMkLst>
        </pc:spChg>
        <pc:grpChg chg="del mod">
          <ac:chgData name="JONATHAN TILLAGUANGO JIMENEZ" userId="e11b7be7cba087f0" providerId="LiveId" clId="{6EE5A8BB-542B-4C50-A45A-657B2C3F2852}" dt="2020-12-02T21:53:05.244" v="1235" actId="478"/>
          <ac:grpSpMkLst>
            <pc:docMk/>
            <pc:sldMk cId="2630077387" sldId="2447"/>
            <ac:grpSpMk id="31" creationId="{CDA17D7C-7C63-439C-8B50-C9B0F0F9AAF7}"/>
          </ac:grpSpMkLst>
        </pc:grpChg>
        <pc:picChg chg="add del mod">
          <ac:chgData name="JONATHAN TILLAGUANGO JIMENEZ" userId="e11b7be7cba087f0" providerId="LiveId" clId="{6EE5A8BB-542B-4C50-A45A-657B2C3F2852}" dt="2020-12-02T22:01:18.280" v="1253" actId="478"/>
          <ac:picMkLst>
            <pc:docMk/>
            <pc:sldMk cId="2630077387" sldId="2447"/>
            <ac:picMk id="6" creationId="{5CE8921D-E992-4C18-9366-01554E39CFB5}"/>
          </ac:picMkLst>
        </pc:picChg>
        <pc:picChg chg="del mod">
          <ac:chgData name="JONATHAN TILLAGUANGO JIMENEZ" userId="e11b7be7cba087f0" providerId="LiveId" clId="{6EE5A8BB-542B-4C50-A45A-657B2C3F2852}" dt="2020-12-02T21:52:54.694" v="1232" actId="478"/>
          <ac:picMkLst>
            <pc:docMk/>
            <pc:sldMk cId="2630077387" sldId="2447"/>
            <ac:picMk id="11" creationId="{F07F0776-5189-4D03-9E1F-8E284E656AB1}"/>
          </ac:picMkLst>
        </pc:picChg>
        <pc:picChg chg="add mod">
          <ac:chgData name="JONATHAN TILLAGUANGO JIMENEZ" userId="e11b7be7cba087f0" providerId="LiveId" clId="{6EE5A8BB-542B-4C50-A45A-657B2C3F2852}" dt="2020-12-02T22:00:53.215" v="1251" actId="1076"/>
          <ac:picMkLst>
            <pc:docMk/>
            <pc:sldMk cId="2630077387" sldId="2447"/>
            <ac:picMk id="3074" creationId="{A63CA420-8F90-4F24-90DA-00F2EF27021A}"/>
          </ac:picMkLst>
        </pc:picChg>
      </pc:sldChg>
      <pc:sldChg chg="addSp delSp modSp add del mod ord modTransition modAnim">
        <pc:chgData name="JONATHAN TILLAGUANGO JIMENEZ" userId="e11b7be7cba087f0" providerId="LiveId" clId="{6EE5A8BB-542B-4C50-A45A-657B2C3F2852}" dt="2020-12-03T05:30:47.234" v="4714"/>
        <pc:sldMkLst>
          <pc:docMk/>
          <pc:sldMk cId="2084105506" sldId="2448"/>
        </pc:sldMkLst>
        <pc:spChg chg="mod">
          <ac:chgData name="JONATHAN TILLAGUANGO JIMENEZ" userId="e11b7be7cba087f0" providerId="LiveId" clId="{6EE5A8BB-542B-4C50-A45A-657B2C3F2852}" dt="2020-12-03T02:00:17.335" v="1752"/>
          <ac:spMkLst>
            <pc:docMk/>
            <pc:sldMk cId="2084105506" sldId="2448"/>
            <ac:spMk id="3" creationId="{C25E833F-FD8B-46E5-BD16-A82D3EDA8554}"/>
          </ac:spMkLst>
        </pc:spChg>
        <pc:spChg chg="mod">
          <ac:chgData name="JONATHAN TILLAGUANGO JIMENEZ" userId="e11b7be7cba087f0" providerId="LiveId" clId="{6EE5A8BB-542B-4C50-A45A-657B2C3F2852}" dt="2020-12-03T03:23:03.397" v="2917" actId="20577"/>
          <ac:spMkLst>
            <pc:docMk/>
            <pc:sldMk cId="2084105506" sldId="2448"/>
            <ac:spMk id="7" creationId="{D5445F47-6D74-450C-BC16-998D2021AD78}"/>
          </ac:spMkLst>
        </pc:spChg>
        <pc:spChg chg="del mod">
          <ac:chgData name="JONATHAN TILLAGUANGO JIMENEZ" userId="e11b7be7cba087f0" providerId="LiveId" clId="{6EE5A8BB-542B-4C50-A45A-657B2C3F2852}" dt="2020-12-03T03:27:41.158" v="2939" actId="478"/>
          <ac:spMkLst>
            <pc:docMk/>
            <pc:sldMk cId="2084105506" sldId="2448"/>
            <ac:spMk id="8" creationId="{E79DECD2-B85E-4CB3-BBFB-C64131454B65}"/>
          </ac:spMkLst>
        </pc:spChg>
        <pc:graphicFrameChg chg="add del mod modGraphic">
          <ac:chgData name="JONATHAN TILLAGUANGO JIMENEZ" userId="e11b7be7cba087f0" providerId="LiveId" clId="{6EE5A8BB-542B-4C50-A45A-657B2C3F2852}" dt="2020-12-03T03:33:46.553" v="3323" actId="20577"/>
          <ac:graphicFrameMkLst>
            <pc:docMk/>
            <pc:sldMk cId="2084105506" sldId="2448"/>
            <ac:graphicFrameMk id="2" creationId="{0CF6660D-B8A5-4817-996C-59FC969B99D8}"/>
          </ac:graphicFrameMkLst>
        </pc:graphicFrameChg>
        <pc:picChg chg="add del mod">
          <ac:chgData name="JONATHAN TILLAGUANGO JIMENEZ" userId="e11b7be7cba087f0" providerId="LiveId" clId="{6EE5A8BB-542B-4C50-A45A-657B2C3F2852}" dt="2020-12-03T01:43:19.127" v="1577" actId="21"/>
          <ac:picMkLst>
            <pc:docMk/>
            <pc:sldMk cId="2084105506" sldId="2448"/>
            <ac:picMk id="2" creationId="{4419F1AB-0356-43B4-94F8-080441D499B8}"/>
          </ac:picMkLst>
        </pc:picChg>
        <pc:picChg chg="mod">
          <ac:chgData name="JONATHAN TILLAGUANGO JIMENEZ" userId="e11b7be7cba087f0" providerId="LiveId" clId="{6EE5A8BB-542B-4C50-A45A-657B2C3F2852}" dt="2020-12-03T03:21:56.882" v="2905" actId="14100"/>
          <ac:picMkLst>
            <pc:docMk/>
            <pc:sldMk cId="2084105506" sldId="2448"/>
            <ac:picMk id="6" creationId="{B3F42948-51E6-4C42-8325-C6AF4B2E4D4D}"/>
          </ac:picMkLst>
        </pc:picChg>
        <pc:picChg chg="mod">
          <ac:chgData name="JONATHAN TILLAGUANGO JIMENEZ" userId="e11b7be7cba087f0" providerId="LiveId" clId="{6EE5A8BB-542B-4C50-A45A-657B2C3F2852}" dt="2020-12-03T02:00:17.335" v="1752"/>
          <ac:picMkLst>
            <pc:docMk/>
            <pc:sldMk cId="2084105506" sldId="2448"/>
            <ac:picMk id="11" creationId="{34B3F3A5-4D26-4BE5-BA0A-48DE4BC1C635}"/>
          </ac:picMkLst>
        </pc:picChg>
      </pc:sldChg>
      <pc:sldChg chg="addSp modSp add mod ord modTransition modAnim">
        <pc:chgData name="JONATHAN TILLAGUANGO JIMENEZ" userId="e11b7be7cba087f0" providerId="LiveId" clId="{6EE5A8BB-542B-4C50-A45A-657B2C3F2852}" dt="2020-12-03T05:17:34.915" v="4685"/>
        <pc:sldMkLst>
          <pc:docMk/>
          <pc:sldMk cId="3143360930" sldId="2449"/>
        </pc:sldMkLst>
        <pc:spChg chg="add mod">
          <ac:chgData name="JONATHAN TILLAGUANGO JIMENEZ" userId="e11b7be7cba087f0" providerId="LiveId" clId="{6EE5A8BB-542B-4C50-A45A-657B2C3F2852}" dt="2020-12-03T04:57:21.737" v="4618" actId="17032"/>
          <ac:spMkLst>
            <pc:docMk/>
            <pc:sldMk cId="3143360930" sldId="2449"/>
            <ac:spMk id="3" creationId="{0581A183-E41B-45F1-8BDE-1156FFC0E6A4}"/>
          </ac:spMkLst>
        </pc:spChg>
        <pc:spChg chg="mod">
          <ac:chgData name="JONATHAN TILLAGUANGO JIMENEZ" userId="e11b7be7cba087f0" providerId="LiveId" clId="{6EE5A8BB-542B-4C50-A45A-657B2C3F2852}" dt="2020-12-03T02:00:17.335" v="1752"/>
          <ac:spMkLst>
            <pc:docMk/>
            <pc:sldMk cId="3143360930" sldId="2449"/>
            <ac:spMk id="4" creationId="{4E8EC366-9118-4504-88CF-ABE80F98E7F0}"/>
          </ac:spMkLst>
        </pc:spChg>
        <pc:spChg chg="mod">
          <ac:chgData name="JONATHAN TILLAGUANGO JIMENEZ" userId="e11b7be7cba087f0" providerId="LiveId" clId="{6EE5A8BB-542B-4C50-A45A-657B2C3F2852}" dt="2020-12-03T02:08:45.551" v="1846" actId="1076"/>
          <ac:spMkLst>
            <pc:docMk/>
            <pc:sldMk cId="3143360930" sldId="2449"/>
            <ac:spMk id="26" creationId="{DB4530C3-10EF-4FDE-A1B1-9DF09C2DF096}"/>
          </ac:spMkLst>
        </pc:spChg>
        <pc:spChg chg="mod">
          <ac:chgData name="JONATHAN TILLAGUANGO JIMENEZ" userId="e11b7be7cba087f0" providerId="LiveId" clId="{6EE5A8BB-542B-4C50-A45A-657B2C3F2852}" dt="2020-12-03T05:12:10.094" v="4679" actId="14100"/>
          <ac:spMkLst>
            <pc:docMk/>
            <pc:sldMk cId="3143360930" sldId="2449"/>
            <ac:spMk id="27" creationId="{863C256D-8187-4199-952C-D2BB841598F8}"/>
          </ac:spMkLst>
        </pc:spChg>
        <pc:grpChg chg="mod">
          <ac:chgData name="JONATHAN TILLAGUANGO JIMENEZ" userId="e11b7be7cba087f0" providerId="LiveId" clId="{6EE5A8BB-542B-4C50-A45A-657B2C3F2852}" dt="2020-12-03T01:47:29.710" v="1622" actId="1076"/>
          <ac:grpSpMkLst>
            <pc:docMk/>
            <pc:sldMk cId="3143360930" sldId="2449"/>
            <ac:grpSpMk id="2" creationId="{CCC577CF-CED3-44B1-AC3E-05C2556B41F4}"/>
          </ac:grpSpMkLst>
        </pc:grpChg>
        <pc:graphicFrameChg chg="add mod modGraphic">
          <ac:chgData name="JONATHAN TILLAGUANGO JIMENEZ" userId="e11b7be7cba087f0" providerId="LiveId" clId="{6EE5A8BB-542B-4C50-A45A-657B2C3F2852}" dt="2020-12-03T04:57:42.028" v="4621" actId="207"/>
          <ac:graphicFrameMkLst>
            <pc:docMk/>
            <pc:sldMk cId="3143360930" sldId="2449"/>
            <ac:graphicFrameMk id="5" creationId="{61F2F78D-86F0-42AE-A2A4-97F40B87A8DE}"/>
          </ac:graphicFrameMkLst>
        </pc:graphicFrameChg>
      </pc:sldChg>
      <pc:sldChg chg="addSp delSp modSp add mod modTransition modAnim">
        <pc:chgData name="JONATHAN TILLAGUANGO JIMENEZ" userId="e11b7be7cba087f0" providerId="LiveId" clId="{6EE5A8BB-542B-4C50-A45A-657B2C3F2852}" dt="2020-12-03T05:27:28.476" v="4699"/>
        <pc:sldMkLst>
          <pc:docMk/>
          <pc:sldMk cId="1739429367" sldId="2450"/>
        </pc:sldMkLst>
        <pc:spChg chg="add mod">
          <ac:chgData name="JONATHAN TILLAGUANGO JIMENEZ" userId="e11b7be7cba087f0" providerId="LiveId" clId="{6EE5A8BB-542B-4C50-A45A-657B2C3F2852}" dt="2020-12-03T04:56:39.270" v="4607" actId="1076"/>
          <ac:spMkLst>
            <pc:docMk/>
            <pc:sldMk cId="1739429367" sldId="2450"/>
            <ac:spMk id="3" creationId="{FD03C554-960E-4B78-AC72-98CB33A8659E}"/>
          </ac:spMkLst>
        </pc:spChg>
        <pc:spChg chg="mod">
          <ac:chgData name="JONATHAN TILLAGUANGO JIMENEZ" userId="e11b7be7cba087f0" providerId="LiveId" clId="{6EE5A8BB-542B-4C50-A45A-657B2C3F2852}" dt="2020-12-03T02:00:17.335" v="1752"/>
          <ac:spMkLst>
            <pc:docMk/>
            <pc:sldMk cId="1739429367" sldId="2450"/>
            <ac:spMk id="4" creationId="{4E8EC366-9118-4504-88CF-ABE80F98E7F0}"/>
          </ac:spMkLst>
        </pc:spChg>
        <pc:spChg chg="add mod">
          <ac:chgData name="JONATHAN TILLAGUANGO JIMENEZ" userId="e11b7be7cba087f0" providerId="LiveId" clId="{6EE5A8BB-542B-4C50-A45A-657B2C3F2852}" dt="2020-12-03T04:55:54.805" v="4599" actId="14100"/>
          <ac:spMkLst>
            <pc:docMk/>
            <pc:sldMk cId="1739429367" sldId="2450"/>
            <ac:spMk id="5" creationId="{53B06A08-B6F1-4A3E-9F1F-BB0F31836602}"/>
          </ac:spMkLst>
        </pc:spChg>
        <pc:spChg chg="add mod">
          <ac:chgData name="JONATHAN TILLAGUANGO JIMENEZ" userId="e11b7be7cba087f0" providerId="LiveId" clId="{6EE5A8BB-542B-4C50-A45A-657B2C3F2852}" dt="2020-12-03T04:55:05.931" v="4595" actId="17032"/>
          <ac:spMkLst>
            <pc:docMk/>
            <pc:sldMk cId="1739429367" sldId="2450"/>
            <ac:spMk id="12" creationId="{63C26088-B223-4BE8-B432-D05D3CEED1A6}"/>
          </ac:spMkLst>
        </pc:spChg>
        <pc:spChg chg="add mod">
          <ac:chgData name="JONATHAN TILLAGUANGO JIMENEZ" userId="e11b7be7cba087f0" providerId="LiveId" clId="{6EE5A8BB-542B-4C50-A45A-657B2C3F2852}" dt="2020-12-03T05:12:02.420" v="4678" actId="14100"/>
          <ac:spMkLst>
            <pc:docMk/>
            <pc:sldMk cId="1739429367" sldId="2450"/>
            <ac:spMk id="15" creationId="{7EB1285B-9AF3-4054-AC14-ECD26134E143}"/>
          </ac:spMkLst>
        </pc:spChg>
        <pc:spChg chg="mod">
          <ac:chgData name="JONATHAN TILLAGUANGO JIMENEZ" userId="e11b7be7cba087f0" providerId="LiveId" clId="{6EE5A8BB-542B-4C50-A45A-657B2C3F2852}" dt="2020-12-03T02:39:48.975" v="1945" actId="571"/>
          <ac:spMkLst>
            <pc:docMk/>
            <pc:sldMk cId="1739429367" sldId="2450"/>
            <ac:spMk id="18" creationId="{E4C51FB6-C446-4DEE-A127-EB5CD70BD01F}"/>
          </ac:spMkLst>
        </pc:spChg>
        <pc:spChg chg="mod">
          <ac:chgData name="JONATHAN TILLAGUANGO JIMENEZ" userId="e11b7be7cba087f0" providerId="LiveId" clId="{6EE5A8BB-542B-4C50-A45A-657B2C3F2852}" dt="2020-12-03T02:39:48.975" v="1945" actId="571"/>
          <ac:spMkLst>
            <pc:docMk/>
            <pc:sldMk cId="1739429367" sldId="2450"/>
            <ac:spMk id="19" creationId="{6E4BF1EA-50A3-45DA-8D67-8F0C344DDEC1}"/>
          </ac:spMkLst>
        </pc:spChg>
        <pc:spChg chg="add mod">
          <ac:chgData name="JONATHAN TILLAGUANGO JIMENEZ" userId="e11b7be7cba087f0" providerId="LiveId" clId="{6EE5A8BB-542B-4C50-A45A-657B2C3F2852}" dt="2020-12-03T04:56:57.807" v="4617" actId="1035"/>
          <ac:spMkLst>
            <pc:docMk/>
            <pc:sldMk cId="1739429367" sldId="2450"/>
            <ac:spMk id="21" creationId="{49875C89-013A-45AF-8A28-64E33F251B1C}"/>
          </ac:spMkLst>
        </pc:spChg>
        <pc:spChg chg="add mod">
          <ac:chgData name="JONATHAN TILLAGUANGO JIMENEZ" userId="e11b7be7cba087f0" providerId="LiveId" clId="{6EE5A8BB-542B-4C50-A45A-657B2C3F2852}" dt="2020-12-03T04:56:50.832" v="4608" actId="14100"/>
          <ac:spMkLst>
            <pc:docMk/>
            <pc:sldMk cId="1739429367" sldId="2450"/>
            <ac:spMk id="22" creationId="{E38259C5-D50B-45CE-9728-DC8DBDEF570C}"/>
          </ac:spMkLst>
        </pc:spChg>
        <pc:spChg chg="add del mod">
          <ac:chgData name="JONATHAN TILLAGUANGO JIMENEZ" userId="e11b7be7cba087f0" providerId="LiveId" clId="{6EE5A8BB-542B-4C50-A45A-657B2C3F2852}" dt="2020-12-03T02:58:54.765" v="2092"/>
          <ac:spMkLst>
            <pc:docMk/>
            <pc:sldMk cId="1739429367" sldId="2450"/>
            <ac:spMk id="23" creationId="{204900C6-3926-4800-8759-4FA4634F5800}"/>
          </ac:spMkLst>
        </pc:spChg>
        <pc:spChg chg="mod">
          <ac:chgData name="JONATHAN TILLAGUANGO JIMENEZ" userId="e11b7be7cba087f0" providerId="LiveId" clId="{6EE5A8BB-542B-4C50-A45A-657B2C3F2852}" dt="2020-12-03T02:45:39.324" v="2035" actId="1076"/>
          <ac:spMkLst>
            <pc:docMk/>
            <pc:sldMk cId="1739429367" sldId="2450"/>
            <ac:spMk id="26" creationId="{DB4530C3-10EF-4FDE-A1B1-9DF09C2DF096}"/>
          </ac:spMkLst>
        </pc:spChg>
        <pc:spChg chg="del mod">
          <ac:chgData name="JONATHAN TILLAGUANGO JIMENEZ" userId="e11b7be7cba087f0" providerId="LiveId" clId="{6EE5A8BB-542B-4C50-A45A-657B2C3F2852}" dt="2020-12-02T22:17:05.018" v="1489" actId="478"/>
          <ac:spMkLst>
            <pc:docMk/>
            <pc:sldMk cId="1739429367" sldId="2450"/>
            <ac:spMk id="27" creationId="{863C256D-8187-4199-952C-D2BB841598F8}"/>
          </ac:spMkLst>
        </pc:spChg>
        <pc:grpChg chg="mod">
          <ac:chgData name="JONATHAN TILLAGUANGO JIMENEZ" userId="e11b7be7cba087f0" providerId="LiveId" clId="{6EE5A8BB-542B-4C50-A45A-657B2C3F2852}" dt="2020-12-03T02:40:29.296" v="1959" actId="1076"/>
          <ac:grpSpMkLst>
            <pc:docMk/>
            <pc:sldMk cId="1739429367" sldId="2450"/>
            <ac:grpSpMk id="2" creationId="{CCC577CF-CED3-44B1-AC3E-05C2556B41F4}"/>
          </ac:grpSpMkLst>
        </pc:grpChg>
        <pc:grpChg chg="add mod">
          <ac:chgData name="JONATHAN TILLAGUANGO JIMENEZ" userId="e11b7be7cba087f0" providerId="LiveId" clId="{6EE5A8BB-542B-4C50-A45A-657B2C3F2852}" dt="2020-12-03T02:39:48.975" v="1945" actId="571"/>
          <ac:grpSpMkLst>
            <pc:docMk/>
            <pc:sldMk cId="1739429367" sldId="2450"/>
            <ac:grpSpMk id="16" creationId="{CE40E528-3A00-49D9-86A6-C95783C128C9}"/>
          </ac:grpSpMkLst>
        </pc:grpChg>
        <pc:picChg chg="mod">
          <ac:chgData name="JONATHAN TILLAGUANGO JIMENEZ" userId="e11b7be7cba087f0" providerId="LiveId" clId="{6EE5A8BB-542B-4C50-A45A-657B2C3F2852}" dt="2020-12-03T02:39:48.975" v="1945" actId="571"/>
          <ac:picMkLst>
            <pc:docMk/>
            <pc:sldMk cId="1739429367" sldId="2450"/>
            <ac:picMk id="20" creationId="{3B6F2C6E-2A6A-4794-A1A5-2B3B67742714}"/>
          </ac:picMkLst>
        </pc:picChg>
        <pc:cxnChg chg="add mod">
          <ac:chgData name="JONATHAN TILLAGUANGO JIMENEZ" userId="e11b7be7cba087f0" providerId="LiveId" clId="{6EE5A8BB-542B-4C50-A45A-657B2C3F2852}" dt="2020-12-03T04:56:39.270" v="4607" actId="1076"/>
          <ac:cxnSpMkLst>
            <pc:docMk/>
            <pc:sldMk cId="1739429367" sldId="2450"/>
            <ac:cxnSpMk id="7" creationId="{291E0CD5-4A69-4B93-8FE0-A0C648E31D7F}"/>
          </ac:cxnSpMkLst>
        </pc:cxnChg>
        <pc:cxnChg chg="add mod">
          <ac:chgData name="JONATHAN TILLAGUANGO JIMENEZ" userId="e11b7be7cba087f0" providerId="LiveId" clId="{6EE5A8BB-542B-4C50-A45A-657B2C3F2852}" dt="2020-12-03T04:56:57.807" v="4617" actId="1035"/>
          <ac:cxnSpMkLst>
            <pc:docMk/>
            <pc:sldMk cId="1739429367" sldId="2450"/>
            <ac:cxnSpMk id="25" creationId="{5C346B0A-CEA7-4822-A77D-071DC3F3F74B}"/>
          </ac:cxnSpMkLst>
        </pc:cxnChg>
        <pc:cxnChg chg="add mod">
          <ac:chgData name="JONATHAN TILLAGUANGO JIMENEZ" userId="e11b7be7cba087f0" providerId="LiveId" clId="{6EE5A8BB-542B-4C50-A45A-657B2C3F2852}" dt="2020-12-03T04:56:50.832" v="4608" actId="14100"/>
          <ac:cxnSpMkLst>
            <pc:docMk/>
            <pc:sldMk cId="1739429367" sldId="2450"/>
            <ac:cxnSpMk id="27" creationId="{D8D08C78-A274-4DE2-907D-2EFE7CEF0703}"/>
          </ac:cxnSpMkLst>
        </pc:cxnChg>
      </pc:sldChg>
      <pc:sldChg chg="addSp delSp modSp add mod modTransition modAnim">
        <pc:chgData name="JONATHAN TILLAGUANGO JIMENEZ" userId="e11b7be7cba087f0" providerId="LiveId" clId="{6EE5A8BB-542B-4C50-A45A-657B2C3F2852}" dt="2020-12-03T05:29:23.745" v="4706"/>
        <pc:sldMkLst>
          <pc:docMk/>
          <pc:sldMk cId="2922678793" sldId="2451"/>
        </pc:sldMkLst>
        <pc:spChg chg="mod">
          <ac:chgData name="JONATHAN TILLAGUANGO JIMENEZ" userId="e11b7be7cba087f0" providerId="LiveId" clId="{6EE5A8BB-542B-4C50-A45A-657B2C3F2852}" dt="2020-12-03T02:00:17.335" v="1752"/>
          <ac:spMkLst>
            <pc:docMk/>
            <pc:sldMk cId="2922678793" sldId="2451"/>
            <ac:spMk id="4" creationId="{4E8EC366-9118-4504-88CF-ABE80F98E7F0}"/>
          </ac:spMkLst>
        </pc:spChg>
        <pc:spChg chg="add del mod">
          <ac:chgData name="JONATHAN TILLAGUANGO JIMENEZ" userId="e11b7be7cba087f0" providerId="LiveId" clId="{6EE5A8BB-542B-4C50-A45A-657B2C3F2852}" dt="2020-12-02T22:17:48.828" v="1497" actId="478"/>
          <ac:spMkLst>
            <pc:docMk/>
            <pc:sldMk cId="2922678793" sldId="2451"/>
            <ac:spMk id="5" creationId="{632A3693-AB88-4131-8BF2-6DC995519CC4}"/>
          </ac:spMkLst>
        </pc:spChg>
        <pc:spChg chg="add mod">
          <ac:chgData name="JONATHAN TILLAGUANGO JIMENEZ" userId="e11b7be7cba087f0" providerId="LiveId" clId="{6EE5A8BB-542B-4C50-A45A-657B2C3F2852}" dt="2020-12-03T04:54:37.493" v="4591" actId="17032"/>
          <ac:spMkLst>
            <pc:docMk/>
            <pc:sldMk cId="2922678793" sldId="2451"/>
            <ac:spMk id="12" creationId="{64A3E646-5966-4E01-AEE4-7B26A36BC08A}"/>
          </ac:spMkLst>
        </pc:spChg>
        <pc:spChg chg="add mod">
          <ac:chgData name="JONATHAN TILLAGUANGO JIMENEZ" userId="e11b7be7cba087f0" providerId="LiveId" clId="{6EE5A8BB-542B-4C50-A45A-657B2C3F2852}" dt="2020-12-03T05:11:53.387" v="4677" actId="14100"/>
          <ac:spMkLst>
            <pc:docMk/>
            <pc:sldMk cId="2922678793" sldId="2451"/>
            <ac:spMk id="16" creationId="{3085F172-F27D-4EFC-A609-69B6A33E1285}"/>
          </ac:spMkLst>
        </pc:spChg>
        <pc:spChg chg="mod">
          <ac:chgData name="JONATHAN TILLAGUANGO JIMENEZ" userId="e11b7be7cba087f0" providerId="LiveId" clId="{6EE5A8BB-542B-4C50-A45A-657B2C3F2852}" dt="2020-12-03T05:13:34.791" v="4682" actId="1076"/>
          <ac:spMkLst>
            <pc:docMk/>
            <pc:sldMk cId="2922678793" sldId="2451"/>
            <ac:spMk id="26" creationId="{DB4530C3-10EF-4FDE-A1B1-9DF09C2DF096}"/>
          </ac:spMkLst>
        </pc:spChg>
        <pc:spChg chg="del">
          <ac:chgData name="JONATHAN TILLAGUANGO JIMENEZ" userId="e11b7be7cba087f0" providerId="LiveId" clId="{6EE5A8BB-542B-4C50-A45A-657B2C3F2852}" dt="2020-12-02T22:17:45.125" v="1496" actId="478"/>
          <ac:spMkLst>
            <pc:docMk/>
            <pc:sldMk cId="2922678793" sldId="2451"/>
            <ac:spMk id="27" creationId="{863C256D-8187-4199-952C-D2BB841598F8}"/>
          </ac:spMkLst>
        </pc:spChg>
        <pc:grpChg chg="mod">
          <ac:chgData name="JONATHAN TILLAGUANGO JIMENEZ" userId="e11b7be7cba087f0" providerId="LiveId" clId="{6EE5A8BB-542B-4C50-A45A-657B2C3F2852}" dt="2020-12-03T05:13:31.056" v="4681" actId="1076"/>
          <ac:grpSpMkLst>
            <pc:docMk/>
            <pc:sldMk cId="2922678793" sldId="2451"/>
            <ac:grpSpMk id="2" creationId="{CCC577CF-CED3-44B1-AC3E-05C2556B41F4}"/>
          </ac:grpSpMkLst>
        </pc:grpChg>
        <pc:graphicFrameChg chg="add mod modGraphic">
          <ac:chgData name="JONATHAN TILLAGUANGO JIMENEZ" userId="e11b7be7cba087f0" providerId="LiveId" clId="{6EE5A8BB-542B-4C50-A45A-657B2C3F2852}" dt="2020-12-03T04:54:50.906" v="4592" actId="207"/>
          <ac:graphicFrameMkLst>
            <pc:docMk/>
            <pc:sldMk cId="2922678793" sldId="2451"/>
            <ac:graphicFrameMk id="3" creationId="{74DD3ED1-BB5B-4B87-BBC0-4C830055B943}"/>
          </ac:graphicFrameMkLst>
        </pc:graphicFrameChg>
        <pc:picChg chg="del mod">
          <ac:chgData name="JONATHAN TILLAGUANGO JIMENEZ" userId="e11b7be7cba087f0" providerId="LiveId" clId="{6EE5A8BB-542B-4C50-A45A-657B2C3F2852}" dt="2020-12-03T03:25:28.820" v="2928" actId="478"/>
          <ac:picMkLst>
            <pc:docMk/>
            <pc:sldMk cId="2922678793" sldId="2451"/>
            <ac:picMk id="5" creationId="{68C75C87-0454-4C2E-B0E4-8480A480BEA0}"/>
          </ac:picMkLst>
        </pc:picChg>
        <pc:picChg chg="add del mod">
          <ac:chgData name="JONATHAN TILLAGUANGO JIMENEZ" userId="e11b7be7cba087f0" providerId="LiveId" clId="{6EE5A8BB-542B-4C50-A45A-657B2C3F2852}" dt="2020-12-03T03:16:02.851" v="2686" actId="478"/>
          <ac:picMkLst>
            <pc:docMk/>
            <pc:sldMk cId="2922678793" sldId="2451"/>
            <ac:picMk id="15" creationId="{AF8815E6-6BE7-4D18-A8D7-369286F0963F}"/>
          </ac:picMkLst>
        </pc:picChg>
      </pc:sldChg>
      <pc:sldChg chg="addSp delSp modSp add mod modTransition modAnim">
        <pc:chgData name="JONATHAN TILLAGUANGO JIMENEZ" userId="e11b7be7cba087f0" providerId="LiveId" clId="{6EE5A8BB-542B-4C50-A45A-657B2C3F2852}" dt="2020-12-03T05:31:47.218" v="4718"/>
        <pc:sldMkLst>
          <pc:docMk/>
          <pc:sldMk cId="1180811231" sldId="2452"/>
        </pc:sldMkLst>
        <pc:spChg chg="mod">
          <ac:chgData name="JONATHAN TILLAGUANGO JIMENEZ" userId="e11b7be7cba087f0" providerId="LiveId" clId="{6EE5A8BB-542B-4C50-A45A-657B2C3F2852}" dt="2020-12-03T02:00:17.335" v="1752"/>
          <ac:spMkLst>
            <pc:docMk/>
            <pc:sldMk cId="1180811231" sldId="2452"/>
            <ac:spMk id="4" creationId="{4E8EC366-9118-4504-88CF-ABE80F98E7F0}"/>
          </ac:spMkLst>
        </pc:spChg>
        <pc:spChg chg="add mod">
          <ac:chgData name="JONATHAN TILLAGUANGO JIMENEZ" userId="e11b7be7cba087f0" providerId="LiveId" clId="{6EE5A8BB-542B-4C50-A45A-657B2C3F2852}" dt="2020-12-03T03:35:20.970" v="3365" actId="20577"/>
          <ac:spMkLst>
            <pc:docMk/>
            <pc:sldMk cId="1180811231" sldId="2452"/>
            <ac:spMk id="5" creationId="{EE41D950-7CA8-4E08-BBCF-559386CA2896}"/>
          </ac:spMkLst>
        </pc:spChg>
        <pc:spChg chg="add del mod">
          <ac:chgData name="JONATHAN TILLAGUANGO JIMENEZ" userId="e11b7be7cba087f0" providerId="LiveId" clId="{6EE5A8BB-542B-4C50-A45A-657B2C3F2852}" dt="2020-12-03T03:47:11.267" v="3403" actId="21"/>
          <ac:spMkLst>
            <pc:docMk/>
            <pc:sldMk cId="1180811231" sldId="2452"/>
            <ac:spMk id="10" creationId="{1D4BF85F-53D8-4FBE-A9AF-77EAD99DA144}"/>
          </ac:spMkLst>
        </pc:spChg>
        <pc:spChg chg="mod">
          <ac:chgData name="JONATHAN TILLAGUANGO JIMENEZ" userId="e11b7be7cba087f0" providerId="LiveId" clId="{6EE5A8BB-542B-4C50-A45A-657B2C3F2852}" dt="2020-12-03T04:27:13.878" v="4564" actId="20577"/>
          <ac:spMkLst>
            <pc:docMk/>
            <pc:sldMk cId="1180811231" sldId="2452"/>
            <ac:spMk id="26" creationId="{DB4530C3-10EF-4FDE-A1B1-9DF09C2DF096}"/>
          </ac:spMkLst>
        </pc:spChg>
        <pc:spChg chg="del mod">
          <ac:chgData name="JONATHAN TILLAGUANGO JIMENEZ" userId="e11b7be7cba087f0" providerId="LiveId" clId="{6EE5A8BB-542B-4C50-A45A-657B2C3F2852}" dt="2020-12-03T03:35:00.730" v="3342" actId="478"/>
          <ac:spMkLst>
            <pc:docMk/>
            <pc:sldMk cId="1180811231" sldId="2452"/>
            <ac:spMk id="27" creationId="{863C256D-8187-4199-952C-D2BB841598F8}"/>
          </ac:spMkLst>
        </pc:spChg>
        <pc:grpChg chg="mod">
          <ac:chgData name="JONATHAN TILLAGUANGO JIMENEZ" userId="e11b7be7cba087f0" providerId="LiveId" clId="{6EE5A8BB-542B-4C50-A45A-657B2C3F2852}" dt="2020-12-03T03:34:57.941" v="3341" actId="1076"/>
          <ac:grpSpMkLst>
            <pc:docMk/>
            <pc:sldMk cId="1180811231" sldId="2452"/>
            <ac:grpSpMk id="2" creationId="{CCC577CF-CED3-44B1-AC3E-05C2556B41F4}"/>
          </ac:grpSpMkLst>
        </pc:grpChg>
        <pc:picChg chg="add mod ord modCrop">
          <ac:chgData name="JONATHAN TILLAGUANGO JIMENEZ" userId="e11b7be7cba087f0" providerId="LiveId" clId="{6EE5A8BB-542B-4C50-A45A-657B2C3F2852}" dt="2020-12-03T03:47:31.102" v="3407" actId="14100"/>
          <ac:picMkLst>
            <pc:docMk/>
            <pc:sldMk cId="1180811231" sldId="2452"/>
            <ac:picMk id="7" creationId="{D1048EC3-8FA2-4870-9ABD-E71ACF528F31}"/>
          </ac:picMkLst>
        </pc:picChg>
        <pc:picChg chg="add del mod ord">
          <ac:chgData name="JONATHAN TILLAGUANGO JIMENEZ" userId="e11b7be7cba087f0" providerId="LiveId" clId="{6EE5A8BB-542B-4C50-A45A-657B2C3F2852}" dt="2020-12-03T03:47:15.828" v="3404" actId="167"/>
          <ac:picMkLst>
            <pc:docMk/>
            <pc:sldMk cId="1180811231" sldId="2452"/>
            <ac:picMk id="9" creationId="{739A06CB-F30A-4773-A095-406AB503A03D}"/>
          </ac:picMkLst>
        </pc:picChg>
      </pc:sldChg>
      <pc:sldChg chg="addSp delSp modSp add del mod">
        <pc:chgData name="JONATHAN TILLAGUANGO JIMENEZ" userId="e11b7be7cba087f0" providerId="LiveId" clId="{6EE5A8BB-542B-4C50-A45A-657B2C3F2852}" dt="2020-12-03T03:34:16.167" v="3325" actId="47"/>
        <pc:sldMkLst>
          <pc:docMk/>
          <pc:sldMk cId="3095621515" sldId="2453"/>
        </pc:sldMkLst>
        <pc:spChg chg="mod">
          <ac:chgData name="JONATHAN TILLAGUANGO JIMENEZ" userId="e11b7be7cba087f0" providerId="LiveId" clId="{6EE5A8BB-542B-4C50-A45A-657B2C3F2852}" dt="2020-12-03T02:00:17.335" v="1752"/>
          <ac:spMkLst>
            <pc:docMk/>
            <pc:sldMk cId="3095621515" sldId="2453"/>
            <ac:spMk id="4" creationId="{4E8EC366-9118-4504-88CF-ABE80F98E7F0}"/>
          </ac:spMkLst>
        </pc:spChg>
        <pc:spChg chg="add mod">
          <ac:chgData name="JONATHAN TILLAGUANGO JIMENEZ" userId="e11b7be7cba087f0" providerId="LiveId" clId="{6EE5A8BB-542B-4C50-A45A-657B2C3F2852}" dt="2020-12-03T03:34:11.790" v="3324" actId="478"/>
          <ac:spMkLst>
            <pc:docMk/>
            <pc:sldMk cId="3095621515" sldId="2453"/>
            <ac:spMk id="5" creationId="{EBAF2008-D4CD-42BF-A977-04401B5B6CB6}"/>
          </ac:spMkLst>
        </pc:spChg>
        <pc:spChg chg="del mod">
          <ac:chgData name="JONATHAN TILLAGUANGO JIMENEZ" userId="e11b7be7cba087f0" providerId="LiveId" clId="{6EE5A8BB-542B-4C50-A45A-657B2C3F2852}" dt="2020-12-03T03:34:11.790" v="3324" actId="478"/>
          <ac:spMkLst>
            <pc:docMk/>
            <pc:sldMk cId="3095621515" sldId="2453"/>
            <ac:spMk id="26" creationId="{DB4530C3-10EF-4FDE-A1B1-9DF09C2DF096}"/>
          </ac:spMkLst>
        </pc:spChg>
        <pc:spChg chg="mod">
          <ac:chgData name="JONATHAN TILLAGUANGO JIMENEZ" userId="e11b7be7cba087f0" providerId="LiveId" clId="{6EE5A8BB-542B-4C50-A45A-657B2C3F2852}" dt="2020-12-03T02:00:17.335" v="1752"/>
          <ac:spMkLst>
            <pc:docMk/>
            <pc:sldMk cId="3095621515" sldId="2453"/>
            <ac:spMk id="27" creationId="{863C256D-8187-4199-952C-D2BB841598F8}"/>
          </ac:spMkLst>
        </pc:spChg>
      </pc:sldChg>
      <pc:sldChg chg="addSp delSp modSp add mod modTransition">
        <pc:chgData name="JONATHAN TILLAGUANGO JIMENEZ" userId="e11b7be7cba087f0" providerId="LiveId" clId="{6EE5A8BB-542B-4C50-A45A-657B2C3F2852}" dt="2020-12-03T05:00:48.111" v="4629"/>
        <pc:sldMkLst>
          <pc:docMk/>
          <pc:sldMk cId="738816528" sldId="2454"/>
        </pc:sldMkLst>
        <pc:spChg chg="add del mod">
          <ac:chgData name="JONATHAN TILLAGUANGO JIMENEZ" userId="e11b7be7cba087f0" providerId="LiveId" clId="{6EE5A8BB-542B-4C50-A45A-657B2C3F2852}" dt="2020-12-03T03:53:17.424" v="3840" actId="478"/>
          <ac:spMkLst>
            <pc:docMk/>
            <pc:sldMk cId="738816528" sldId="2454"/>
            <ac:spMk id="6" creationId="{67D9101F-2503-4A06-99B0-D60AC2D258DD}"/>
          </ac:spMkLst>
        </pc:spChg>
        <pc:spChg chg="add mod">
          <ac:chgData name="JONATHAN TILLAGUANGO JIMENEZ" userId="e11b7be7cba087f0" providerId="LiveId" clId="{6EE5A8BB-542B-4C50-A45A-657B2C3F2852}" dt="2020-12-03T04:12:05.464" v="4384" actId="20577"/>
          <ac:spMkLst>
            <pc:docMk/>
            <pc:sldMk cId="738816528" sldId="2454"/>
            <ac:spMk id="12" creationId="{A0B536E7-648B-4A2C-A19B-8FD7742E8432}"/>
          </ac:spMkLst>
        </pc:spChg>
        <pc:spChg chg="add mod">
          <ac:chgData name="JONATHAN TILLAGUANGO JIMENEZ" userId="e11b7be7cba087f0" providerId="LiveId" clId="{6EE5A8BB-542B-4C50-A45A-657B2C3F2852}" dt="2020-12-03T03:53:04.766" v="3838" actId="571"/>
          <ac:spMkLst>
            <pc:docMk/>
            <pc:sldMk cId="738816528" sldId="2454"/>
            <ac:spMk id="15" creationId="{27A2EBDC-BC78-4301-A38F-7B641E7FE372}"/>
          </ac:spMkLst>
        </pc:spChg>
        <pc:spChg chg="del">
          <ac:chgData name="JONATHAN TILLAGUANGO JIMENEZ" userId="e11b7be7cba087f0" providerId="LiveId" clId="{6EE5A8BB-542B-4C50-A45A-657B2C3F2852}" dt="2020-12-03T03:53:13.912" v="3839" actId="478"/>
          <ac:spMkLst>
            <pc:docMk/>
            <pc:sldMk cId="738816528" sldId="2454"/>
            <ac:spMk id="27" creationId="{863C256D-8187-4199-952C-D2BB841598F8}"/>
          </ac:spMkLst>
        </pc:spChg>
      </pc:sldChg>
      <pc:sldChg chg="modSp add del mod">
        <pc:chgData name="JONATHAN TILLAGUANGO JIMENEZ" userId="e11b7be7cba087f0" providerId="LiveId" clId="{6EE5A8BB-542B-4C50-A45A-657B2C3F2852}" dt="2020-12-03T01:37:43.175" v="1564" actId="47"/>
        <pc:sldMkLst>
          <pc:docMk/>
          <pc:sldMk cId="1526328029" sldId="2454"/>
        </pc:sldMkLst>
        <pc:spChg chg="mod">
          <ac:chgData name="JONATHAN TILLAGUANGO JIMENEZ" userId="e11b7be7cba087f0" providerId="LiveId" clId="{6EE5A8BB-542B-4C50-A45A-657B2C3F2852}" dt="2020-12-02T22:19:33.778" v="1531" actId="20577"/>
          <ac:spMkLst>
            <pc:docMk/>
            <pc:sldMk cId="1526328029" sldId="2454"/>
            <ac:spMk id="26" creationId="{DB4530C3-10EF-4FDE-A1B1-9DF09C2DF096}"/>
          </ac:spMkLst>
        </pc:spChg>
      </pc:sldChg>
      <pc:sldChg chg="modSp new del mod">
        <pc:chgData name="JONATHAN TILLAGUANGO JIMENEZ" userId="e11b7be7cba087f0" providerId="LiveId" clId="{6EE5A8BB-542B-4C50-A45A-657B2C3F2852}" dt="2020-12-03T01:40:02.255" v="1570" actId="2696"/>
        <pc:sldMkLst>
          <pc:docMk/>
          <pc:sldMk cId="2032717674" sldId="2454"/>
        </pc:sldMkLst>
        <pc:spChg chg="mod">
          <ac:chgData name="JONATHAN TILLAGUANGO JIMENEZ" userId="e11b7be7cba087f0" providerId="LiveId" clId="{6EE5A8BB-542B-4C50-A45A-657B2C3F2852}" dt="2020-12-03T01:39:03.755" v="1569" actId="1076"/>
          <ac:spMkLst>
            <pc:docMk/>
            <pc:sldMk cId="2032717674" sldId="2454"/>
            <ac:spMk id="3" creationId="{42B30E68-5047-4DCF-A760-B626D5559C34}"/>
          </ac:spMkLst>
        </pc:spChg>
      </pc:sldChg>
      <pc:sldChg chg="delSp modSp add del mod modTransition">
        <pc:chgData name="JONATHAN TILLAGUANGO JIMENEZ" userId="e11b7be7cba087f0" providerId="LiveId" clId="{6EE5A8BB-542B-4C50-A45A-657B2C3F2852}" dt="2020-12-03T04:27:16.957" v="4565" actId="47"/>
        <pc:sldMkLst>
          <pc:docMk/>
          <pc:sldMk cId="92696650" sldId="2455"/>
        </pc:sldMkLst>
        <pc:spChg chg="mod">
          <ac:chgData name="JONATHAN TILLAGUANGO JIMENEZ" userId="e11b7be7cba087f0" providerId="LiveId" clId="{6EE5A8BB-542B-4C50-A45A-657B2C3F2852}" dt="2020-12-03T04:17:19.522" v="4472" actId="20577"/>
          <ac:spMkLst>
            <pc:docMk/>
            <pc:sldMk cId="92696650" sldId="2455"/>
            <ac:spMk id="26" creationId="{DB4530C3-10EF-4FDE-A1B1-9DF09C2DF096}"/>
          </ac:spMkLst>
        </pc:spChg>
        <pc:grpChg chg="mod">
          <ac:chgData name="JONATHAN TILLAGUANGO JIMENEZ" userId="e11b7be7cba087f0" providerId="LiveId" clId="{6EE5A8BB-542B-4C50-A45A-657B2C3F2852}" dt="2020-12-03T04:15:50.251" v="4461" actId="1076"/>
          <ac:grpSpMkLst>
            <pc:docMk/>
            <pc:sldMk cId="92696650" sldId="2455"/>
            <ac:grpSpMk id="2" creationId="{CCC577CF-CED3-44B1-AC3E-05C2556B41F4}"/>
          </ac:grpSpMkLst>
        </pc:grpChg>
        <pc:picChg chg="del mod">
          <ac:chgData name="JONATHAN TILLAGUANGO JIMENEZ" userId="e11b7be7cba087f0" providerId="LiveId" clId="{6EE5A8BB-542B-4C50-A45A-657B2C3F2852}" dt="2020-12-03T04:17:22.540" v="4474" actId="478"/>
          <ac:picMkLst>
            <pc:docMk/>
            <pc:sldMk cId="92696650" sldId="2455"/>
            <ac:picMk id="7" creationId="{D1048EC3-8FA2-4870-9ABD-E71ACF528F31}"/>
          </ac:picMkLst>
        </pc:picChg>
      </pc:sldChg>
      <pc:sldChg chg="new del">
        <pc:chgData name="JONATHAN TILLAGUANGO JIMENEZ" userId="e11b7be7cba087f0" providerId="LiveId" clId="{6EE5A8BB-542B-4C50-A45A-657B2C3F2852}" dt="2020-12-03T01:29:32.177" v="1542" actId="680"/>
        <pc:sldMkLst>
          <pc:docMk/>
          <pc:sldMk cId="172495447" sldId="2455"/>
        </pc:sldMkLst>
      </pc:sldChg>
      <pc:sldMasterChg chg="delSldLayout">
        <pc:chgData name="JONATHAN TILLAGUANGO JIMENEZ" userId="e11b7be7cba087f0" providerId="LiveId" clId="{6EE5A8BB-542B-4C50-A45A-657B2C3F2852}" dt="2020-12-03T01:37:51.917" v="1566" actId="47"/>
        <pc:sldMasterMkLst>
          <pc:docMk/>
          <pc:sldMasterMk cId="2465277891" sldId="2147483648"/>
        </pc:sldMasterMkLst>
        <pc:sldLayoutChg chg="del">
          <pc:chgData name="JONATHAN TILLAGUANGO JIMENEZ" userId="e11b7be7cba087f0" providerId="LiveId" clId="{6EE5A8BB-542B-4C50-A45A-657B2C3F2852}" dt="2020-12-03T01:37:45.735" v="1565" actId="47"/>
          <pc:sldLayoutMkLst>
            <pc:docMk/>
            <pc:sldMasterMk cId="2465277891" sldId="2147483648"/>
            <pc:sldLayoutMk cId="1756861273" sldId="2147483661"/>
          </pc:sldLayoutMkLst>
        </pc:sldLayoutChg>
        <pc:sldLayoutChg chg="del">
          <pc:chgData name="JONATHAN TILLAGUANGO JIMENEZ" userId="e11b7be7cba087f0" providerId="LiveId" clId="{6EE5A8BB-542B-4C50-A45A-657B2C3F2852}" dt="2020-12-03T01:37:51.917" v="1566" actId="47"/>
          <pc:sldLayoutMkLst>
            <pc:docMk/>
            <pc:sldMasterMk cId="2465277891" sldId="2147483648"/>
            <pc:sldLayoutMk cId="4065416983" sldId="2147483662"/>
          </pc:sldLayoutMkLst>
        </pc:sldLayoutChg>
      </pc:sldMasterChg>
      <pc:sldMasterChg chg="addSp modSldLayout">
        <pc:chgData name="JONATHAN TILLAGUANGO JIMENEZ" userId="e11b7be7cba087f0" providerId="LiveId" clId="{6EE5A8BB-542B-4C50-A45A-657B2C3F2852}" dt="2020-12-03T01:59:39.847" v="1741"/>
        <pc:sldMasterMkLst>
          <pc:docMk/>
          <pc:sldMasterMk cId="1852098646" sldId="2147483672"/>
        </pc:sldMasterMkLst>
        <pc:spChg chg="add">
          <ac:chgData name="JONATHAN TILLAGUANGO JIMENEZ" userId="e11b7be7cba087f0" providerId="LiveId" clId="{6EE5A8BB-542B-4C50-A45A-657B2C3F2852}" dt="2020-12-03T01:59:39.847" v="1741"/>
          <ac:spMkLst>
            <pc:docMk/>
            <pc:sldMasterMk cId="1852098646" sldId="2147483672"/>
            <ac:spMk id="7" creationId="{2AA9218D-E98C-4A1C-BEEB-C006099E3CD5}"/>
          </ac:spMkLst>
        </pc:spChg>
        <pc:sldLayoutChg chg="addSp">
          <pc:chgData name="JONATHAN TILLAGUANGO JIMENEZ" userId="e11b7be7cba087f0" providerId="LiveId" clId="{6EE5A8BB-542B-4C50-A45A-657B2C3F2852}" dt="2020-12-03T01:59:39.847" v="1741"/>
          <pc:sldLayoutMkLst>
            <pc:docMk/>
            <pc:sldMasterMk cId="1852098646" sldId="2147483672"/>
            <pc:sldLayoutMk cId="2821534762" sldId="2147483673"/>
          </pc:sldLayoutMkLst>
          <pc:grpChg chg="add">
            <ac:chgData name="JONATHAN TILLAGUANGO JIMENEZ" userId="e11b7be7cba087f0" providerId="LiveId" clId="{6EE5A8BB-542B-4C50-A45A-657B2C3F2852}" dt="2020-12-03T01:59:39.847" v="1741"/>
            <ac:grpSpMkLst>
              <pc:docMk/>
              <pc:sldMasterMk cId="1852098646" sldId="2147483672"/>
              <pc:sldLayoutMk cId="2821534762" sldId="2147483673"/>
              <ac:grpSpMk id="10" creationId="{8BD7DB74-ABB6-44B5-9563-C6EB36701904}"/>
            </ac:grpSpMkLst>
          </pc:grpChg>
        </pc:sldLayoutChg>
        <pc:sldLayoutChg chg="addSp">
          <pc:chgData name="JONATHAN TILLAGUANGO JIMENEZ" userId="e11b7be7cba087f0" providerId="LiveId" clId="{6EE5A8BB-542B-4C50-A45A-657B2C3F2852}" dt="2020-12-03T01:59:39.847" v="1741"/>
          <pc:sldLayoutMkLst>
            <pc:docMk/>
            <pc:sldMasterMk cId="1852098646" sldId="2147483672"/>
            <pc:sldLayoutMk cId="288132763" sldId="2147483675"/>
          </pc:sldLayoutMkLst>
          <pc:grpChg chg="add">
            <ac:chgData name="JONATHAN TILLAGUANGO JIMENEZ" userId="e11b7be7cba087f0" providerId="LiveId" clId="{6EE5A8BB-542B-4C50-A45A-657B2C3F2852}" dt="2020-12-03T01:59:39.847" v="1741"/>
            <ac:grpSpMkLst>
              <pc:docMk/>
              <pc:sldMasterMk cId="1852098646" sldId="2147483672"/>
              <pc:sldLayoutMk cId="288132763" sldId="2147483675"/>
              <ac:grpSpMk id="10" creationId="{8A04869A-AEA5-4EC3-BF9A-A5734B29BEFA}"/>
            </ac:grpSpMkLst>
          </pc:grpChg>
        </pc:sldLayoutChg>
        <pc:sldLayoutChg chg="addSp">
          <pc:chgData name="JONATHAN TILLAGUANGO JIMENEZ" userId="e11b7be7cba087f0" providerId="LiveId" clId="{6EE5A8BB-542B-4C50-A45A-657B2C3F2852}" dt="2020-12-03T01:59:39.847" v="1741"/>
          <pc:sldLayoutMkLst>
            <pc:docMk/>
            <pc:sldMasterMk cId="1852098646" sldId="2147483672"/>
            <pc:sldLayoutMk cId="4278505594" sldId="2147483676"/>
          </pc:sldLayoutMkLst>
          <pc:spChg chg="add">
            <ac:chgData name="JONATHAN TILLAGUANGO JIMENEZ" userId="e11b7be7cba087f0" providerId="LiveId" clId="{6EE5A8BB-542B-4C50-A45A-657B2C3F2852}" dt="2020-12-03T01:59:39.847" v="1741"/>
            <ac:spMkLst>
              <pc:docMk/>
              <pc:sldMasterMk cId="1852098646" sldId="2147483672"/>
              <pc:sldLayoutMk cId="4278505594" sldId="2147483676"/>
              <ac:spMk id="11" creationId="{F1FE2D30-5342-44FC-BB1E-4A5BC321FB1C}"/>
            </ac:spMkLst>
          </pc:spChg>
          <pc:spChg chg="add">
            <ac:chgData name="JONATHAN TILLAGUANGO JIMENEZ" userId="e11b7be7cba087f0" providerId="LiveId" clId="{6EE5A8BB-542B-4C50-A45A-657B2C3F2852}" dt="2020-12-03T01:59:39.847" v="1741"/>
            <ac:spMkLst>
              <pc:docMk/>
              <pc:sldMasterMk cId="1852098646" sldId="2147483672"/>
              <pc:sldLayoutMk cId="4278505594" sldId="2147483676"/>
              <ac:spMk id="12" creationId="{5752F754-76FE-4BA4-BAA9-FB75E69DF7EB}"/>
            </ac:spMkLst>
          </pc:spChg>
          <pc:spChg chg="add">
            <ac:chgData name="JONATHAN TILLAGUANGO JIMENEZ" userId="e11b7be7cba087f0" providerId="LiveId" clId="{6EE5A8BB-542B-4C50-A45A-657B2C3F2852}" dt="2020-12-03T01:59:39.847" v="1741"/>
            <ac:spMkLst>
              <pc:docMk/>
              <pc:sldMasterMk cId="1852098646" sldId="2147483672"/>
              <pc:sldLayoutMk cId="4278505594" sldId="2147483676"/>
              <ac:spMk id="13" creationId="{CEC09B93-DAE6-49F1-AC6F-FDF0B33BED95}"/>
            </ac:spMkLst>
          </pc:spChg>
        </pc:sldLayoutChg>
        <pc:sldLayoutChg chg="addSp">
          <pc:chgData name="JONATHAN TILLAGUANGO JIMENEZ" userId="e11b7be7cba087f0" providerId="LiveId" clId="{6EE5A8BB-542B-4C50-A45A-657B2C3F2852}" dt="2020-12-03T01:59:39.847" v="1741"/>
          <pc:sldLayoutMkLst>
            <pc:docMk/>
            <pc:sldMasterMk cId="1852098646" sldId="2147483672"/>
            <pc:sldLayoutMk cId="1960468084" sldId="2147483680"/>
          </pc:sldLayoutMkLst>
          <pc:spChg chg="add">
            <ac:chgData name="JONATHAN TILLAGUANGO JIMENEZ" userId="e11b7be7cba087f0" providerId="LiveId" clId="{6EE5A8BB-542B-4C50-A45A-657B2C3F2852}" dt="2020-12-03T01:59:39.847" v="1741"/>
            <ac:spMkLst>
              <pc:docMk/>
              <pc:sldMasterMk cId="1852098646" sldId="2147483672"/>
              <pc:sldLayoutMk cId="1960468084" sldId="2147483680"/>
              <ac:spMk id="12" creationId="{3826290E-CBA4-4F27-9498-8ED3D10FFFA3}"/>
            </ac:spMkLst>
          </pc:spChg>
          <pc:spChg chg="add">
            <ac:chgData name="JONATHAN TILLAGUANGO JIMENEZ" userId="e11b7be7cba087f0" providerId="LiveId" clId="{6EE5A8BB-542B-4C50-A45A-657B2C3F2852}" dt="2020-12-03T01:59:39.847" v="1741"/>
            <ac:spMkLst>
              <pc:docMk/>
              <pc:sldMasterMk cId="1852098646" sldId="2147483672"/>
              <pc:sldLayoutMk cId="1960468084" sldId="2147483680"/>
              <ac:spMk id="13" creationId="{4DE12864-1285-4F41-A9A6-8FB281FD3445}"/>
            </ac:spMkLst>
          </pc:spChg>
          <pc:grpChg chg="add">
            <ac:chgData name="JONATHAN TILLAGUANGO JIMENEZ" userId="e11b7be7cba087f0" providerId="LiveId" clId="{6EE5A8BB-542B-4C50-A45A-657B2C3F2852}" dt="2020-12-03T01:59:39.847" v="1741"/>
            <ac:grpSpMkLst>
              <pc:docMk/>
              <pc:sldMasterMk cId="1852098646" sldId="2147483672"/>
              <pc:sldLayoutMk cId="1960468084" sldId="2147483680"/>
              <ac:grpSpMk id="14" creationId="{9C533CB9-F361-4C51-88FB-D69556BA0FB0}"/>
            </ac:grpSpMkLst>
          </pc:grpChg>
        </pc:sldLayoutChg>
      </pc:sldMasterChg>
      <pc:sldMasterChg chg="addSp modSldLayout">
        <pc:chgData name="JONATHAN TILLAGUANGO JIMENEZ" userId="e11b7be7cba087f0" providerId="LiveId" clId="{6EE5A8BB-542B-4C50-A45A-657B2C3F2852}" dt="2020-12-03T01:59:45.393" v="1742"/>
        <pc:sldMasterMkLst>
          <pc:docMk/>
          <pc:sldMasterMk cId="685025295" sldId="2147483689"/>
        </pc:sldMasterMkLst>
        <pc:spChg chg="add">
          <ac:chgData name="JONATHAN TILLAGUANGO JIMENEZ" userId="e11b7be7cba087f0" providerId="LiveId" clId="{6EE5A8BB-542B-4C50-A45A-657B2C3F2852}" dt="2020-12-03T01:59:45.393" v="1742"/>
          <ac:spMkLst>
            <pc:docMk/>
            <pc:sldMasterMk cId="685025295" sldId="2147483689"/>
            <ac:spMk id="7" creationId="{C8524F36-7A04-4E03-9604-88C7AC12A00E}"/>
          </ac:spMkLst>
        </pc:spChg>
        <pc:sldLayoutChg chg="addSp">
          <pc:chgData name="JONATHAN TILLAGUANGO JIMENEZ" userId="e11b7be7cba087f0" providerId="LiveId" clId="{6EE5A8BB-542B-4C50-A45A-657B2C3F2852}" dt="2020-12-03T01:59:45.393" v="1742"/>
          <pc:sldLayoutMkLst>
            <pc:docMk/>
            <pc:sldMasterMk cId="685025295" sldId="2147483689"/>
            <pc:sldLayoutMk cId="320879035" sldId="2147483690"/>
          </pc:sldLayoutMkLst>
          <pc:grpChg chg="add">
            <ac:chgData name="JONATHAN TILLAGUANGO JIMENEZ" userId="e11b7be7cba087f0" providerId="LiveId" clId="{6EE5A8BB-542B-4C50-A45A-657B2C3F2852}" dt="2020-12-03T01:59:45.393" v="1742"/>
            <ac:grpSpMkLst>
              <pc:docMk/>
              <pc:sldMasterMk cId="685025295" sldId="2147483689"/>
              <pc:sldLayoutMk cId="320879035" sldId="2147483690"/>
              <ac:grpSpMk id="10" creationId="{0036DEDE-FFD8-4747-B381-33B7076AEDE0}"/>
            </ac:grpSpMkLst>
          </pc:grpChg>
        </pc:sldLayoutChg>
        <pc:sldLayoutChg chg="addSp">
          <pc:chgData name="JONATHAN TILLAGUANGO JIMENEZ" userId="e11b7be7cba087f0" providerId="LiveId" clId="{6EE5A8BB-542B-4C50-A45A-657B2C3F2852}" dt="2020-12-03T01:59:45.393" v="1742"/>
          <pc:sldLayoutMkLst>
            <pc:docMk/>
            <pc:sldMasterMk cId="685025295" sldId="2147483689"/>
            <pc:sldLayoutMk cId="2662270132" sldId="2147483692"/>
          </pc:sldLayoutMkLst>
          <pc:grpChg chg="add">
            <ac:chgData name="JONATHAN TILLAGUANGO JIMENEZ" userId="e11b7be7cba087f0" providerId="LiveId" clId="{6EE5A8BB-542B-4C50-A45A-657B2C3F2852}" dt="2020-12-03T01:59:45.393" v="1742"/>
            <ac:grpSpMkLst>
              <pc:docMk/>
              <pc:sldMasterMk cId="685025295" sldId="2147483689"/>
              <pc:sldLayoutMk cId="2662270132" sldId="2147483692"/>
              <ac:grpSpMk id="10" creationId="{4E5C4CD4-75EF-4274-97B1-CFB5A5D7C733}"/>
            </ac:grpSpMkLst>
          </pc:grpChg>
        </pc:sldLayoutChg>
        <pc:sldLayoutChg chg="addSp">
          <pc:chgData name="JONATHAN TILLAGUANGO JIMENEZ" userId="e11b7be7cba087f0" providerId="LiveId" clId="{6EE5A8BB-542B-4C50-A45A-657B2C3F2852}" dt="2020-12-03T01:59:45.393" v="1742"/>
          <pc:sldLayoutMkLst>
            <pc:docMk/>
            <pc:sldMasterMk cId="685025295" sldId="2147483689"/>
            <pc:sldLayoutMk cId="3709637909" sldId="2147483693"/>
          </pc:sldLayoutMkLst>
          <pc:spChg chg="add">
            <ac:chgData name="JONATHAN TILLAGUANGO JIMENEZ" userId="e11b7be7cba087f0" providerId="LiveId" clId="{6EE5A8BB-542B-4C50-A45A-657B2C3F2852}" dt="2020-12-03T01:59:45.393" v="1742"/>
            <ac:spMkLst>
              <pc:docMk/>
              <pc:sldMasterMk cId="685025295" sldId="2147483689"/>
              <pc:sldLayoutMk cId="3709637909" sldId="2147483693"/>
              <ac:spMk id="11" creationId="{FFA29C5F-660C-49DE-BF76-21FF7BF340E9}"/>
            </ac:spMkLst>
          </pc:spChg>
          <pc:spChg chg="add">
            <ac:chgData name="JONATHAN TILLAGUANGO JIMENEZ" userId="e11b7be7cba087f0" providerId="LiveId" clId="{6EE5A8BB-542B-4C50-A45A-657B2C3F2852}" dt="2020-12-03T01:59:45.393" v="1742"/>
            <ac:spMkLst>
              <pc:docMk/>
              <pc:sldMasterMk cId="685025295" sldId="2147483689"/>
              <pc:sldLayoutMk cId="3709637909" sldId="2147483693"/>
              <ac:spMk id="12" creationId="{6ADBC20D-CE95-4BE7-A220-7822F8D1962F}"/>
            </ac:spMkLst>
          </pc:spChg>
          <pc:spChg chg="add">
            <ac:chgData name="JONATHAN TILLAGUANGO JIMENEZ" userId="e11b7be7cba087f0" providerId="LiveId" clId="{6EE5A8BB-542B-4C50-A45A-657B2C3F2852}" dt="2020-12-03T01:59:45.393" v="1742"/>
            <ac:spMkLst>
              <pc:docMk/>
              <pc:sldMasterMk cId="685025295" sldId="2147483689"/>
              <pc:sldLayoutMk cId="3709637909" sldId="2147483693"/>
              <ac:spMk id="13" creationId="{FA4B46BF-B0ED-41BE-9DB2-7139348E0554}"/>
            </ac:spMkLst>
          </pc:spChg>
        </pc:sldLayoutChg>
        <pc:sldLayoutChg chg="addSp">
          <pc:chgData name="JONATHAN TILLAGUANGO JIMENEZ" userId="e11b7be7cba087f0" providerId="LiveId" clId="{6EE5A8BB-542B-4C50-A45A-657B2C3F2852}" dt="2020-12-03T01:59:45.393" v="1742"/>
          <pc:sldLayoutMkLst>
            <pc:docMk/>
            <pc:sldMasterMk cId="685025295" sldId="2147483689"/>
            <pc:sldLayoutMk cId="636587770" sldId="2147483697"/>
          </pc:sldLayoutMkLst>
          <pc:spChg chg="add">
            <ac:chgData name="JONATHAN TILLAGUANGO JIMENEZ" userId="e11b7be7cba087f0" providerId="LiveId" clId="{6EE5A8BB-542B-4C50-A45A-657B2C3F2852}" dt="2020-12-03T01:59:45.393" v="1742"/>
            <ac:spMkLst>
              <pc:docMk/>
              <pc:sldMasterMk cId="685025295" sldId="2147483689"/>
              <pc:sldLayoutMk cId="636587770" sldId="2147483697"/>
              <ac:spMk id="12" creationId="{09C5E1BD-B711-406A-8AA7-7E523C7D1A1C}"/>
            </ac:spMkLst>
          </pc:spChg>
          <pc:spChg chg="add">
            <ac:chgData name="JONATHAN TILLAGUANGO JIMENEZ" userId="e11b7be7cba087f0" providerId="LiveId" clId="{6EE5A8BB-542B-4C50-A45A-657B2C3F2852}" dt="2020-12-03T01:59:45.393" v="1742"/>
            <ac:spMkLst>
              <pc:docMk/>
              <pc:sldMasterMk cId="685025295" sldId="2147483689"/>
              <pc:sldLayoutMk cId="636587770" sldId="2147483697"/>
              <ac:spMk id="13" creationId="{354D5F94-37F8-444B-961D-D95FB8A78A38}"/>
            </ac:spMkLst>
          </pc:spChg>
          <pc:grpChg chg="add">
            <ac:chgData name="JONATHAN TILLAGUANGO JIMENEZ" userId="e11b7be7cba087f0" providerId="LiveId" clId="{6EE5A8BB-542B-4C50-A45A-657B2C3F2852}" dt="2020-12-03T01:59:45.393" v="1742"/>
            <ac:grpSpMkLst>
              <pc:docMk/>
              <pc:sldMasterMk cId="685025295" sldId="2147483689"/>
              <pc:sldLayoutMk cId="636587770" sldId="2147483697"/>
              <ac:grpSpMk id="14" creationId="{F5B3343F-E24A-42C8-94C1-F6EF0EAEFB54}"/>
            </ac:grpSpMkLst>
          </pc:grpChg>
        </pc:sldLayoutChg>
      </pc:sldMasterChg>
    </pc:docChg>
  </pc:docChgLst>
  <pc:docChgLst>
    <pc:chgData name="Alexis Carrion" userId="9a7f5e89845ce937" providerId="LiveId" clId="{2A362B7C-13F9-4199-866E-B3352CC88D8D}"/>
    <pc:docChg chg="undo redo custSel modSld">
      <pc:chgData name="Alexis Carrion" userId="9a7f5e89845ce937" providerId="LiveId" clId="{2A362B7C-13F9-4199-866E-B3352CC88D8D}" dt="2020-12-03T04:49:05.519" v="146" actId="20577"/>
      <pc:docMkLst>
        <pc:docMk/>
      </pc:docMkLst>
      <pc:sldChg chg="addSp delSp modSp mod">
        <pc:chgData name="Alexis Carrion" userId="9a7f5e89845ce937" providerId="LiveId" clId="{2A362B7C-13F9-4199-866E-B3352CC88D8D}" dt="2020-12-03T04:42:03.384" v="143" actId="20577"/>
        <pc:sldMkLst>
          <pc:docMk/>
          <pc:sldMk cId="3174381467" sldId="258"/>
        </pc:sldMkLst>
        <pc:spChg chg="mod">
          <ac:chgData name="Alexis Carrion" userId="9a7f5e89845ce937" providerId="LiveId" clId="{2A362B7C-13F9-4199-866E-B3352CC88D8D}" dt="2020-12-03T04:34:47.327" v="132" actId="403"/>
          <ac:spMkLst>
            <pc:docMk/>
            <pc:sldMk cId="3174381467" sldId="258"/>
            <ac:spMk id="4" creationId="{4033542F-D085-445E-BEBE-DEE6D4F79CAD}"/>
          </ac:spMkLst>
        </pc:spChg>
        <pc:spChg chg="mod">
          <ac:chgData name="Alexis Carrion" userId="9a7f5e89845ce937" providerId="LiveId" clId="{2A362B7C-13F9-4199-866E-B3352CC88D8D}" dt="2020-12-03T04:34:39.952" v="128" actId="404"/>
          <ac:spMkLst>
            <pc:docMk/>
            <pc:sldMk cId="3174381467" sldId="258"/>
            <ac:spMk id="5" creationId="{FDF153A6-0E4B-417F-85BB-FD8402B100BD}"/>
          </ac:spMkLst>
        </pc:spChg>
        <pc:spChg chg="mod">
          <ac:chgData name="Alexis Carrion" userId="9a7f5e89845ce937" providerId="LiveId" clId="{2A362B7C-13F9-4199-866E-B3352CC88D8D}" dt="2020-12-03T04:34:50.618" v="133" actId="403"/>
          <ac:spMkLst>
            <pc:docMk/>
            <pc:sldMk cId="3174381467" sldId="258"/>
            <ac:spMk id="6" creationId="{89C32B2A-F443-47DA-A5C9-E0CCEC6C2F29}"/>
          </ac:spMkLst>
        </pc:spChg>
        <pc:spChg chg="mod">
          <ac:chgData name="Alexis Carrion" userId="9a7f5e89845ce937" providerId="LiveId" clId="{2A362B7C-13F9-4199-866E-B3352CC88D8D}" dt="2020-12-03T04:42:03.384" v="143" actId="20577"/>
          <ac:spMkLst>
            <pc:docMk/>
            <pc:sldMk cId="3174381467" sldId="258"/>
            <ac:spMk id="7" creationId="{53DDF559-AB16-43D3-96DE-5FD6A71C1A24}"/>
          </ac:spMkLst>
        </pc:spChg>
        <pc:spChg chg="add del mod">
          <ac:chgData name="Alexis Carrion" userId="9a7f5e89845ce937" providerId="LiveId" clId="{2A362B7C-13F9-4199-866E-B3352CC88D8D}" dt="2020-12-03T01:34:59.793" v="47" actId="478"/>
          <ac:spMkLst>
            <pc:docMk/>
            <pc:sldMk cId="3174381467" sldId="258"/>
            <ac:spMk id="8" creationId="{55882486-E860-40F0-AC82-B72E177EB6AE}"/>
          </ac:spMkLst>
        </pc:spChg>
        <pc:spChg chg="mod">
          <ac:chgData name="Alexis Carrion" userId="9a7f5e89845ce937" providerId="LiveId" clId="{2A362B7C-13F9-4199-866E-B3352CC88D8D}" dt="2020-12-03T04:34:53.257" v="134" actId="115"/>
          <ac:spMkLst>
            <pc:docMk/>
            <pc:sldMk cId="3174381467" sldId="258"/>
            <ac:spMk id="15" creationId="{A9B3BD41-12E6-4E88-8CE4-3A496CEA28A3}"/>
          </ac:spMkLst>
        </pc:spChg>
        <pc:picChg chg="add del">
          <ac:chgData name="Alexis Carrion" userId="9a7f5e89845ce937" providerId="LiveId" clId="{2A362B7C-13F9-4199-866E-B3352CC88D8D}" dt="2020-12-03T01:34:59.793" v="47" actId="478"/>
          <ac:picMkLst>
            <pc:docMk/>
            <pc:sldMk cId="3174381467" sldId="258"/>
            <ac:picMk id="11" creationId="{4755034F-389A-4ECE-9126-0BA780B3B30D}"/>
          </ac:picMkLst>
        </pc:picChg>
      </pc:sldChg>
      <pc:sldChg chg="modNotesTx">
        <pc:chgData name="Alexis Carrion" userId="9a7f5e89845ce937" providerId="LiveId" clId="{2A362B7C-13F9-4199-866E-B3352CC88D8D}" dt="2020-12-03T04:46:23.083" v="144" actId="20577"/>
        <pc:sldMkLst>
          <pc:docMk/>
          <pc:sldMk cId="259734590" sldId="2434"/>
        </pc:sldMkLst>
      </pc:sldChg>
      <pc:sldChg chg="modSp mod">
        <pc:chgData name="Alexis Carrion" userId="9a7f5e89845ce937" providerId="LiveId" clId="{2A362B7C-13F9-4199-866E-B3352CC88D8D}" dt="2020-12-03T04:33:35.139" v="120" actId="17032"/>
        <pc:sldMkLst>
          <pc:docMk/>
          <pc:sldMk cId="3206318748" sldId="2444"/>
        </pc:sldMkLst>
        <pc:spChg chg="mod">
          <ac:chgData name="Alexis Carrion" userId="9a7f5e89845ce937" providerId="LiveId" clId="{2A362B7C-13F9-4199-866E-B3352CC88D8D}" dt="2020-12-03T04:33:35.139" v="120" actId="17032"/>
          <ac:spMkLst>
            <pc:docMk/>
            <pc:sldMk cId="3206318748" sldId="2444"/>
            <ac:spMk id="15" creationId="{179012BC-C34F-47CA-8739-4C5258D389A7}"/>
          </ac:spMkLst>
        </pc:spChg>
        <pc:grpChg chg="mod">
          <ac:chgData name="Alexis Carrion" userId="9a7f5e89845ce937" providerId="LiveId" clId="{2A362B7C-13F9-4199-866E-B3352CC88D8D}" dt="2020-12-03T04:33:22.042" v="119" actId="14100"/>
          <ac:grpSpMkLst>
            <pc:docMk/>
            <pc:sldMk cId="3206318748" sldId="2444"/>
            <ac:grpSpMk id="2" creationId="{CCC577CF-CED3-44B1-AC3E-05C2556B41F4}"/>
          </ac:grpSpMkLst>
        </pc:grpChg>
        <pc:picChg chg="mod">
          <ac:chgData name="Alexis Carrion" userId="9a7f5e89845ce937" providerId="LiveId" clId="{2A362B7C-13F9-4199-866E-B3352CC88D8D}" dt="2020-12-03T04:31:24.969" v="107"/>
          <ac:picMkLst>
            <pc:docMk/>
            <pc:sldMk cId="3206318748" sldId="2444"/>
            <ac:picMk id="9" creationId="{26CF9FFC-CA93-4BC3-B081-A0B33CE41358}"/>
          </ac:picMkLst>
        </pc:picChg>
      </pc:sldChg>
      <pc:sldChg chg="addSp delSp modSp mod">
        <pc:chgData name="Alexis Carrion" userId="9a7f5e89845ce937" providerId="LiveId" clId="{2A362B7C-13F9-4199-866E-B3352CC88D8D}" dt="2020-12-03T04:41:37.211" v="141" actId="403"/>
        <pc:sldMkLst>
          <pc:docMk/>
          <pc:sldMk cId="2253486170" sldId="2445"/>
        </pc:sldMkLst>
        <pc:spChg chg="add mod">
          <ac:chgData name="Alexis Carrion" userId="9a7f5e89845ce937" providerId="LiveId" clId="{2A362B7C-13F9-4199-866E-B3352CC88D8D}" dt="2020-12-03T04:41:09.698" v="139" actId="20577"/>
          <ac:spMkLst>
            <pc:docMk/>
            <pc:sldMk cId="2253486170" sldId="2445"/>
            <ac:spMk id="5" creationId="{FDE05C95-4CB3-4262-8F69-97F2FFACB886}"/>
          </ac:spMkLst>
        </pc:spChg>
        <pc:spChg chg="mod">
          <ac:chgData name="Alexis Carrion" userId="9a7f5e89845ce937" providerId="LiveId" clId="{2A362B7C-13F9-4199-866E-B3352CC88D8D}" dt="2020-12-03T04:41:33.615" v="140" actId="403"/>
          <ac:spMkLst>
            <pc:docMk/>
            <pc:sldMk cId="2253486170" sldId="2445"/>
            <ac:spMk id="14" creationId="{875940B9-0338-4FFA-9747-10812F028FB7}"/>
          </ac:spMkLst>
        </pc:spChg>
        <pc:spChg chg="mod">
          <ac:chgData name="Alexis Carrion" userId="9a7f5e89845ce937" providerId="LiveId" clId="{2A362B7C-13F9-4199-866E-B3352CC88D8D}" dt="2020-12-03T04:41:33.615" v="140" actId="403"/>
          <ac:spMkLst>
            <pc:docMk/>
            <pc:sldMk cId="2253486170" sldId="2445"/>
            <ac:spMk id="24" creationId="{D4B52C7E-3049-4545-956A-6D8F73F234DB}"/>
          </ac:spMkLst>
        </pc:spChg>
        <pc:spChg chg="mod">
          <ac:chgData name="Alexis Carrion" userId="9a7f5e89845ce937" providerId="LiveId" clId="{2A362B7C-13F9-4199-866E-B3352CC88D8D}" dt="2020-12-03T04:41:37.211" v="141" actId="403"/>
          <ac:spMkLst>
            <pc:docMk/>
            <pc:sldMk cId="2253486170" sldId="2445"/>
            <ac:spMk id="26" creationId="{DB4530C3-10EF-4FDE-A1B1-9DF09C2DF096}"/>
          </ac:spMkLst>
        </pc:spChg>
        <pc:spChg chg="del">
          <ac:chgData name="Alexis Carrion" userId="9a7f5e89845ce937" providerId="LiveId" clId="{2A362B7C-13F9-4199-866E-B3352CC88D8D}" dt="2020-12-03T04:41:02.474" v="138" actId="478"/>
          <ac:spMkLst>
            <pc:docMk/>
            <pc:sldMk cId="2253486170" sldId="2445"/>
            <ac:spMk id="27" creationId="{863C256D-8187-4199-952C-D2BB841598F8}"/>
          </ac:spMkLst>
        </pc:spChg>
      </pc:sldChg>
      <pc:sldChg chg="addSp modSp mod">
        <pc:chgData name="Alexis Carrion" userId="9a7f5e89845ce937" providerId="LiveId" clId="{2A362B7C-13F9-4199-866E-B3352CC88D8D}" dt="2020-12-03T04:36:00.603" v="137" actId="1076"/>
        <pc:sldMkLst>
          <pc:docMk/>
          <pc:sldMk cId="3156675754" sldId="2446"/>
        </pc:sldMkLst>
        <pc:grpChg chg="mod">
          <ac:chgData name="Alexis Carrion" userId="9a7f5e89845ce937" providerId="LiveId" clId="{2A362B7C-13F9-4199-866E-B3352CC88D8D}" dt="2020-12-03T04:35:52.913" v="135" actId="14100"/>
          <ac:grpSpMkLst>
            <pc:docMk/>
            <pc:sldMk cId="3156675754" sldId="2446"/>
            <ac:grpSpMk id="2" creationId="{CCC577CF-CED3-44B1-AC3E-05C2556B41F4}"/>
          </ac:grpSpMkLst>
        </pc:grpChg>
        <pc:picChg chg="add mod">
          <ac:chgData name="Alexis Carrion" userId="9a7f5e89845ce937" providerId="LiveId" clId="{2A362B7C-13F9-4199-866E-B3352CC88D8D}" dt="2020-12-03T01:48:41.721" v="88" actId="1076"/>
          <ac:picMkLst>
            <pc:docMk/>
            <pc:sldMk cId="3156675754" sldId="2446"/>
            <ac:picMk id="5" creationId="{706ED372-9DC3-4346-B1AB-CACB1D3BC4A0}"/>
          </ac:picMkLst>
        </pc:picChg>
        <pc:picChg chg="mod">
          <ac:chgData name="Alexis Carrion" userId="9a7f5e89845ce937" providerId="LiveId" clId="{2A362B7C-13F9-4199-866E-B3352CC88D8D}" dt="2020-12-03T04:36:00.603" v="137" actId="1076"/>
          <ac:picMkLst>
            <pc:docMk/>
            <pc:sldMk cId="3156675754" sldId="2446"/>
            <ac:picMk id="16" creationId="{A8B701A2-5B82-47B1-9112-CD4DD3333474}"/>
          </ac:picMkLst>
        </pc:picChg>
      </pc:sldChg>
      <pc:sldChg chg="addSp delSp modSp mod">
        <pc:chgData name="Alexis Carrion" userId="9a7f5e89845ce937" providerId="LiveId" clId="{2A362B7C-13F9-4199-866E-B3352CC88D8D}" dt="2020-12-03T01:35:03.297" v="49" actId="478"/>
        <pc:sldMkLst>
          <pc:docMk/>
          <pc:sldMk cId="2630077387" sldId="2447"/>
        </pc:sldMkLst>
        <pc:picChg chg="add del mod">
          <ac:chgData name="Alexis Carrion" userId="9a7f5e89845ce937" providerId="LiveId" clId="{2A362B7C-13F9-4199-866E-B3352CC88D8D}" dt="2020-12-03T01:35:03.297" v="49" actId="478"/>
          <ac:picMkLst>
            <pc:docMk/>
            <pc:sldMk cId="2630077387" sldId="2447"/>
            <ac:picMk id="5" creationId="{D59E958E-1BB2-449F-BD00-950E9A4CF7C9}"/>
          </ac:picMkLst>
        </pc:picChg>
      </pc:sldChg>
      <pc:sldChg chg="addSp delSp modSp mod">
        <pc:chgData name="Alexis Carrion" userId="9a7f5e89845ce937" providerId="LiveId" clId="{2A362B7C-13F9-4199-866E-B3352CC88D8D}" dt="2020-12-03T00:58:37.026" v="17" actId="1076"/>
        <pc:sldMkLst>
          <pc:docMk/>
          <pc:sldMk cId="2084105506" sldId="2448"/>
        </pc:sldMkLst>
        <pc:spChg chg="add del">
          <ac:chgData name="Alexis Carrion" userId="9a7f5e89845ce937" providerId="LiveId" clId="{2A362B7C-13F9-4199-866E-B3352CC88D8D}" dt="2020-12-03T00:55:59.111" v="9"/>
          <ac:spMkLst>
            <pc:docMk/>
            <pc:sldMk cId="2084105506" sldId="2448"/>
            <ac:spMk id="4" creationId="{31935AF8-A2BE-4545-814B-75BA1531A1F9}"/>
          </ac:spMkLst>
        </pc:spChg>
        <pc:picChg chg="del">
          <ac:chgData name="Alexis Carrion" userId="9a7f5e89845ce937" providerId="LiveId" clId="{2A362B7C-13F9-4199-866E-B3352CC88D8D}" dt="2020-12-03T00:55:56.835" v="7" actId="478"/>
          <ac:picMkLst>
            <pc:docMk/>
            <pc:sldMk cId="2084105506" sldId="2448"/>
            <ac:picMk id="2" creationId="{4419F1AB-0356-43B4-94F8-080441D499B8}"/>
          </ac:picMkLst>
        </pc:picChg>
        <pc:picChg chg="add del mod">
          <ac:chgData name="Alexis Carrion" userId="9a7f5e89845ce937" providerId="LiveId" clId="{2A362B7C-13F9-4199-866E-B3352CC88D8D}" dt="2020-12-03T00:56:07.518" v="13" actId="478"/>
          <ac:picMkLst>
            <pc:docMk/>
            <pc:sldMk cId="2084105506" sldId="2448"/>
            <ac:picMk id="5" creationId="{B0C2F21D-AC2F-48D1-A020-DA1C7021878E}"/>
          </ac:picMkLst>
        </pc:picChg>
        <pc:picChg chg="add mod modCrop">
          <ac:chgData name="Alexis Carrion" userId="9a7f5e89845ce937" providerId="LiveId" clId="{2A362B7C-13F9-4199-866E-B3352CC88D8D}" dt="2020-12-03T00:58:37.026" v="17" actId="1076"/>
          <ac:picMkLst>
            <pc:docMk/>
            <pc:sldMk cId="2084105506" sldId="2448"/>
            <ac:picMk id="6" creationId="{B3F42948-51E6-4C42-8325-C6AF4B2E4D4D}"/>
          </ac:picMkLst>
        </pc:picChg>
      </pc:sldChg>
      <pc:sldChg chg="addSp delSp modSp mod modClrScheme chgLayout">
        <pc:chgData name="Alexis Carrion" userId="9a7f5e89845ce937" providerId="LiveId" clId="{2A362B7C-13F9-4199-866E-B3352CC88D8D}" dt="2020-12-03T03:24:15.745" v="96" actId="1076"/>
        <pc:sldMkLst>
          <pc:docMk/>
          <pc:sldMk cId="3143360930" sldId="2449"/>
        </pc:sldMkLst>
        <pc:spChg chg="mod ord">
          <ac:chgData name="Alexis Carrion" userId="9a7f5e89845ce937" providerId="LiveId" clId="{2A362B7C-13F9-4199-866E-B3352CC88D8D}" dt="2020-12-03T01:39:55.796" v="81" actId="700"/>
          <ac:spMkLst>
            <pc:docMk/>
            <pc:sldMk cId="3143360930" sldId="2449"/>
            <ac:spMk id="4" creationId="{4E8EC366-9118-4504-88CF-ABE80F98E7F0}"/>
          </ac:spMkLst>
        </pc:spChg>
        <pc:spChg chg="add del mod">
          <ac:chgData name="Alexis Carrion" userId="9a7f5e89845ce937" providerId="LiveId" clId="{2A362B7C-13F9-4199-866E-B3352CC88D8D}" dt="2020-12-03T01:35:50.735" v="62" actId="478"/>
          <ac:spMkLst>
            <pc:docMk/>
            <pc:sldMk cId="3143360930" sldId="2449"/>
            <ac:spMk id="6" creationId="{9592C842-F3D1-4771-A440-E95461CB74E8}"/>
          </ac:spMkLst>
        </pc:spChg>
        <pc:spChg chg="add mod">
          <ac:chgData name="Alexis Carrion" userId="9a7f5e89845ce937" providerId="LiveId" clId="{2A362B7C-13F9-4199-866E-B3352CC88D8D}" dt="2020-12-03T01:46:02.048" v="82" actId="478"/>
          <ac:spMkLst>
            <pc:docMk/>
            <pc:sldMk cId="3143360930" sldId="2449"/>
            <ac:spMk id="8" creationId="{DE50AA20-956B-44A0-A51A-D7F28FDE7264}"/>
          </ac:spMkLst>
        </pc:spChg>
        <pc:spChg chg="add del mod">
          <ac:chgData name="Alexis Carrion" userId="9a7f5e89845ce937" providerId="LiveId" clId="{2A362B7C-13F9-4199-866E-B3352CC88D8D}" dt="2020-12-03T01:34:17.239" v="43"/>
          <ac:spMkLst>
            <pc:docMk/>
            <pc:sldMk cId="3143360930" sldId="2449"/>
            <ac:spMk id="15" creationId="{B973EC05-0170-4885-9EAD-B2DF6C0787FE}"/>
          </ac:spMkLst>
        </pc:spChg>
        <pc:spChg chg="mod ord">
          <ac:chgData name="Alexis Carrion" userId="9a7f5e89845ce937" providerId="LiveId" clId="{2A362B7C-13F9-4199-866E-B3352CC88D8D}" dt="2020-12-03T01:39:55.796" v="81" actId="700"/>
          <ac:spMkLst>
            <pc:docMk/>
            <pc:sldMk cId="3143360930" sldId="2449"/>
            <ac:spMk id="17" creationId="{9117DB98-9543-4AA1-AC9B-85253DD40BD5}"/>
          </ac:spMkLst>
        </pc:spChg>
        <pc:spChg chg="mod ord">
          <ac:chgData name="Alexis Carrion" userId="9a7f5e89845ce937" providerId="LiveId" clId="{2A362B7C-13F9-4199-866E-B3352CC88D8D}" dt="2020-12-03T01:39:55.796" v="81" actId="700"/>
          <ac:spMkLst>
            <pc:docMk/>
            <pc:sldMk cId="3143360930" sldId="2449"/>
            <ac:spMk id="26" creationId="{DB4530C3-10EF-4FDE-A1B1-9DF09C2DF096}"/>
          </ac:spMkLst>
        </pc:spChg>
        <pc:spChg chg="add del mod ord">
          <ac:chgData name="Alexis Carrion" userId="9a7f5e89845ce937" providerId="LiveId" clId="{2A362B7C-13F9-4199-866E-B3352CC88D8D}" dt="2020-12-03T01:46:02.048" v="82" actId="478"/>
          <ac:spMkLst>
            <pc:docMk/>
            <pc:sldMk cId="3143360930" sldId="2449"/>
            <ac:spMk id="27" creationId="{863C256D-8187-4199-952C-D2BB841598F8}"/>
          </ac:spMkLst>
        </pc:spChg>
        <pc:grpChg chg="add del mod">
          <ac:chgData name="Alexis Carrion" userId="9a7f5e89845ce937" providerId="LiveId" clId="{2A362B7C-13F9-4199-866E-B3352CC88D8D}" dt="2020-12-03T03:24:15.745" v="96" actId="1076"/>
          <ac:grpSpMkLst>
            <pc:docMk/>
            <pc:sldMk cId="3143360930" sldId="2449"/>
            <ac:grpSpMk id="2" creationId="{CCC577CF-CED3-44B1-AC3E-05C2556B41F4}"/>
          </ac:grpSpMkLst>
        </pc:grpChg>
        <pc:picChg chg="add del mod">
          <ac:chgData name="Alexis Carrion" userId="9a7f5e89845ce937" providerId="LiveId" clId="{2A362B7C-13F9-4199-866E-B3352CC88D8D}" dt="2020-12-03T01:11:50.976" v="24" actId="478"/>
          <ac:picMkLst>
            <pc:docMk/>
            <pc:sldMk cId="3143360930" sldId="2449"/>
            <ac:picMk id="3" creationId="{96FAA644-F54D-426A-A9CF-09790046DD18}"/>
          </ac:picMkLst>
        </pc:picChg>
        <pc:picChg chg="add del mod ord">
          <ac:chgData name="Alexis Carrion" userId="9a7f5e89845ce937" providerId="LiveId" clId="{2A362B7C-13F9-4199-866E-B3352CC88D8D}" dt="2020-12-03T01:39:55.796" v="81" actId="700"/>
          <ac:picMkLst>
            <pc:docMk/>
            <pc:sldMk cId="3143360930" sldId="2449"/>
            <ac:picMk id="9" creationId="{739A06CB-F30A-4773-A095-406AB503A03D}"/>
          </ac:picMkLst>
        </pc:picChg>
      </pc:sldChg>
      <pc:sldChg chg="addSp delSp modSp mod">
        <pc:chgData name="Alexis Carrion" userId="9a7f5e89845ce937" providerId="LiveId" clId="{2A362B7C-13F9-4199-866E-B3352CC88D8D}" dt="2020-12-03T04:34:19.008" v="124" actId="17032"/>
        <pc:sldMkLst>
          <pc:docMk/>
          <pc:sldMk cId="2922678793" sldId="2451"/>
        </pc:sldMkLst>
        <pc:spChg chg="mod">
          <ac:chgData name="Alexis Carrion" userId="9a7f5e89845ce937" providerId="LiveId" clId="{2A362B7C-13F9-4199-866E-B3352CC88D8D}" dt="2020-12-03T04:34:19.008" v="124" actId="17032"/>
          <ac:spMkLst>
            <pc:docMk/>
            <pc:sldMk cId="2922678793" sldId="2451"/>
            <ac:spMk id="12" creationId="{64A3E646-5966-4E01-AEE4-7B26A36BC08A}"/>
          </ac:spMkLst>
        </pc:spChg>
        <pc:picChg chg="del">
          <ac:chgData name="Alexis Carrion" userId="9a7f5e89845ce937" providerId="LiveId" clId="{2A362B7C-13F9-4199-866E-B3352CC88D8D}" dt="2020-12-03T01:57:17.642" v="89" actId="478"/>
          <ac:picMkLst>
            <pc:docMk/>
            <pc:sldMk cId="2922678793" sldId="2451"/>
            <ac:picMk id="15" creationId="{AF8815E6-6BE7-4D18-A8D7-369286F0963F}"/>
          </ac:picMkLst>
        </pc:picChg>
        <pc:picChg chg="add mod">
          <ac:chgData name="Alexis Carrion" userId="9a7f5e89845ce937" providerId="LiveId" clId="{2A362B7C-13F9-4199-866E-B3352CC88D8D}" dt="2020-12-03T01:57:32.564" v="94" actId="14100"/>
          <ac:picMkLst>
            <pc:docMk/>
            <pc:sldMk cId="2922678793" sldId="2451"/>
            <ac:picMk id="16" creationId="{68C75C87-0454-4C2E-B0E4-8480A480BEA0}"/>
          </ac:picMkLst>
        </pc:picChg>
      </pc:sldChg>
      <pc:sldChg chg="modSp mod">
        <pc:chgData name="Alexis Carrion" userId="9a7f5e89845ce937" providerId="LiveId" clId="{2A362B7C-13F9-4199-866E-B3352CC88D8D}" dt="2020-12-03T04:49:05.519" v="146" actId="20577"/>
        <pc:sldMkLst>
          <pc:docMk/>
          <pc:sldMk cId="1180811231" sldId="2452"/>
        </pc:sldMkLst>
        <pc:spChg chg="mod">
          <ac:chgData name="Alexis Carrion" userId="9a7f5e89845ce937" providerId="LiveId" clId="{2A362B7C-13F9-4199-866E-B3352CC88D8D}" dt="2020-12-03T04:49:05.519" v="146" actId="20577"/>
          <ac:spMkLst>
            <pc:docMk/>
            <pc:sldMk cId="1180811231" sldId="2452"/>
            <ac:spMk id="26" creationId="{DB4530C3-10EF-4FDE-A1B1-9DF09C2DF096}"/>
          </ac:spMkLst>
        </pc:spChg>
        <pc:picChg chg="mod ord">
          <ac:chgData name="Alexis Carrion" userId="9a7f5e89845ce937" providerId="LiveId" clId="{2A362B7C-13F9-4199-866E-B3352CC88D8D}" dt="2020-12-03T04:24:55.841" v="102" actId="1440"/>
          <ac:picMkLst>
            <pc:docMk/>
            <pc:sldMk cId="1180811231" sldId="2452"/>
            <ac:picMk id="7" creationId="{D1048EC3-8FA2-4870-9ABD-E71ACF528F31}"/>
          </ac:picMkLst>
        </pc:picChg>
      </pc:sldChg>
      <pc:sldChg chg="modSp mod">
        <pc:chgData name="Alexis Carrion" userId="9a7f5e89845ce937" providerId="LiveId" clId="{2A362B7C-13F9-4199-866E-B3352CC88D8D}" dt="2020-12-03T04:33:52.453" v="123" actId="1076"/>
        <pc:sldMkLst>
          <pc:docMk/>
          <pc:sldMk cId="738816528" sldId="2454"/>
        </pc:sldMkLst>
        <pc:spChg chg="mod">
          <ac:chgData name="Alexis Carrion" userId="9a7f5e89845ce937" providerId="LiveId" clId="{2A362B7C-13F9-4199-866E-B3352CC88D8D}" dt="2020-12-03T04:33:52.453" v="123" actId="1076"/>
          <ac:spMkLst>
            <pc:docMk/>
            <pc:sldMk cId="738816528" sldId="2454"/>
            <ac:spMk id="12" creationId="{A0B536E7-648B-4A2C-A19B-8FD7742E843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5190D9-64D6-4EB6-8332-D6552A11695C}" type="doc">
      <dgm:prSet loTypeId="urn:microsoft.com/office/officeart/2005/8/layout/arrow3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75527FEF-9FC2-4223-A417-7469496DC665}">
      <dgm:prSet phldrT="[Texto]"/>
      <dgm:spPr/>
      <dgm:t>
        <a:bodyPr/>
        <a:lstStyle/>
        <a:p>
          <a:r>
            <a:rPr lang="es-ES" dirty="0">
              <a:solidFill>
                <a:schemeClr val="bg1"/>
              </a:solidFill>
            </a:rPr>
            <a:t>Pizarra</a:t>
          </a:r>
          <a:r>
            <a:rPr lang="es-ES" dirty="0"/>
            <a:t> </a:t>
          </a:r>
          <a:r>
            <a:rPr lang="es-ES" dirty="0">
              <a:solidFill>
                <a:schemeClr val="bg1"/>
              </a:solidFill>
            </a:rPr>
            <a:t>virtual</a:t>
          </a:r>
        </a:p>
      </dgm:t>
    </dgm:pt>
    <dgm:pt modelId="{0CD2663B-95E5-463B-8562-7AC42790D486}" type="parTrans" cxnId="{25FC10DC-F8F6-4B10-9B45-CB669DDAA42C}">
      <dgm:prSet/>
      <dgm:spPr/>
      <dgm:t>
        <a:bodyPr/>
        <a:lstStyle/>
        <a:p>
          <a:endParaRPr lang="es-ES"/>
        </a:p>
      </dgm:t>
    </dgm:pt>
    <dgm:pt modelId="{BC9A1DEA-E9D9-4DDF-9265-9FF3732EC35F}" type="sibTrans" cxnId="{25FC10DC-F8F6-4B10-9B45-CB669DDAA42C}">
      <dgm:prSet/>
      <dgm:spPr/>
      <dgm:t>
        <a:bodyPr/>
        <a:lstStyle/>
        <a:p>
          <a:endParaRPr lang="es-ES"/>
        </a:p>
      </dgm:t>
    </dgm:pt>
    <dgm:pt modelId="{73111E6F-E4FA-4844-8DAB-BAD920A35067}">
      <dgm:prSet phldrT="[Texto]"/>
      <dgm:spPr/>
      <dgm:t>
        <a:bodyPr/>
        <a:lstStyle/>
        <a:p>
          <a:r>
            <a:rPr lang="es-ES" dirty="0">
              <a:solidFill>
                <a:schemeClr val="bg1"/>
              </a:solidFill>
            </a:rPr>
            <a:t>Reconocimiento de gestos</a:t>
          </a:r>
        </a:p>
      </dgm:t>
    </dgm:pt>
    <dgm:pt modelId="{8724B84C-D794-4FB6-889E-C53A51E7B317}" type="parTrans" cxnId="{7C570681-95A9-4F16-9FF0-53208C003DFF}">
      <dgm:prSet/>
      <dgm:spPr/>
      <dgm:t>
        <a:bodyPr/>
        <a:lstStyle/>
        <a:p>
          <a:endParaRPr lang="es-ES"/>
        </a:p>
      </dgm:t>
    </dgm:pt>
    <dgm:pt modelId="{7B531BAA-5B8E-4E49-B2A8-48E8ADB9CE8E}" type="sibTrans" cxnId="{7C570681-95A9-4F16-9FF0-53208C003DFF}">
      <dgm:prSet/>
      <dgm:spPr/>
      <dgm:t>
        <a:bodyPr/>
        <a:lstStyle/>
        <a:p>
          <a:endParaRPr lang="es-ES"/>
        </a:p>
      </dgm:t>
    </dgm:pt>
    <dgm:pt modelId="{14F0C587-ACCF-45BB-A078-6E1FC2619B65}" type="pres">
      <dgm:prSet presAssocID="{1D5190D9-64D6-4EB6-8332-D6552A11695C}" presName="compositeShape" presStyleCnt="0">
        <dgm:presLayoutVars>
          <dgm:chMax val="2"/>
          <dgm:dir/>
          <dgm:resizeHandles val="exact"/>
        </dgm:presLayoutVars>
      </dgm:prSet>
      <dgm:spPr/>
    </dgm:pt>
    <dgm:pt modelId="{4AC3B1CE-E33F-4733-8CC6-AF21B608AD6C}" type="pres">
      <dgm:prSet presAssocID="{1D5190D9-64D6-4EB6-8332-D6552A11695C}" presName="divider" presStyleLbl="fgShp" presStyleIdx="0" presStyleCnt="1"/>
      <dgm:spPr/>
    </dgm:pt>
    <dgm:pt modelId="{CC6ECE27-6772-4798-ACFB-05D4A85C2A25}" type="pres">
      <dgm:prSet presAssocID="{75527FEF-9FC2-4223-A417-7469496DC665}" presName="downArrow" presStyleLbl="node1" presStyleIdx="0" presStyleCnt="2"/>
      <dgm:spPr/>
    </dgm:pt>
    <dgm:pt modelId="{7B74D69D-99E8-4BC4-BAFC-F8836E73AB7D}" type="pres">
      <dgm:prSet presAssocID="{75527FEF-9FC2-4223-A417-7469496DC665}" presName="downArrowText" presStyleLbl="revTx" presStyleIdx="0" presStyleCnt="2">
        <dgm:presLayoutVars>
          <dgm:bulletEnabled val="1"/>
        </dgm:presLayoutVars>
      </dgm:prSet>
      <dgm:spPr/>
    </dgm:pt>
    <dgm:pt modelId="{27061B3D-BB11-4D91-A9E4-59562FBA43E9}" type="pres">
      <dgm:prSet presAssocID="{73111E6F-E4FA-4844-8DAB-BAD920A35067}" presName="upArrow" presStyleLbl="node1" presStyleIdx="1" presStyleCnt="2"/>
      <dgm:spPr/>
    </dgm:pt>
    <dgm:pt modelId="{2C6B3F55-D082-4A7E-A5FD-114DDD7482D2}" type="pres">
      <dgm:prSet presAssocID="{73111E6F-E4FA-4844-8DAB-BAD920A35067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4B0D881D-489D-4116-9794-70F8F87F3378}" type="presOf" srcId="{73111E6F-E4FA-4844-8DAB-BAD920A35067}" destId="{2C6B3F55-D082-4A7E-A5FD-114DDD7482D2}" srcOrd="0" destOrd="0" presId="urn:microsoft.com/office/officeart/2005/8/layout/arrow3"/>
    <dgm:cxn modelId="{83BA4A27-460B-4555-BCE9-866126F56AF6}" type="presOf" srcId="{75527FEF-9FC2-4223-A417-7469496DC665}" destId="{7B74D69D-99E8-4BC4-BAFC-F8836E73AB7D}" srcOrd="0" destOrd="0" presId="urn:microsoft.com/office/officeart/2005/8/layout/arrow3"/>
    <dgm:cxn modelId="{30D92A74-98C5-43D5-90CC-5CD0720B1AD2}" type="presOf" srcId="{1D5190D9-64D6-4EB6-8332-D6552A11695C}" destId="{14F0C587-ACCF-45BB-A078-6E1FC2619B65}" srcOrd="0" destOrd="0" presId="urn:microsoft.com/office/officeart/2005/8/layout/arrow3"/>
    <dgm:cxn modelId="{7C570681-95A9-4F16-9FF0-53208C003DFF}" srcId="{1D5190D9-64D6-4EB6-8332-D6552A11695C}" destId="{73111E6F-E4FA-4844-8DAB-BAD920A35067}" srcOrd="1" destOrd="0" parTransId="{8724B84C-D794-4FB6-889E-C53A51E7B317}" sibTransId="{7B531BAA-5B8E-4E49-B2A8-48E8ADB9CE8E}"/>
    <dgm:cxn modelId="{25FC10DC-F8F6-4B10-9B45-CB669DDAA42C}" srcId="{1D5190D9-64D6-4EB6-8332-D6552A11695C}" destId="{75527FEF-9FC2-4223-A417-7469496DC665}" srcOrd="0" destOrd="0" parTransId="{0CD2663B-95E5-463B-8562-7AC42790D486}" sibTransId="{BC9A1DEA-E9D9-4DDF-9265-9FF3732EC35F}"/>
    <dgm:cxn modelId="{5D7B08A3-D4B4-4273-BC54-122CD670A3F8}" type="presParOf" srcId="{14F0C587-ACCF-45BB-A078-6E1FC2619B65}" destId="{4AC3B1CE-E33F-4733-8CC6-AF21B608AD6C}" srcOrd="0" destOrd="0" presId="urn:microsoft.com/office/officeart/2005/8/layout/arrow3"/>
    <dgm:cxn modelId="{DFEBE714-C717-4A79-B732-C9F38315A31D}" type="presParOf" srcId="{14F0C587-ACCF-45BB-A078-6E1FC2619B65}" destId="{CC6ECE27-6772-4798-ACFB-05D4A85C2A25}" srcOrd="1" destOrd="0" presId="urn:microsoft.com/office/officeart/2005/8/layout/arrow3"/>
    <dgm:cxn modelId="{0B37542F-F76A-4020-9E4B-0594BE0C5DB5}" type="presParOf" srcId="{14F0C587-ACCF-45BB-A078-6E1FC2619B65}" destId="{7B74D69D-99E8-4BC4-BAFC-F8836E73AB7D}" srcOrd="2" destOrd="0" presId="urn:microsoft.com/office/officeart/2005/8/layout/arrow3"/>
    <dgm:cxn modelId="{9D0970CD-4AEB-4478-A268-41FA2F2CBA93}" type="presParOf" srcId="{14F0C587-ACCF-45BB-A078-6E1FC2619B65}" destId="{27061B3D-BB11-4D91-A9E4-59562FBA43E9}" srcOrd="3" destOrd="0" presId="urn:microsoft.com/office/officeart/2005/8/layout/arrow3"/>
    <dgm:cxn modelId="{0F7DFE42-DA45-46C0-9FCC-0DA85FAD919D}" type="presParOf" srcId="{14F0C587-ACCF-45BB-A078-6E1FC2619B65}" destId="{2C6B3F55-D082-4A7E-A5FD-114DDD7482D2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1BA780-AB85-4202-A2CD-7381BF4D44F8}" type="doc">
      <dgm:prSet loTypeId="urn:microsoft.com/office/officeart/2005/8/layout/funnel1" loCatId="process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4ADB7489-2FD0-496D-A8B8-0F8CBB053CEF}">
      <dgm:prSet phldrT="[Texto]"/>
      <dgm:spPr/>
      <dgm:t>
        <a:bodyPr/>
        <a:lstStyle/>
        <a:p>
          <a:r>
            <a:rPr lang="es-ES" dirty="0"/>
            <a:t>Juego</a:t>
          </a:r>
        </a:p>
      </dgm:t>
    </dgm:pt>
    <dgm:pt modelId="{EB6FE7CF-630A-44E6-9C44-7B11454CE4C4}" type="parTrans" cxnId="{65AFBDC4-CBD3-4C4D-893E-CAC082034DB8}">
      <dgm:prSet/>
      <dgm:spPr/>
      <dgm:t>
        <a:bodyPr/>
        <a:lstStyle/>
        <a:p>
          <a:endParaRPr lang="es-ES"/>
        </a:p>
      </dgm:t>
    </dgm:pt>
    <dgm:pt modelId="{2D64A61F-E9F3-4E47-9733-C729B5195115}" type="sibTrans" cxnId="{65AFBDC4-CBD3-4C4D-893E-CAC082034DB8}">
      <dgm:prSet/>
      <dgm:spPr/>
      <dgm:t>
        <a:bodyPr/>
        <a:lstStyle/>
        <a:p>
          <a:endParaRPr lang="es-ES"/>
        </a:p>
      </dgm:t>
    </dgm:pt>
    <dgm:pt modelId="{69EF635E-5583-47DE-8E18-8261B69B001A}">
      <dgm:prSet phldrT="[Texto]"/>
      <dgm:spPr/>
      <dgm:t>
        <a:bodyPr/>
        <a:lstStyle/>
        <a:p>
          <a:r>
            <a:rPr lang="es-ES" dirty="0"/>
            <a:t>Traductor de señales</a:t>
          </a:r>
        </a:p>
      </dgm:t>
    </dgm:pt>
    <dgm:pt modelId="{9A1A2290-AFBD-4143-A27B-C26B84CFC4E4}" type="parTrans" cxnId="{26097BE1-48E5-43A5-B328-AFBB34A8C108}">
      <dgm:prSet/>
      <dgm:spPr/>
      <dgm:t>
        <a:bodyPr/>
        <a:lstStyle/>
        <a:p>
          <a:endParaRPr lang="es-ES"/>
        </a:p>
      </dgm:t>
    </dgm:pt>
    <dgm:pt modelId="{37DA9B84-A08C-4DC8-82F5-5A218D71DCAE}" type="sibTrans" cxnId="{26097BE1-48E5-43A5-B328-AFBB34A8C108}">
      <dgm:prSet/>
      <dgm:spPr/>
      <dgm:t>
        <a:bodyPr/>
        <a:lstStyle/>
        <a:p>
          <a:endParaRPr lang="es-ES"/>
        </a:p>
      </dgm:t>
    </dgm:pt>
    <dgm:pt modelId="{DD2BBBA3-4370-41B3-9A09-A18B22160F43}">
      <dgm:prSet phldrT="[Texto]"/>
      <dgm:spPr/>
      <dgm:t>
        <a:bodyPr/>
        <a:lstStyle/>
        <a:p>
          <a:r>
            <a:rPr lang="es-ES" dirty="0"/>
            <a:t>Escritura basada en señales</a:t>
          </a:r>
        </a:p>
      </dgm:t>
    </dgm:pt>
    <dgm:pt modelId="{9DC8F96C-38EB-4C89-8AB5-B34C1AA63B10}" type="parTrans" cxnId="{8DB8B2F9-A970-4C07-946B-85B6F07EA786}">
      <dgm:prSet/>
      <dgm:spPr/>
      <dgm:t>
        <a:bodyPr/>
        <a:lstStyle/>
        <a:p>
          <a:endParaRPr lang="es-ES"/>
        </a:p>
      </dgm:t>
    </dgm:pt>
    <dgm:pt modelId="{811ADCFD-3EEF-4749-9360-3077FD51583C}" type="sibTrans" cxnId="{8DB8B2F9-A970-4C07-946B-85B6F07EA786}">
      <dgm:prSet/>
      <dgm:spPr/>
      <dgm:t>
        <a:bodyPr/>
        <a:lstStyle/>
        <a:p>
          <a:endParaRPr lang="es-ES"/>
        </a:p>
      </dgm:t>
    </dgm:pt>
    <dgm:pt modelId="{0E998A04-5B65-4BC1-8049-2835A9363770}">
      <dgm:prSet phldrT="[Texto]"/>
      <dgm:spPr/>
      <dgm:t>
        <a:bodyPr/>
        <a:lstStyle/>
        <a:p>
          <a:r>
            <a:rPr lang="es-ES" dirty="0">
              <a:solidFill>
                <a:schemeClr val="bg1"/>
              </a:solidFill>
            </a:rPr>
            <a:t>Juego serio para el aprendizaje interactivo del lenguaje de señas</a:t>
          </a:r>
        </a:p>
      </dgm:t>
    </dgm:pt>
    <dgm:pt modelId="{6D8D53B7-4612-440C-87E6-BCFDA0C7019A}" type="parTrans" cxnId="{58458729-BA17-4C4F-B525-26B55A455164}">
      <dgm:prSet/>
      <dgm:spPr/>
      <dgm:t>
        <a:bodyPr/>
        <a:lstStyle/>
        <a:p>
          <a:endParaRPr lang="es-ES"/>
        </a:p>
      </dgm:t>
    </dgm:pt>
    <dgm:pt modelId="{A7DFAAC1-BD2E-4516-80A9-B0C0447756C5}" type="sibTrans" cxnId="{58458729-BA17-4C4F-B525-26B55A455164}">
      <dgm:prSet/>
      <dgm:spPr/>
      <dgm:t>
        <a:bodyPr/>
        <a:lstStyle/>
        <a:p>
          <a:endParaRPr lang="es-ES"/>
        </a:p>
      </dgm:t>
    </dgm:pt>
    <dgm:pt modelId="{EAC7A717-47D6-49E8-829A-709A330612C4}" type="pres">
      <dgm:prSet presAssocID="{0B1BA780-AB85-4202-A2CD-7381BF4D44F8}" presName="Name0" presStyleCnt="0">
        <dgm:presLayoutVars>
          <dgm:chMax val="4"/>
          <dgm:resizeHandles val="exact"/>
        </dgm:presLayoutVars>
      </dgm:prSet>
      <dgm:spPr/>
    </dgm:pt>
    <dgm:pt modelId="{054BB96F-5A94-488A-A118-5A1CB7CBDABA}" type="pres">
      <dgm:prSet presAssocID="{0B1BA780-AB85-4202-A2CD-7381BF4D44F8}" presName="ellipse" presStyleLbl="trBgShp" presStyleIdx="0" presStyleCnt="1"/>
      <dgm:spPr/>
    </dgm:pt>
    <dgm:pt modelId="{044E51D0-0E6F-47CE-84F0-8943027BC148}" type="pres">
      <dgm:prSet presAssocID="{0B1BA780-AB85-4202-A2CD-7381BF4D44F8}" presName="arrow1" presStyleLbl="fgShp" presStyleIdx="0" presStyleCnt="1"/>
      <dgm:spPr/>
    </dgm:pt>
    <dgm:pt modelId="{17C0E13A-5114-41C0-BB41-3FCA99C615E1}" type="pres">
      <dgm:prSet presAssocID="{0B1BA780-AB85-4202-A2CD-7381BF4D44F8}" presName="rectangle" presStyleLbl="revTx" presStyleIdx="0" presStyleCnt="1">
        <dgm:presLayoutVars>
          <dgm:bulletEnabled val="1"/>
        </dgm:presLayoutVars>
      </dgm:prSet>
      <dgm:spPr/>
    </dgm:pt>
    <dgm:pt modelId="{02BC7529-49E6-4407-9CCB-9434DFC1909A}" type="pres">
      <dgm:prSet presAssocID="{69EF635E-5583-47DE-8E18-8261B69B001A}" presName="item1" presStyleLbl="node1" presStyleIdx="0" presStyleCnt="3">
        <dgm:presLayoutVars>
          <dgm:bulletEnabled val="1"/>
        </dgm:presLayoutVars>
      </dgm:prSet>
      <dgm:spPr/>
    </dgm:pt>
    <dgm:pt modelId="{3D9F18A2-9FC3-4F89-BA22-52BDE4A7DBDF}" type="pres">
      <dgm:prSet presAssocID="{DD2BBBA3-4370-41B3-9A09-A18B22160F43}" presName="item2" presStyleLbl="node1" presStyleIdx="1" presStyleCnt="3" custLinFactNeighborX="2059" custLinFactNeighborY="-337">
        <dgm:presLayoutVars>
          <dgm:bulletEnabled val="1"/>
        </dgm:presLayoutVars>
      </dgm:prSet>
      <dgm:spPr/>
    </dgm:pt>
    <dgm:pt modelId="{C6E1F6FC-09FE-44AE-8485-0EEF8B4EE99C}" type="pres">
      <dgm:prSet presAssocID="{0E998A04-5B65-4BC1-8049-2835A9363770}" presName="item3" presStyleLbl="node1" presStyleIdx="2" presStyleCnt="3">
        <dgm:presLayoutVars>
          <dgm:bulletEnabled val="1"/>
        </dgm:presLayoutVars>
      </dgm:prSet>
      <dgm:spPr/>
    </dgm:pt>
    <dgm:pt modelId="{83AABF48-3F91-4A3C-9021-A0A9A4E884C4}" type="pres">
      <dgm:prSet presAssocID="{0B1BA780-AB85-4202-A2CD-7381BF4D44F8}" presName="funnel" presStyleLbl="trAlignAcc1" presStyleIdx="0" presStyleCnt="1" custLinFactNeighborX="1640" custLinFactNeighborY="181"/>
      <dgm:spPr/>
    </dgm:pt>
  </dgm:ptLst>
  <dgm:cxnLst>
    <dgm:cxn modelId="{58458729-BA17-4C4F-B525-26B55A455164}" srcId="{0B1BA780-AB85-4202-A2CD-7381BF4D44F8}" destId="{0E998A04-5B65-4BC1-8049-2835A9363770}" srcOrd="3" destOrd="0" parTransId="{6D8D53B7-4612-440C-87E6-BCFDA0C7019A}" sibTransId="{A7DFAAC1-BD2E-4516-80A9-B0C0447756C5}"/>
    <dgm:cxn modelId="{801E5069-D95B-467E-84F6-ADF24E14BDF9}" type="presOf" srcId="{69EF635E-5583-47DE-8E18-8261B69B001A}" destId="{3D9F18A2-9FC3-4F89-BA22-52BDE4A7DBDF}" srcOrd="0" destOrd="0" presId="urn:microsoft.com/office/officeart/2005/8/layout/funnel1"/>
    <dgm:cxn modelId="{8A0A6E52-F15B-4859-BB78-6185EB4E36F6}" type="presOf" srcId="{DD2BBBA3-4370-41B3-9A09-A18B22160F43}" destId="{02BC7529-49E6-4407-9CCB-9434DFC1909A}" srcOrd="0" destOrd="0" presId="urn:microsoft.com/office/officeart/2005/8/layout/funnel1"/>
    <dgm:cxn modelId="{DCC24493-3946-468B-AADE-C18C2EDD83E2}" type="presOf" srcId="{0E998A04-5B65-4BC1-8049-2835A9363770}" destId="{17C0E13A-5114-41C0-BB41-3FCA99C615E1}" srcOrd="0" destOrd="0" presId="urn:microsoft.com/office/officeart/2005/8/layout/funnel1"/>
    <dgm:cxn modelId="{65AFBDC4-CBD3-4C4D-893E-CAC082034DB8}" srcId="{0B1BA780-AB85-4202-A2CD-7381BF4D44F8}" destId="{4ADB7489-2FD0-496D-A8B8-0F8CBB053CEF}" srcOrd="0" destOrd="0" parTransId="{EB6FE7CF-630A-44E6-9C44-7B11454CE4C4}" sibTransId="{2D64A61F-E9F3-4E47-9733-C729B5195115}"/>
    <dgm:cxn modelId="{E46193C5-4449-4FF3-B803-17F72A7AF83A}" type="presOf" srcId="{0B1BA780-AB85-4202-A2CD-7381BF4D44F8}" destId="{EAC7A717-47D6-49E8-829A-709A330612C4}" srcOrd="0" destOrd="0" presId="urn:microsoft.com/office/officeart/2005/8/layout/funnel1"/>
    <dgm:cxn modelId="{26097BE1-48E5-43A5-B328-AFBB34A8C108}" srcId="{0B1BA780-AB85-4202-A2CD-7381BF4D44F8}" destId="{69EF635E-5583-47DE-8E18-8261B69B001A}" srcOrd="1" destOrd="0" parTransId="{9A1A2290-AFBD-4143-A27B-C26B84CFC4E4}" sibTransId="{37DA9B84-A08C-4DC8-82F5-5A218D71DCAE}"/>
    <dgm:cxn modelId="{E3D93FF7-E68E-44F6-8353-3E10B0E3D495}" type="presOf" srcId="{4ADB7489-2FD0-496D-A8B8-0F8CBB053CEF}" destId="{C6E1F6FC-09FE-44AE-8485-0EEF8B4EE99C}" srcOrd="0" destOrd="0" presId="urn:microsoft.com/office/officeart/2005/8/layout/funnel1"/>
    <dgm:cxn modelId="{8DB8B2F9-A970-4C07-946B-85B6F07EA786}" srcId="{0B1BA780-AB85-4202-A2CD-7381BF4D44F8}" destId="{DD2BBBA3-4370-41B3-9A09-A18B22160F43}" srcOrd="2" destOrd="0" parTransId="{9DC8F96C-38EB-4C89-8AB5-B34C1AA63B10}" sibTransId="{811ADCFD-3EEF-4749-9360-3077FD51583C}"/>
    <dgm:cxn modelId="{5E7D56A4-65BF-4DF2-8779-09CB92F47E27}" type="presParOf" srcId="{EAC7A717-47D6-49E8-829A-709A330612C4}" destId="{054BB96F-5A94-488A-A118-5A1CB7CBDABA}" srcOrd="0" destOrd="0" presId="urn:microsoft.com/office/officeart/2005/8/layout/funnel1"/>
    <dgm:cxn modelId="{94671E52-3FDF-4405-9BA6-45EE7F89D7F9}" type="presParOf" srcId="{EAC7A717-47D6-49E8-829A-709A330612C4}" destId="{044E51D0-0E6F-47CE-84F0-8943027BC148}" srcOrd="1" destOrd="0" presId="urn:microsoft.com/office/officeart/2005/8/layout/funnel1"/>
    <dgm:cxn modelId="{F13EE97C-481E-4F61-AFC5-AA0A0B3AE382}" type="presParOf" srcId="{EAC7A717-47D6-49E8-829A-709A330612C4}" destId="{17C0E13A-5114-41C0-BB41-3FCA99C615E1}" srcOrd="2" destOrd="0" presId="urn:microsoft.com/office/officeart/2005/8/layout/funnel1"/>
    <dgm:cxn modelId="{D6BB83FC-CF5A-41FE-B668-67BF7C91D844}" type="presParOf" srcId="{EAC7A717-47D6-49E8-829A-709A330612C4}" destId="{02BC7529-49E6-4407-9CCB-9434DFC1909A}" srcOrd="3" destOrd="0" presId="urn:microsoft.com/office/officeart/2005/8/layout/funnel1"/>
    <dgm:cxn modelId="{7C37B8A6-1711-4FDD-AA61-6E50B73C7156}" type="presParOf" srcId="{EAC7A717-47D6-49E8-829A-709A330612C4}" destId="{3D9F18A2-9FC3-4F89-BA22-52BDE4A7DBDF}" srcOrd="4" destOrd="0" presId="urn:microsoft.com/office/officeart/2005/8/layout/funnel1"/>
    <dgm:cxn modelId="{D88F5C17-5C67-4D6B-9BAC-63671B0DB326}" type="presParOf" srcId="{EAC7A717-47D6-49E8-829A-709A330612C4}" destId="{C6E1F6FC-09FE-44AE-8485-0EEF8B4EE99C}" srcOrd="5" destOrd="0" presId="urn:microsoft.com/office/officeart/2005/8/layout/funnel1"/>
    <dgm:cxn modelId="{9A40CC81-3775-4137-A5B2-33547599BCDF}" type="presParOf" srcId="{EAC7A717-47D6-49E8-829A-709A330612C4}" destId="{83AABF48-3F91-4A3C-9021-A0A9A4E884C4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3B0D55-657A-41B7-821F-43F9CEAA0A7B}" type="doc">
      <dgm:prSet loTypeId="urn:microsoft.com/office/officeart/2005/8/layout/bProcess3" loCatId="process" qsTypeId="urn:microsoft.com/office/officeart/2005/8/quickstyle/simple5" qsCatId="simple" csTypeId="urn:microsoft.com/office/officeart/2005/8/colors/accent2_4" csCatId="accent2" phldr="1"/>
      <dgm:spPr/>
      <dgm:t>
        <a:bodyPr/>
        <a:lstStyle/>
        <a:p>
          <a:endParaRPr lang="es-ES"/>
        </a:p>
      </dgm:t>
    </dgm:pt>
    <dgm:pt modelId="{CD91D23E-A3AA-4915-A59B-CF03ABC85DAF}">
      <dgm:prSet phldrT="[Texto]"/>
      <dgm:spPr/>
      <dgm:t>
        <a:bodyPr/>
        <a:lstStyle/>
        <a:p>
          <a:r>
            <a:rPr lang="es-ES" dirty="0"/>
            <a:t>El juego muestra una imagen aleatoria</a:t>
          </a:r>
        </a:p>
      </dgm:t>
    </dgm:pt>
    <dgm:pt modelId="{2DD976C5-2AD1-49A6-B29C-1337A5CFA0E5}" type="parTrans" cxnId="{CB9E6381-4DFC-4039-A9CC-54EBB3638238}">
      <dgm:prSet/>
      <dgm:spPr/>
      <dgm:t>
        <a:bodyPr/>
        <a:lstStyle/>
        <a:p>
          <a:endParaRPr lang="es-ES"/>
        </a:p>
      </dgm:t>
    </dgm:pt>
    <dgm:pt modelId="{E7590C41-BADF-40C0-85E6-130A96674B70}" type="sibTrans" cxnId="{CB9E6381-4DFC-4039-A9CC-54EBB3638238}">
      <dgm:prSet/>
      <dgm:spPr/>
      <dgm:t>
        <a:bodyPr/>
        <a:lstStyle/>
        <a:p>
          <a:endParaRPr lang="es-ES"/>
        </a:p>
      </dgm:t>
    </dgm:pt>
    <dgm:pt modelId="{FFFDBD85-75A1-4712-B894-BF560FAC2B2C}">
      <dgm:prSet phldrT="[Texto]"/>
      <dgm:spPr/>
      <dgm:t>
        <a:bodyPr/>
        <a:lstStyle/>
        <a:p>
          <a:r>
            <a:rPr lang="es-ES" dirty="0"/>
            <a:t>El usuario debe imitar la imagen que se muestra</a:t>
          </a:r>
        </a:p>
      </dgm:t>
    </dgm:pt>
    <dgm:pt modelId="{4287BDFA-5DF1-4DD4-B64A-CB9E384301B5}" type="parTrans" cxnId="{D08B4725-68F8-41BC-8065-95D7F9B3AC12}">
      <dgm:prSet/>
      <dgm:spPr/>
      <dgm:t>
        <a:bodyPr/>
        <a:lstStyle/>
        <a:p>
          <a:endParaRPr lang="es-ES"/>
        </a:p>
      </dgm:t>
    </dgm:pt>
    <dgm:pt modelId="{F381D94D-E0BF-4115-8712-20958267E850}" type="sibTrans" cxnId="{D08B4725-68F8-41BC-8065-95D7F9B3AC12}">
      <dgm:prSet/>
      <dgm:spPr/>
      <dgm:t>
        <a:bodyPr/>
        <a:lstStyle/>
        <a:p>
          <a:endParaRPr lang="es-ES"/>
        </a:p>
      </dgm:t>
    </dgm:pt>
    <dgm:pt modelId="{BEDF0F31-A934-4899-B148-CEBF3056D728}">
      <dgm:prSet phldrT="[Texto]"/>
      <dgm:spPr/>
      <dgm:t>
        <a:bodyPr/>
        <a:lstStyle/>
        <a:p>
          <a:r>
            <a:rPr lang="es-ES" dirty="0"/>
            <a:t>El proceso consta de 5 rondas con un máximo de tres intentos</a:t>
          </a:r>
        </a:p>
      </dgm:t>
    </dgm:pt>
    <dgm:pt modelId="{3B5BF257-9032-4D41-8CDC-520BF33C3319}" type="parTrans" cxnId="{00B1438B-E61E-4DBC-A3EF-712DDEBA740A}">
      <dgm:prSet/>
      <dgm:spPr/>
      <dgm:t>
        <a:bodyPr/>
        <a:lstStyle/>
        <a:p>
          <a:endParaRPr lang="es-ES"/>
        </a:p>
      </dgm:t>
    </dgm:pt>
    <dgm:pt modelId="{0F63B955-B95C-4E7C-BD45-3E4A934072FC}" type="sibTrans" cxnId="{00B1438B-E61E-4DBC-A3EF-712DDEBA740A}">
      <dgm:prSet/>
      <dgm:spPr/>
      <dgm:t>
        <a:bodyPr/>
        <a:lstStyle/>
        <a:p>
          <a:endParaRPr lang="es-ES"/>
        </a:p>
      </dgm:t>
    </dgm:pt>
    <dgm:pt modelId="{57353F8D-15BB-468F-8BB3-A8A36D8A43FB}">
      <dgm:prSet phldrT="[Texto]"/>
      <dgm:spPr/>
      <dgm:t>
        <a:bodyPr/>
        <a:lstStyle/>
        <a:p>
          <a:r>
            <a:rPr lang="es-ES" dirty="0"/>
            <a:t>Si el usuario no acierta, el juego muestra la siguiente imagen</a:t>
          </a:r>
        </a:p>
      </dgm:t>
    </dgm:pt>
    <dgm:pt modelId="{70719C76-9575-4B2C-B382-0ACB323C0CA7}" type="parTrans" cxnId="{56D72D22-57AE-4B7F-B3A2-CD9140BF373E}">
      <dgm:prSet/>
      <dgm:spPr/>
      <dgm:t>
        <a:bodyPr/>
        <a:lstStyle/>
        <a:p>
          <a:endParaRPr lang="es-ES"/>
        </a:p>
      </dgm:t>
    </dgm:pt>
    <dgm:pt modelId="{D5EA5994-8C4F-4911-B470-005619338C9E}" type="sibTrans" cxnId="{56D72D22-57AE-4B7F-B3A2-CD9140BF373E}">
      <dgm:prSet/>
      <dgm:spPr/>
      <dgm:t>
        <a:bodyPr/>
        <a:lstStyle/>
        <a:p>
          <a:endParaRPr lang="es-ES"/>
        </a:p>
      </dgm:t>
    </dgm:pt>
    <dgm:pt modelId="{C68F7FCB-7FC9-4C95-AC45-DBF06C415C82}">
      <dgm:prSet phldrT="[Texto]"/>
      <dgm:spPr/>
      <dgm:t>
        <a:bodyPr/>
        <a:lstStyle/>
        <a:p>
          <a:r>
            <a:rPr lang="es-ES" dirty="0"/>
            <a:t>Muestra mensajes que indican la progresión del jugador  </a:t>
          </a:r>
        </a:p>
      </dgm:t>
    </dgm:pt>
    <dgm:pt modelId="{7DC924C1-E3C0-4F1A-ABBE-3D2C42545D11}" type="parTrans" cxnId="{9C47DE7D-C7EE-4248-BD89-98ED4C4C6789}">
      <dgm:prSet/>
      <dgm:spPr/>
      <dgm:t>
        <a:bodyPr/>
        <a:lstStyle/>
        <a:p>
          <a:endParaRPr lang="es-ES"/>
        </a:p>
      </dgm:t>
    </dgm:pt>
    <dgm:pt modelId="{9F175633-7846-4295-BB15-05E5232C0B53}" type="sibTrans" cxnId="{9C47DE7D-C7EE-4248-BD89-98ED4C4C6789}">
      <dgm:prSet/>
      <dgm:spPr/>
      <dgm:t>
        <a:bodyPr/>
        <a:lstStyle/>
        <a:p>
          <a:endParaRPr lang="es-ES"/>
        </a:p>
      </dgm:t>
    </dgm:pt>
    <dgm:pt modelId="{761058D8-F185-4C03-BF51-422A82F6FE78}" type="pres">
      <dgm:prSet presAssocID="{9D3B0D55-657A-41B7-821F-43F9CEAA0A7B}" presName="Name0" presStyleCnt="0">
        <dgm:presLayoutVars>
          <dgm:dir/>
          <dgm:resizeHandles val="exact"/>
        </dgm:presLayoutVars>
      </dgm:prSet>
      <dgm:spPr/>
    </dgm:pt>
    <dgm:pt modelId="{98E6CAB1-53F6-44B3-B24E-19713FE7D8BB}" type="pres">
      <dgm:prSet presAssocID="{CD91D23E-A3AA-4915-A59B-CF03ABC85DAF}" presName="node" presStyleLbl="node1" presStyleIdx="0" presStyleCnt="5">
        <dgm:presLayoutVars>
          <dgm:bulletEnabled val="1"/>
        </dgm:presLayoutVars>
      </dgm:prSet>
      <dgm:spPr/>
    </dgm:pt>
    <dgm:pt modelId="{6124D88D-2CA8-4036-A8AC-12BEEC659B90}" type="pres">
      <dgm:prSet presAssocID="{E7590C41-BADF-40C0-85E6-130A96674B70}" presName="sibTrans" presStyleLbl="sibTrans1D1" presStyleIdx="0" presStyleCnt="4"/>
      <dgm:spPr/>
    </dgm:pt>
    <dgm:pt modelId="{0EE0798E-A2E6-4573-8229-B7800319E244}" type="pres">
      <dgm:prSet presAssocID="{E7590C41-BADF-40C0-85E6-130A96674B70}" presName="connectorText" presStyleLbl="sibTrans1D1" presStyleIdx="0" presStyleCnt="4"/>
      <dgm:spPr/>
    </dgm:pt>
    <dgm:pt modelId="{DBFE982C-2E74-4F71-9DC9-049BA3CE400B}" type="pres">
      <dgm:prSet presAssocID="{FFFDBD85-75A1-4712-B894-BF560FAC2B2C}" presName="node" presStyleLbl="node1" presStyleIdx="1" presStyleCnt="5">
        <dgm:presLayoutVars>
          <dgm:bulletEnabled val="1"/>
        </dgm:presLayoutVars>
      </dgm:prSet>
      <dgm:spPr/>
    </dgm:pt>
    <dgm:pt modelId="{03424DC9-A1AF-4594-8037-638BA8D72BC8}" type="pres">
      <dgm:prSet presAssocID="{F381D94D-E0BF-4115-8712-20958267E850}" presName="sibTrans" presStyleLbl="sibTrans1D1" presStyleIdx="1" presStyleCnt="4"/>
      <dgm:spPr/>
    </dgm:pt>
    <dgm:pt modelId="{1D7AFD75-426A-4245-AE3C-7C0CAF3C6549}" type="pres">
      <dgm:prSet presAssocID="{F381D94D-E0BF-4115-8712-20958267E850}" presName="connectorText" presStyleLbl="sibTrans1D1" presStyleIdx="1" presStyleCnt="4"/>
      <dgm:spPr/>
    </dgm:pt>
    <dgm:pt modelId="{7FB7501F-745F-4815-A5C5-50536E3716CB}" type="pres">
      <dgm:prSet presAssocID="{BEDF0F31-A934-4899-B148-CEBF3056D728}" presName="node" presStyleLbl="node1" presStyleIdx="2" presStyleCnt="5">
        <dgm:presLayoutVars>
          <dgm:bulletEnabled val="1"/>
        </dgm:presLayoutVars>
      </dgm:prSet>
      <dgm:spPr/>
    </dgm:pt>
    <dgm:pt modelId="{28BE5DFD-7F61-4E2D-BACC-18CDB11A7C21}" type="pres">
      <dgm:prSet presAssocID="{0F63B955-B95C-4E7C-BD45-3E4A934072FC}" presName="sibTrans" presStyleLbl="sibTrans1D1" presStyleIdx="2" presStyleCnt="4"/>
      <dgm:spPr/>
    </dgm:pt>
    <dgm:pt modelId="{5B787C90-4CF6-4FAE-80D3-34B29C5D651C}" type="pres">
      <dgm:prSet presAssocID="{0F63B955-B95C-4E7C-BD45-3E4A934072FC}" presName="connectorText" presStyleLbl="sibTrans1D1" presStyleIdx="2" presStyleCnt="4"/>
      <dgm:spPr/>
    </dgm:pt>
    <dgm:pt modelId="{7DE86642-468D-4589-9ABA-B54AFC0F31FA}" type="pres">
      <dgm:prSet presAssocID="{57353F8D-15BB-468F-8BB3-A8A36D8A43FB}" presName="node" presStyleLbl="node1" presStyleIdx="3" presStyleCnt="5">
        <dgm:presLayoutVars>
          <dgm:bulletEnabled val="1"/>
        </dgm:presLayoutVars>
      </dgm:prSet>
      <dgm:spPr/>
    </dgm:pt>
    <dgm:pt modelId="{86827CA4-872C-41A5-AB0F-4951B8885C30}" type="pres">
      <dgm:prSet presAssocID="{D5EA5994-8C4F-4911-B470-005619338C9E}" presName="sibTrans" presStyleLbl="sibTrans1D1" presStyleIdx="3" presStyleCnt="4"/>
      <dgm:spPr/>
    </dgm:pt>
    <dgm:pt modelId="{BCE6C715-F8DE-4507-A3F4-E134527520B3}" type="pres">
      <dgm:prSet presAssocID="{D5EA5994-8C4F-4911-B470-005619338C9E}" presName="connectorText" presStyleLbl="sibTrans1D1" presStyleIdx="3" presStyleCnt="4"/>
      <dgm:spPr/>
    </dgm:pt>
    <dgm:pt modelId="{9916B8D1-0205-470C-BFF5-FA736126087A}" type="pres">
      <dgm:prSet presAssocID="{C68F7FCB-7FC9-4C95-AC45-DBF06C415C82}" presName="node" presStyleLbl="node1" presStyleIdx="4" presStyleCnt="5">
        <dgm:presLayoutVars>
          <dgm:bulletEnabled val="1"/>
        </dgm:presLayoutVars>
      </dgm:prSet>
      <dgm:spPr/>
    </dgm:pt>
  </dgm:ptLst>
  <dgm:cxnLst>
    <dgm:cxn modelId="{56D72D22-57AE-4B7F-B3A2-CD9140BF373E}" srcId="{9D3B0D55-657A-41B7-821F-43F9CEAA0A7B}" destId="{57353F8D-15BB-468F-8BB3-A8A36D8A43FB}" srcOrd="3" destOrd="0" parTransId="{70719C76-9575-4B2C-B382-0ACB323C0CA7}" sibTransId="{D5EA5994-8C4F-4911-B470-005619338C9E}"/>
    <dgm:cxn modelId="{D08B4725-68F8-41BC-8065-95D7F9B3AC12}" srcId="{9D3B0D55-657A-41B7-821F-43F9CEAA0A7B}" destId="{FFFDBD85-75A1-4712-B894-BF560FAC2B2C}" srcOrd="1" destOrd="0" parTransId="{4287BDFA-5DF1-4DD4-B64A-CB9E384301B5}" sibTransId="{F381D94D-E0BF-4115-8712-20958267E850}"/>
    <dgm:cxn modelId="{E381192C-1AEE-418C-8C90-F7786510712A}" type="presOf" srcId="{F381D94D-E0BF-4115-8712-20958267E850}" destId="{03424DC9-A1AF-4594-8037-638BA8D72BC8}" srcOrd="0" destOrd="0" presId="urn:microsoft.com/office/officeart/2005/8/layout/bProcess3"/>
    <dgm:cxn modelId="{F6D9342F-98C1-4CE9-89AC-3790378EF181}" type="presOf" srcId="{E7590C41-BADF-40C0-85E6-130A96674B70}" destId="{6124D88D-2CA8-4036-A8AC-12BEEC659B90}" srcOrd="0" destOrd="0" presId="urn:microsoft.com/office/officeart/2005/8/layout/bProcess3"/>
    <dgm:cxn modelId="{5677B43C-2B21-4D58-8965-E6A8E4FB8929}" type="presOf" srcId="{E7590C41-BADF-40C0-85E6-130A96674B70}" destId="{0EE0798E-A2E6-4573-8229-B7800319E244}" srcOrd="1" destOrd="0" presId="urn:microsoft.com/office/officeart/2005/8/layout/bProcess3"/>
    <dgm:cxn modelId="{76BD675F-F94B-4E15-B93D-8D2F3D8534F4}" type="presOf" srcId="{F381D94D-E0BF-4115-8712-20958267E850}" destId="{1D7AFD75-426A-4245-AE3C-7C0CAF3C6549}" srcOrd="1" destOrd="0" presId="urn:microsoft.com/office/officeart/2005/8/layout/bProcess3"/>
    <dgm:cxn modelId="{2AF02A77-F3A4-438A-8C9D-B3391D950EF4}" type="presOf" srcId="{D5EA5994-8C4F-4911-B470-005619338C9E}" destId="{86827CA4-872C-41A5-AB0F-4951B8885C30}" srcOrd="0" destOrd="0" presId="urn:microsoft.com/office/officeart/2005/8/layout/bProcess3"/>
    <dgm:cxn modelId="{9C47DE7D-C7EE-4248-BD89-98ED4C4C6789}" srcId="{9D3B0D55-657A-41B7-821F-43F9CEAA0A7B}" destId="{C68F7FCB-7FC9-4C95-AC45-DBF06C415C82}" srcOrd="4" destOrd="0" parTransId="{7DC924C1-E3C0-4F1A-ABBE-3D2C42545D11}" sibTransId="{9F175633-7846-4295-BB15-05E5232C0B53}"/>
    <dgm:cxn modelId="{CB9E6381-4DFC-4039-A9CC-54EBB3638238}" srcId="{9D3B0D55-657A-41B7-821F-43F9CEAA0A7B}" destId="{CD91D23E-A3AA-4915-A59B-CF03ABC85DAF}" srcOrd="0" destOrd="0" parTransId="{2DD976C5-2AD1-49A6-B29C-1337A5CFA0E5}" sibTransId="{E7590C41-BADF-40C0-85E6-130A96674B70}"/>
    <dgm:cxn modelId="{9AEADF86-6ACA-4BBA-AAB7-D62CFE976690}" type="presOf" srcId="{D5EA5994-8C4F-4911-B470-005619338C9E}" destId="{BCE6C715-F8DE-4507-A3F4-E134527520B3}" srcOrd="1" destOrd="0" presId="urn:microsoft.com/office/officeart/2005/8/layout/bProcess3"/>
    <dgm:cxn modelId="{00B1438B-E61E-4DBC-A3EF-712DDEBA740A}" srcId="{9D3B0D55-657A-41B7-821F-43F9CEAA0A7B}" destId="{BEDF0F31-A934-4899-B148-CEBF3056D728}" srcOrd="2" destOrd="0" parTransId="{3B5BF257-9032-4D41-8CDC-520BF33C3319}" sibTransId="{0F63B955-B95C-4E7C-BD45-3E4A934072FC}"/>
    <dgm:cxn modelId="{3EC40F8E-F2AE-46C7-984B-163E7A30F672}" type="presOf" srcId="{0F63B955-B95C-4E7C-BD45-3E4A934072FC}" destId="{28BE5DFD-7F61-4E2D-BACC-18CDB11A7C21}" srcOrd="0" destOrd="0" presId="urn:microsoft.com/office/officeart/2005/8/layout/bProcess3"/>
    <dgm:cxn modelId="{BFFD3492-6980-4B76-AA63-0C8B5078D719}" type="presOf" srcId="{9D3B0D55-657A-41B7-821F-43F9CEAA0A7B}" destId="{761058D8-F185-4C03-BF51-422A82F6FE78}" srcOrd="0" destOrd="0" presId="urn:microsoft.com/office/officeart/2005/8/layout/bProcess3"/>
    <dgm:cxn modelId="{237828A5-C2AB-4D07-A6ED-F920794768BE}" type="presOf" srcId="{57353F8D-15BB-468F-8BB3-A8A36D8A43FB}" destId="{7DE86642-468D-4589-9ABA-B54AFC0F31FA}" srcOrd="0" destOrd="0" presId="urn:microsoft.com/office/officeart/2005/8/layout/bProcess3"/>
    <dgm:cxn modelId="{7666F8B0-ABA0-4F42-AF8B-872876F4E8BB}" type="presOf" srcId="{CD91D23E-A3AA-4915-A59B-CF03ABC85DAF}" destId="{98E6CAB1-53F6-44B3-B24E-19713FE7D8BB}" srcOrd="0" destOrd="0" presId="urn:microsoft.com/office/officeart/2005/8/layout/bProcess3"/>
    <dgm:cxn modelId="{EA7113D1-2865-41D6-930F-0D5E9A1089C1}" type="presOf" srcId="{C68F7FCB-7FC9-4C95-AC45-DBF06C415C82}" destId="{9916B8D1-0205-470C-BFF5-FA736126087A}" srcOrd="0" destOrd="0" presId="urn:microsoft.com/office/officeart/2005/8/layout/bProcess3"/>
    <dgm:cxn modelId="{5DD8E6D4-15FC-4EAA-8BB8-00F13B4CC93F}" type="presOf" srcId="{BEDF0F31-A934-4899-B148-CEBF3056D728}" destId="{7FB7501F-745F-4815-A5C5-50536E3716CB}" srcOrd="0" destOrd="0" presId="urn:microsoft.com/office/officeart/2005/8/layout/bProcess3"/>
    <dgm:cxn modelId="{FE3C7FD6-291B-45B8-BD6F-98E014149898}" type="presOf" srcId="{0F63B955-B95C-4E7C-BD45-3E4A934072FC}" destId="{5B787C90-4CF6-4FAE-80D3-34B29C5D651C}" srcOrd="1" destOrd="0" presId="urn:microsoft.com/office/officeart/2005/8/layout/bProcess3"/>
    <dgm:cxn modelId="{5AADE9E1-D8E8-45BE-8AAF-7351F95F068A}" type="presOf" srcId="{FFFDBD85-75A1-4712-B894-BF560FAC2B2C}" destId="{DBFE982C-2E74-4F71-9DC9-049BA3CE400B}" srcOrd="0" destOrd="0" presId="urn:microsoft.com/office/officeart/2005/8/layout/bProcess3"/>
    <dgm:cxn modelId="{8382D305-4A3E-4B0F-A84D-DF2CF355AE55}" type="presParOf" srcId="{761058D8-F185-4C03-BF51-422A82F6FE78}" destId="{98E6CAB1-53F6-44B3-B24E-19713FE7D8BB}" srcOrd="0" destOrd="0" presId="urn:microsoft.com/office/officeart/2005/8/layout/bProcess3"/>
    <dgm:cxn modelId="{837145F1-6719-4258-82E2-8CEBE177CD21}" type="presParOf" srcId="{761058D8-F185-4C03-BF51-422A82F6FE78}" destId="{6124D88D-2CA8-4036-A8AC-12BEEC659B90}" srcOrd="1" destOrd="0" presId="urn:microsoft.com/office/officeart/2005/8/layout/bProcess3"/>
    <dgm:cxn modelId="{E89F5E59-9728-439D-8E14-1B87CBE5B780}" type="presParOf" srcId="{6124D88D-2CA8-4036-A8AC-12BEEC659B90}" destId="{0EE0798E-A2E6-4573-8229-B7800319E244}" srcOrd="0" destOrd="0" presId="urn:microsoft.com/office/officeart/2005/8/layout/bProcess3"/>
    <dgm:cxn modelId="{9696E3E1-4C65-475A-88BF-9D6A2FF2DB1B}" type="presParOf" srcId="{761058D8-F185-4C03-BF51-422A82F6FE78}" destId="{DBFE982C-2E74-4F71-9DC9-049BA3CE400B}" srcOrd="2" destOrd="0" presId="urn:microsoft.com/office/officeart/2005/8/layout/bProcess3"/>
    <dgm:cxn modelId="{692663CE-C3DD-4DE0-AFB1-71CD0248BC87}" type="presParOf" srcId="{761058D8-F185-4C03-BF51-422A82F6FE78}" destId="{03424DC9-A1AF-4594-8037-638BA8D72BC8}" srcOrd="3" destOrd="0" presId="urn:microsoft.com/office/officeart/2005/8/layout/bProcess3"/>
    <dgm:cxn modelId="{ABF9B863-D0D8-42A0-A716-EAA2D38BC8FA}" type="presParOf" srcId="{03424DC9-A1AF-4594-8037-638BA8D72BC8}" destId="{1D7AFD75-426A-4245-AE3C-7C0CAF3C6549}" srcOrd="0" destOrd="0" presId="urn:microsoft.com/office/officeart/2005/8/layout/bProcess3"/>
    <dgm:cxn modelId="{6B390221-8730-487A-9D22-2B1446511762}" type="presParOf" srcId="{761058D8-F185-4C03-BF51-422A82F6FE78}" destId="{7FB7501F-745F-4815-A5C5-50536E3716CB}" srcOrd="4" destOrd="0" presId="urn:microsoft.com/office/officeart/2005/8/layout/bProcess3"/>
    <dgm:cxn modelId="{BFF25E25-D733-454A-A511-B9BBE6150A85}" type="presParOf" srcId="{761058D8-F185-4C03-BF51-422A82F6FE78}" destId="{28BE5DFD-7F61-4E2D-BACC-18CDB11A7C21}" srcOrd="5" destOrd="0" presId="urn:microsoft.com/office/officeart/2005/8/layout/bProcess3"/>
    <dgm:cxn modelId="{8EB417E9-A843-4277-9FF2-33BB8A456628}" type="presParOf" srcId="{28BE5DFD-7F61-4E2D-BACC-18CDB11A7C21}" destId="{5B787C90-4CF6-4FAE-80D3-34B29C5D651C}" srcOrd="0" destOrd="0" presId="urn:microsoft.com/office/officeart/2005/8/layout/bProcess3"/>
    <dgm:cxn modelId="{C99FC9A9-6500-4745-919E-F37D6CEA7BAF}" type="presParOf" srcId="{761058D8-F185-4C03-BF51-422A82F6FE78}" destId="{7DE86642-468D-4589-9ABA-B54AFC0F31FA}" srcOrd="6" destOrd="0" presId="urn:microsoft.com/office/officeart/2005/8/layout/bProcess3"/>
    <dgm:cxn modelId="{1C5F3D6C-1CE1-48B9-BA36-D95ECD933489}" type="presParOf" srcId="{761058D8-F185-4C03-BF51-422A82F6FE78}" destId="{86827CA4-872C-41A5-AB0F-4951B8885C30}" srcOrd="7" destOrd="0" presId="urn:microsoft.com/office/officeart/2005/8/layout/bProcess3"/>
    <dgm:cxn modelId="{30F6D9D9-B339-439E-950D-37DA57962C7C}" type="presParOf" srcId="{86827CA4-872C-41A5-AB0F-4951B8885C30}" destId="{BCE6C715-F8DE-4507-A3F4-E134527520B3}" srcOrd="0" destOrd="0" presId="urn:microsoft.com/office/officeart/2005/8/layout/bProcess3"/>
    <dgm:cxn modelId="{7D5C0296-5940-457E-B989-1D0E035B9FD4}" type="presParOf" srcId="{761058D8-F185-4C03-BF51-422A82F6FE78}" destId="{9916B8D1-0205-470C-BFF5-FA736126087A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C3B1CE-E33F-4733-8CC6-AF21B608AD6C}">
      <dsp:nvSpPr>
        <dsp:cNvPr id="0" name=""/>
        <dsp:cNvSpPr/>
      </dsp:nvSpPr>
      <dsp:spPr>
        <a:xfrm rot="21300000">
          <a:off x="20792" y="1727147"/>
          <a:ext cx="6734083" cy="771154"/>
        </a:xfrm>
        <a:prstGeom prst="mathMinus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6ECE27-6772-4798-ACFB-05D4A85C2A25}">
      <dsp:nvSpPr>
        <dsp:cNvPr id="0" name=""/>
        <dsp:cNvSpPr/>
      </dsp:nvSpPr>
      <dsp:spPr>
        <a:xfrm>
          <a:off x="813080" y="211272"/>
          <a:ext cx="2032700" cy="1690180"/>
        </a:xfrm>
        <a:prstGeom prst="downArrow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4D69D-99E8-4BC4-BAFC-F8836E73AB7D}">
      <dsp:nvSpPr>
        <dsp:cNvPr id="0" name=""/>
        <dsp:cNvSpPr/>
      </dsp:nvSpPr>
      <dsp:spPr>
        <a:xfrm>
          <a:off x="3591104" y="0"/>
          <a:ext cx="2168214" cy="1774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>
              <a:solidFill>
                <a:schemeClr val="bg1"/>
              </a:solidFill>
            </a:rPr>
            <a:t>Pizarra</a:t>
          </a:r>
          <a:r>
            <a:rPr lang="es-ES" sz="2200" kern="1200" dirty="0"/>
            <a:t> </a:t>
          </a:r>
          <a:r>
            <a:rPr lang="es-ES" sz="2200" kern="1200" dirty="0">
              <a:solidFill>
                <a:schemeClr val="bg1"/>
              </a:solidFill>
            </a:rPr>
            <a:t>virtual</a:t>
          </a:r>
        </a:p>
      </dsp:txBody>
      <dsp:txXfrm>
        <a:off x="3591104" y="0"/>
        <a:ext cx="2168214" cy="1774689"/>
      </dsp:txXfrm>
    </dsp:sp>
    <dsp:sp modelId="{27061B3D-BB11-4D91-A9E4-59562FBA43E9}">
      <dsp:nvSpPr>
        <dsp:cNvPr id="0" name=""/>
        <dsp:cNvSpPr/>
      </dsp:nvSpPr>
      <dsp:spPr>
        <a:xfrm>
          <a:off x="3929888" y="2323997"/>
          <a:ext cx="2032700" cy="1690180"/>
        </a:xfrm>
        <a:prstGeom prst="upArrow">
          <a:avLst/>
        </a:prstGeom>
        <a:solidFill>
          <a:schemeClr val="accent3">
            <a:hueOff val="-5252078"/>
            <a:satOff val="78967"/>
            <a:lumOff val="56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6B3F55-D082-4A7E-A5FD-114DDD7482D2}">
      <dsp:nvSpPr>
        <dsp:cNvPr id="0" name=""/>
        <dsp:cNvSpPr/>
      </dsp:nvSpPr>
      <dsp:spPr>
        <a:xfrm>
          <a:off x="1016350" y="2450761"/>
          <a:ext cx="2168214" cy="1774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>
              <a:solidFill>
                <a:schemeClr val="bg1"/>
              </a:solidFill>
            </a:rPr>
            <a:t>Reconocimiento de gestos</a:t>
          </a:r>
        </a:p>
      </dsp:txBody>
      <dsp:txXfrm>
        <a:off x="1016350" y="2450761"/>
        <a:ext cx="2168214" cy="17746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BB96F-5A94-488A-A118-5A1CB7CBDABA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4E51D0-0E6F-47CE-84F0-8943027BC148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gradFill rotWithShape="0">
          <a:gsLst>
            <a:gs pos="0">
              <a:schemeClr val="accent3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17C0E13A-5114-41C0-BB41-3FCA99C615E1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>
              <a:solidFill>
                <a:schemeClr val="bg1"/>
              </a:solidFill>
            </a:rPr>
            <a:t>Juego serio para el aprendizaje interactivo del lenguaje de señas</a:t>
          </a:r>
        </a:p>
      </dsp:txBody>
      <dsp:txXfrm>
        <a:off x="2031999" y="4368800"/>
        <a:ext cx="4064000" cy="1016000"/>
      </dsp:txXfrm>
    </dsp:sp>
    <dsp:sp modelId="{02BC7529-49E6-4407-9CCB-9434DFC1909A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Escritura basada en señales</a:t>
          </a:r>
        </a:p>
      </dsp:txBody>
      <dsp:txXfrm>
        <a:off x="3684358" y="2077723"/>
        <a:ext cx="1077630" cy="1077630"/>
      </dsp:txXfrm>
    </dsp:sp>
    <dsp:sp modelId="{3D9F18A2-9FC3-4F89-BA22-52BDE4A7DBDF}">
      <dsp:nvSpPr>
        <dsp:cNvPr id="0" name=""/>
        <dsp:cNvSpPr/>
      </dsp:nvSpPr>
      <dsp:spPr>
        <a:xfrm>
          <a:off x="2402045" y="706064"/>
          <a:ext cx="1524000" cy="1524000"/>
        </a:xfrm>
        <a:prstGeom prst="ellipse">
          <a:avLst/>
        </a:prstGeom>
        <a:gradFill rotWithShape="0">
          <a:gsLst>
            <a:gs pos="0">
              <a:schemeClr val="accent3">
                <a:hueOff val="-2626039"/>
                <a:satOff val="39483"/>
                <a:lumOff val="2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626039"/>
                <a:satOff val="39483"/>
                <a:lumOff val="2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626039"/>
                <a:satOff val="39483"/>
                <a:lumOff val="2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Traductor de señales</a:t>
          </a:r>
        </a:p>
      </dsp:txBody>
      <dsp:txXfrm>
        <a:off x="2625230" y="929249"/>
        <a:ext cx="1077630" cy="1077630"/>
      </dsp:txXfrm>
    </dsp:sp>
    <dsp:sp modelId="{C6E1F6FC-09FE-44AE-8485-0EEF8B4EE99C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gradFill rotWithShape="0">
          <a:gsLst>
            <a:gs pos="0">
              <a:schemeClr val="accent3">
                <a:hueOff val="-5252078"/>
                <a:satOff val="78967"/>
                <a:lumOff val="56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5252078"/>
                <a:satOff val="78967"/>
                <a:lumOff val="56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5252078"/>
                <a:satOff val="78967"/>
                <a:lumOff val="56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Juego</a:t>
          </a:r>
        </a:p>
      </dsp:txBody>
      <dsp:txXfrm>
        <a:off x="4151718" y="565915"/>
        <a:ext cx="1077630" cy="1077630"/>
      </dsp:txXfrm>
    </dsp:sp>
    <dsp:sp modelId="{83AABF48-3F91-4A3C-9021-A0A9A4E884C4}">
      <dsp:nvSpPr>
        <dsp:cNvPr id="0" name=""/>
        <dsp:cNvSpPr/>
      </dsp:nvSpPr>
      <dsp:spPr>
        <a:xfrm>
          <a:off x="1771091" y="40732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4D88D-2CA8-4036-A8AC-12BEEC659B90}">
      <dsp:nvSpPr>
        <dsp:cNvPr id="0" name=""/>
        <dsp:cNvSpPr/>
      </dsp:nvSpPr>
      <dsp:spPr>
        <a:xfrm>
          <a:off x="2492910" y="529411"/>
          <a:ext cx="4103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0323" y="45720"/>
              </a:lnTo>
            </a:path>
          </a:pathLst>
        </a:custGeom>
        <a:noFill/>
        <a:ln w="6350" cap="flat" cmpd="sng" algn="ctr">
          <a:solidFill>
            <a:schemeClr val="accent2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687049" y="572927"/>
        <a:ext cx="22046" cy="4409"/>
      </dsp:txXfrm>
    </dsp:sp>
    <dsp:sp modelId="{98E6CAB1-53F6-44B3-B24E-19713FE7D8BB}">
      <dsp:nvSpPr>
        <dsp:cNvPr id="0" name=""/>
        <dsp:cNvSpPr/>
      </dsp:nvSpPr>
      <dsp:spPr>
        <a:xfrm>
          <a:off x="577650" y="13"/>
          <a:ext cx="1917060" cy="1150236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El juego muestra una imagen aleatoria</a:t>
          </a:r>
        </a:p>
      </dsp:txBody>
      <dsp:txXfrm>
        <a:off x="577650" y="13"/>
        <a:ext cx="1917060" cy="1150236"/>
      </dsp:txXfrm>
    </dsp:sp>
    <dsp:sp modelId="{03424DC9-A1AF-4594-8037-638BA8D72BC8}">
      <dsp:nvSpPr>
        <dsp:cNvPr id="0" name=""/>
        <dsp:cNvSpPr/>
      </dsp:nvSpPr>
      <dsp:spPr>
        <a:xfrm>
          <a:off x="1536180" y="1148450"/>
          <a:ext cx="2357984" cy="410323"/>
        </a:xfrm>
        <a:custGeom>
          <a:avLst/>
          <a:gdLst/>
          <a:ahLst/>
          <a:cxnLst/>
          <a:rect l="0" t="0" r="0" b="0"/>
          <a:pathLst>
            <a:path>
              <a:moveTo>
                <a:pt x="2357984" y="0"/>
              </a:moveTo>
              <a:lnTo>
                <a:pt x="2357984" y="222261"/>
              </a:lnTo>
              <a:lnTo>
                <a:pt x="0" y="222261"/>
              </a:lnTo>
              <a:lnTo>
                <a:pt x="0" y="410323"/>
              </a:lnTo>
            </a:path>
          </a:pathLst>
        </a:custGeom>
        <a:noFill/>
        <a:ln w="6350" cap="flat" cmpd="sng" algn="ctr">
          <a:solidFill>
            <a:schemeClr val="accent2">
              <a:shade val="90000"/>
              <a:hueOff val="-393317"/>
              <a:satOff val="-19741"/>
              <a:lumOff val="2098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655201" y="1351407"/>
        <a:ext cx="119942" cy="4409"/>
      </dsp:txXfrm>
    </dsp:sp>
    <dsp:sp modelId="{DBFE982C-2E74-4F71-9DC9-049BA3CE400B}">
      <dsp:nvSpPr>
        <dsp:cNvPr id="0" name=""/>
        <dsp:cNvSpPr/>
      </dsp:nvSpPr>
      <dsp:spPr>
        <a:xfrm>
          <a:off x="2935634" y="13"/>
          <a:ext cx="1917060" cy="1150236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-306076"/>
                <a:satOff val="-16514"/>
                <a:lumOff val="214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306076"/>
                <a:satOff val="-16514"/>
                <a:lumOff val="214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306076"/>
                <a:satOff val="-16514"/>
                <a:lumOff val="214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El usuario debe imitar la imagen que se muestra</a:t>
          </a:r>
        </a:p>
      </dsp:txBody>
      <dsp:txXfrm>
        <a:off x="2935634" y="13"/>
        <a:ext cx="1917060" cy="1150236"/>
      </dsp:txXfrm>
    </dsp:sp>
    <dsp:sp modelId="{28BE5DFD-7F61-4E2D-BACC-18CDB11A7C21}">
      <dsp:nvSpPr>
        <dsp:cNvPr id="0" name=""/>
        <dsp:cNvSpPr/>
      </dsp:nvSpPr>
      <dsp:spPr>
        <a:xfrm>
          <a:off x="2492910" y="2120572"/>
          <a:ext cx="4103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0323" y="45720"/>
              </a:lnTo>
            </a:path>
          </a:pathLst>
        </a:custGeom>
        <a:noFill/>
        <a:ln w="6350" cap="flat" cmpd="sng" algn="ctr">
          <a:solidFill>
            <a:schemeClr val="accent2">
              <a:shade val="90000"/>
              <a:hueOff val="-786633"/>
              <a:satOff val="-39481"/>
              <a:lumOff val="4197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687049" y="2164087"/>
        <a:ext cx="22046" cy="4409"/>
      </dsp:txXfrm>
    </dsp:sp>
    <dsp:sp modelId="{7FB7501F-745F-4815-A5C5-50536E3716CB}">
      <dsp:nvSpPr>
        <dsp:cNvPr id="0" name=""/>
        <dsp:cNvSpPr/>
      </dsp:nvSpPr>
      <dsp:spPr>
        <a:xfrm>
          <a:off x="577650" y="1591173"/>
          <a:ext cx="1917060" cy="1150236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-612152"/>
                <a:satOff val="-33027"/>
                <a:lumOff val="429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612152"/>
                <a:satOff val="-33027"/>
                <a:lumOff val="429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612152"/>
                <a:satOff val="-33027"/>
                <a:lumOff val="429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El proceso consta de 5 rondas con un máximo de tres intentos</a:t>
          </a:r>
        </a:p>
      </dsp:txBody>
      <dsp:txXfrm>
        <a:off x="577650" y="1591173"/>
        <a:ext cx="1917060" cy="1150236"/>
      </dsp:txXfrm>
    </dsp:sp>
    <dsp:sp modelId="{86827CA4-872C-41A5-AB0F-4951B8885C30}">
      <dsp:nvSpPr>
        <dsp:cNvPr id="0" name=""/>
        <dsp:cNvSpPr/>
      </dsp:nvSpPr>
      <dsp:spPr>
        <a:xfrm>
          <a:off x="1536180" y="2739610"/>
          <a:ext cx="2357984" cy="410323"/>
        </a:xfrm>
        <a:custGeom>
          <a:avLst/>
          <a:gdLst/>
          <a:ahLst/>
          <a:cxnLst/>
          <a:rect l="0" t="0" r="0" b="0"/>
          <a:pathLst>
            <a:path>
              <a:moveTo>
                <a:pt x="2357984" y="0"/>
              </a:moveTo>
              <a:lnTo>
                <a:pt x="2357984" y="222261"/>
              </a:lnTo>
              <a:lnTo>
                <a:pt x="0" y="222261"/>
              </a:lnTo>
              <a:lnTo>
                <a:pt x="0" y="410323"/>
              </a:lnTo>
            </a:path>
          </a:pathLst>
        </a:custGeom>
        <a:noFill/>
        <a:ln w="6350" cap="flat" cmpd="sng" algn="ctr">
          <a:solidFill>
            <a:schemeClr val="accent2">
              <a:shade val="90000"/>
              <a:hueOff val="-393317"/>
              <a:satOff val="-19741"/>
              <a:lumOff val="2098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655201" y="2942567"/>
        <a:ext cx="119942" cy="4409"/>
      </dsp:txXfrm>
    </dsp:sp>
    <dsp:sp modelId="{7DE86642-468D-4589-9ABA-B54AFC0F31FA}">
      <dsp:nvSpPr>
        <dsp:cNvPr id="0" name=""/>
        <dsp:cNvSpPr/>
      </dsp:nvSpPr>
      <dsp:spPr>
        <a:xfrm>
          <a:off x="2935634" y="1591173"/>
          <a:ext cx="1917060" cy="1150236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-612152"/>
                <a:satOff val="-33027"/>
                <a:lumOff val="429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612152"/>
                <a:satOff val="-33027"/>
                <a:lumOff val="429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612152"/>
                <a:satOff val="-33027"/>
                <a:lumOff val="429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Si el usuario no acierta, el juego muestra la siguiente imagen</a:t>
          </a:r>
        </a:p>
      </dsp:txBody>
      <dsp:txXfrm>
        <a:off x="2935634" y="1591173"/>
        <a:ext cx="1917060" cy="1150236"/>
      </dsp:txXfrm>
    </dsp:sp>
    <dsp:sp modelId="{9916B8D1-0205-470C-BFF5-FA736126087A}">
      <dsp:nvSpPr>
        <dsp:cNvPr id="0" name=""/>
        <dsp:cNvSpPr/>
      </dsp:nvSpPr>
      <dsp:spPr>
        <a:xfrm>
          <a:off x="577650" y="3182333"/>
          <a:ext cx="1917060" cy="1150236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-306076"/>
                <a:satOff val="-16514"/>
                <a:lumOff val="214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306076"/>
                <a:satOff val="-16514"/>
                <a:lumOff val="214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306076"/>
                <a:satOff val="-16514"/>
                <a:lumOff val="214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Muestra mensajes que indican la progresión del jugador  </a:t>
          </a:r>
        </a:p>
      </dsp:txBody>
      <dsp:txXfrm>
        <a:off x="577650" y="3182333"/>
        <a:ext cx="1917060" cy="1150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F59873-CF9B-4E8C-B760-A9485E62928F}" type="datetime1">
              <a:rPr lang="es-ES" smtClean="0"/>
              <a:t>02/12/2020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3422B72-BD1C-4F41-B10E-CA0BEB1790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470219-9C42-4627-B646-B2DE64148742}" type="datetime1">
              <a:rPr lang="es-ES" noProof="0" smtClean="0"/>
              <a:t>02/12/2020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A3BE989-76B8-4F13-9267-01FDA45C437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7096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612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2943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3470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4292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1959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5814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l" fontAlgn="base"/>
            <a:r>
              <a:rPr lang="es-E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Es un método para generar ideas innovadoras que centra su eficacia en entender y dar solución a las necesidades reales de los usuarios. Proviene de la forma en la que trabajan los diseñadores de producto. </a:t>
            </a:r>
          </a:p>
          <a:p>
            <a:pPr algn="l" fontAlgn="base"/>
            <a:r>
              <a:rPr lang="es-E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De ahí su nombre, que en español se traduce de forma literal como "Pensamiento de Diseño", aunque nosotros preferimos hacerlo como "La forma en la que piensan los diseñadores".</a:t>
            </a:r>
          </a:p>
          <a:p>
            <a:pPr algn="l" fontAlgn="base"/>
            <a:r>
              <a:rPr lang="es-E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Se empezó a desarrollar de forma teórica en la Universidad de Stanford en California (EEUU) a partir de los años 70, y su primera aplicabilidad con fines lucrativos como "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Design</a:t>
            </a:r>
            <a:r>
              <a:rPr lang="es-E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Thinking</a:t>
            </a:r>
            <a:r>
              <a:rPr lang="es-E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" la llevó a cabo la consultoría de diseño IDEO, siendo hoy en día su principal precursora.</a:t>
            </a:r>
          </a:p>
          <a:p>
            <a:pPr algn="l" fontAlgn="base"/>
            <a:endParaRPr lang="es-E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 fontAlgn="base"/>
            <a:r>
              <a:rPr lang="es-E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“Es una disciplina que usa la sensibilidad y métodos de los diseñadores para hacer coincidir las necesidades de las personas con lo que es tecnológicamente factible y con lo que una estrategia viable de negocios puede convertir en valor para el cliente, así como en una gran oportunidad para el mercado”.</a:t>
            </a:r>
          </a:p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8946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https://www.designthinking.es/inicio/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549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419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865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5840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128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ción de imagen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  <a:br>
              <a:rPr lang="es-ES" noProof="0"/>
            </a:br>
            <a:r>
              <a:rPr lang="es-ES" noProof="0"/>
              <a:t>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pic>
          <p:nvPicPr>
            <p:cNvPr id="17" name="Gráfico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8" name="Título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latin typeface="+mj-lt"/>
              </a:defRPr>
            </a:lvl1pPr>
          </a:lstStyle>
          <a:p>
            <a:pPr marL="228600" lvl="0" indent="-228600" algn="ctr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80800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 rtl="0">
              <a:lnSpc>
                <a:spcPct val="150000"/>
              </a:lnSpc>
            </a:pPr>
            <a:r>
              <a:rPr lang="es-ES" noProof="0"/>
              <a:t>Haga clic para modificar los estilos de texto del patrón</a:t>
            </a:r>
          </a:p>
          <a:p>
            <a:pPr lvl="1" rtl="0">
              <a:lnSpc>
                <a:spcPct val="150000"/>
              </a:lnSpc>
            </a:pPr>
            <a:r>
              <a:rPr lang="es-ES" noProof="0"/>
              <a:t>Segundo nivel</a:t>
            </a:r>
          </a:p>
          <a:p>
            <a:pPr lvl="2" rtl="0">
              <a:lnSpc>
                <a:spcPct val="150000"/>
              </a:lnSpc>
            </a:pPr>
            <a:r>
              <a:rPr lang="es-ES" noProof="0"/>
              <a:t>Tercer nivel</a:t>
            </a:r>
          </a:p>
          <a:p>
            <a:pPr lvl="3" rtl="0">
              <a:lnSpc>
                <a:spcPct val="150000"/>
              </a:lnSpc>
            </a:pPr>
            <a:r>
              <a:rPr lang="es-ES" noProof="0"/>
              <a:t>Cuarto nivel</a:t>
            </a:r>
          </a:p>
          <a:p>
            <a:pPr lvl="4" rtl="0">
              <a:lnSpc>
                <a:spcPct val="150000"/>
              </a:lnSpc>
            </a:pPr>
            <a:r>
              <a:rPr lang="es-ES" noProof="0"/>
              <a:t>Quinto nivel</a:t>
            </a:r>
          </a:p>
        </p:txBody>
      </p:sp>
      <p:sp>
        <p:nvSpPr>
          <p:cNvPr id="19" name="Marcador de contenido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 rtl="0">
              <a:lnSpc>
                <a:spcPct val="150000"/>
              </a:lnSpc>
            </a:pPr>
            <a:r>
              <a:rPr lang="es-ES" noProof="0"/>
              <a:t>Haga clic para modificar los estilos de texto del patrón</a:t>
            </a:r>
          </a:p>
          <a:p>
            <a:pPr lvl="1" rtl="0">
              <a:lnSpc>
                <a:spcPct val="150000"/>
              </a:lnSpc>
            </a:pPr>
            <a:r>
              <a:rPr lang="es-ES" noProof="0"/>
              <a:t>Segundo nivel</a:t>
            </a:r>
          </a:p>
          <a:p>
            <a:pPr lvl="2" rtl="0">
              <a:lnSpc>
                <a:spcPct val="150000"/>
              </a:lnSpc>
            </a:pPr>
            <a:r>
              <a:rPr lang="es-ES" noProof="0"/>
              <a:t>Tercer nivel</a:t>
            </a:r>
          </a:p>
          <a:p>
            <a:pPr lvl="3" rtl="0">
              <a:lnSpc>
                <a:spcPct val="150000"/>
              </a:lnSpc>
            </a:pPr>
            <a:r>
              <a:rPr lang="es-ES" noProof="0"/>
              <a:t>Cuarto nivel</a:t>
            </a:r>
          </a:p>
          <a:p>
            <a:pPr lvl="4" rtl="0">
              <a:lnSpc>
                <a:spcPct val="150000"/>
              </a:lnSpc>
            </a:pPr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815244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4" name="Marcador de posición de texto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latin typeface="+mj-lt"/>
              </a:defRPr>
            </a:lvl1pPr>
          </a:lstStyle>
          <a:p>
            <a:pPr marL="228600" lvl="0" indent="-228600" algn="ctr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posición de contenido 5">
            <a:extLst>
              <a:ext uri="{FF2B5EF4-FFF2-40B4-BE49-F238E27FC236}">
                <a16:creationId xmlns:a16="http://schemas.microsoft.com/office/drawing/2014/main" id="{60C17447-B870-4054-B568-8B6B321EC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2" cy="368458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marL="228600" lvl="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noProof="0"/>
              <a:t>Haga clic para modificar los estilos de texto del patrón</a:t>
            </a:r>
          </a:p>
          <a:p>
            <a:pPr marL="228600" lvl="1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noProof="0"/>
              <a:t>Segundo nivel</a:t>
            </a:r>
          </a:p>
          <a:p>
            <a:pPr marL="228600" lvl="2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noProof="0"/>
              <a:t>Tercer nivel</a:t>
            </a:r>
          </a:p>
          <a:p>
            <a:pPr marL="228600" lvl="3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noProof="0"/>
              <a:t>Cuarto nivel</a:t>
            </a:r>
          </a:p>
          <a:p>
            <a:pPr marL="228600" lvl="4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696335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9" name="Marcador de posición de número de diapositiva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DDDD410-5ABA-46A5-B282-F37437EFB673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9BDB1890-91F2-49FC-B0F4-3F3FF11B6A1A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rtlCol="0"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7291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9817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05804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8571B4-4133-4DE5-AD8F-A341842CB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CB65AC00-5FCA-4A4E-A036-2FCBDEAF17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 rtlCol="0">
            <a:normAutofit/>
          </a:bodyPr>
          <a:lstStyle>
            <a:lvl1pPr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C200B3-102B-4BB6-AEB0-D99EE027F0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8B450C90-6D4A-4D50-B15D-91C587AABC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pic>
          <p:nvPicPr>
            <p:cNvPr id="15" name="Gráfico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DEL PATRÓN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AADF661-E593-4423-A8A8-F22C943907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8BD6A50-BDFC-4B4C-9D3B-53B545F531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pic>
          <p:nvPicPr>
            <p:cNvPr id="17" name="Gráfico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8" name="Título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DEL PATRÓN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contenido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3810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Marcador de posición de imagen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2877C5F-FF39-4400-9C13-0D7F04A0C78F}"/>
              </a:ext>
            </a:extLst>
          </p:cNvPr>
          <p:cNvSpPr/>
          <p:nvPr userDrawn="1"/>
        </p:nvSpPr>
        <p:spPr>
          <a:xfrm>
            <a:off x="6727371" y="54430"/>
            <a:ext cx="1238278" cy="6553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097484" y="0"/>
            <a:ext cx="50945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979308"/>
          </a:xfrm>
        </p:spPr>
        <p:txBody>
          <a:bodyPr rtlCol="0"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posición de número de diapositiva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 rtlCol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BFE929D-DC77-46CA-82A0-DBC67BEA93A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04A17937-35A7-4492-BF9B-0912A22FF3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 rtlCol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DEL PATRÓN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311BA1-4F61-4FA7-9C20-685B3689CA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EF357A5-40C6-41A4-B1BE-0AF78D459A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  <a:br>
              <a:rPr lang="es-ES" noProof="0"/>
            </a:br>
            <a:r>
              <a:rPr lang="es-ES" noProof="0"/>
              <a:t>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00232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683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9" name="Rectángulo: Una sola esquina cortada 8">
            <a:extLst>
              <a:ext uri="{FF2B5EF4-FFF2-40B4-BE49-F238E27FC236}">
                <a16:creationId xmlns:a16="http://schemas.microsoft.com/office/drawing/2014/main" id="{7166C798-72CE-4F2D-9A04-013F24A2659F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3ACE58C5-CE1C-415B-8591-25A53FF2A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05746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0" r:id="rId7"/>
    <p:sldLayoutId id="2147483663" r:id="rId8"/>
    <p:sldLayoutId id="2147483669" r:id="rId9"/>
    <p:sldLayoutId id="2147483666" r:id="rId10"/>
    <p:sldLayoutId id="2147483670" r:id="rId11"/>
    <p:sldLayoutId id="2147483667" r:id="rId12"/>
    <p:sldLayoutId id="2147483668" r:id="rId13"/>
    <p:sldLayoutId id="2147483665" r:id="rId14"/>
    <p:sldLayoutId id="2147483671" r:id="rId15"/>
    <p:sldLayoutId id="2147483655" r:id="rId16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3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5" Type="http://schemas.openxmlformats.org/officeDocument/2006/relationships/image" Target="../media/image1.png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7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6.jp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1.xml"/><Relationship Id="rId5" Type="http://schemas.openxmlformats.org/officeDocument/2006/relationships/image" Target="../media/image7.svg"/><Relationship Id="rId10" Type="http://schemas.microsoft.com/office/2007/relationships/diagramDrawing" Target="../diagrams/drawing1.xml"/><Relationship Id="rId4" Type="http://schemas.openxmlformats.org/officeDocument/2006/relationships/image" Target="../media/image1.png"/><Relationship Id="rId9" Type="http://schemas.openxmlformats.org/officeDocument/2006/relationships/diagramColors" Target="../diagrams/colors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6.jp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2.xml"/><Relationship Id="rId5" Type="http://schemas.openxmlformats.org/officeDocument/2006/relationships/image" Target="../media/image2.svg"/><Relationship Id="rId10" Type="http://schemas.microsoft.com/office/2007/relationships/diagramDrawing" Target="../diagrams/drawing2.xml"/><Relationship Id="rId4" Type="http://schemas.openxmlformats.org/officeDocument/2006/relationships/image" Target="../media/image1.png"/><Relationship Id="rId9" Type="http://schemas.openxmlformats.org/officeDocument/2006/relationships/diagramColors" Target="../diagrams/colors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6.jp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1.png"/><Relationship Id="rId9" Type="http://schemas.microsoft.com/office/2007/relationships/diagramDrawing" Target="../diagrams/drawin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4" descr="Diseño triangular de un tejado">
            <a:extLst>
              <a:ext uri="{FF2B5EF4-FFF2-40B4-BE49-F238E27FC236}">
                <a16:creationId xmlns:a16="http://schemas.microsoft.com/office/drawing/2014/main" id="{01F590AB-1AF1-489D-B942-2800AE8629C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770947" y="-30801"/>
            <a:ext cx="12263015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sp>
        <p:nvSpPr>
          <p:cNvPr id="6" name="Título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Reconocimiento de gestos 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Inteligencia Artificial</a:t>
            </a:r>
          </a:p>
        </p:txBody>
      </p:sp>
      <p:sp>
        <p:nvSpPr>
          <p:cNvPr id="10" name="Subtítulo 6">
            <a:extLst>
              <a:ext uri="{FF2B5EF4-FFF2-40B4-BE49-F238E27FC236}">
                <a16:creationId xmlns:a16="http://schemas.microsoft.com/office/drawing/2014/main" id="{8A54844E-30C8-4AB2-86FF-D35C792820FF}"/>
              </a:ext>
            </a:extLst>
          </p:cNvPr>
          <p:cNvSpPr txBox="1">
            <a:spLocks/>
          </p:cNvSpPr>
          <p:nvPr/>
        </p:nvSpPr>
        <p:spPr>
          <a:xfrm>
            <a:off x="-53097" y="5257799"/>
            <a:ext cx="3433437" cy="1538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3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b="1" dirty="0"/>
              <a:t>Integrantes:</a:t>
            </a:r>
          </a:p>
          <a:p>
            <a:pPr marL="800100" lvl="1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dirty="0"/>
              <a:t>Alexis Carrión </a:t>
            </a:r>
          </a:p>
          <a:p>
            <a:pPr marL="800100" lvl="1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dirty="0"/>
              <a:t>Jonathan Tillaguango </a:t>
            </a:r>
          </a:p>
          <a:p>
            <a:pPr marL="800100" lvl="1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dirty="0"/>
              <a:t>Yamil Serrano </a:t>
            </a:r>
          </a:p>
          <a:p>
            <a:pPr marL="800100" lvl="1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</p:txBody>
      </p:sp>
      <p:pic>
        <p:nvPicPr>
          <p:cNvPr id="1026" name="Picture 2" descr="PictoBlox - Home | Facebook">
            <a:extLst>
              <a:ext uri="{FF2B5EF4-FFF2-40B4-BE49-F238E27FC236}">
                <a16:creationId xmlns:a16="http://schemas.microsoft.com/office/drawing/2014/main" id="{D78C5B6E-B99C-426A-8FF4-15B6231E2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78" b="89778" l="9778" r="92000">
                        <a14:foregroundMark x1="92000" y1="51111" x2="92000" y2="51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0471" y="-12570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4638019-AFFC-4FD2-A6CC-AC3F01514241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94533" y="16526"/>
            <a:ext cx="4603581" cy="148235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827AEB0-73B2-4212-9BA5-1C0C894F754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8562"/>
          <a:stretch/>
        </p:blipFill>
        <p:spPr>
          <a:xfrm>
            <a:off x="94533" y="-10022"/>
            <a:ext cx="1482668" cy="151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  <p:transition spd="slow">
    <p:comb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posición de imagen 8">
            <a:extLst>
              <a:ext uri="{FF2B5EF4-FFF2-40B4-BE49-F238E27FC236}">
                <a16:creationId xmlns:a16="http://schemas.microsoft.com/office/drawing/2014/main" id="{739A06CB-F30A-4773-A095-406AB503A03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13808" r="13808"/>
          <a:stretch>
            <a:fillRect/>
          </a:stretch>
        </p:blipFill>
        <p:spPr>
          <a:xfrm>
            <a:off x="1313895" y="0"/>
            <a:ext cx="10878105" cy="6858000"/>
          </a:xfr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>
                <a:solidFill>
                  <a:schemeClr val="bg1"/>
                </a:solidFill>
              </a:endParaRPr>
            </a:p>
          </p:txBody>
        </p: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</p:grpSp>
      <p:sp>
        <p:nvSpPr>
          <p:cNvPr id="26" name="Título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4" y="1218052"/>
            <a:ext cx="5641864" cy="2384466"/>
          </a:xfrm>
        </p:spPr>
        <p:txBody>
          <a:bodyPr rtlCol="0">
            <a:normAutofit/>
          </a:bodyPr>
          <a:lstStyle/>
          <a:p>
            <a:pPr rtl="0"/>
            <a:r>
              <a:rPr lang="es-ES" sz="4000" dirty="0"/>
              <a:t>Prototipado</a:t>
            </a:r>
            <a:br>
              <a:rPr lang="es-ES" sz="4000" dirty="0"/>
            </a:br>
            <a:r>
              <a:rPr lang="es-ES" sz="4000" dirty="0"/>
              <a:t>Testeo</a:t>
            </a:r>
          </a:p>
        </p:txBody>
      </p:sp>
      <p:sp>
        <p:nvSpPr>
          <p:cNvPr id="11" name="Rectángulo: Una sola esquina cortada 10" descr="Cuadro de énfasis de pie de página">
            <a:extLst>
              <a:ext uri="{FF2B5EF4-FFF2-40B4-BE49-F238E27FC236}">
                <a16:creationId xmlns:a16="http://schemas.microsoft.com/office/drawing/2014/main" id="{A39C0937-57CD-4C2F-B530-516994363917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chemeClr val="bg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8EC366-9118-4504-88CF-ABE80F98E7F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pPr rtl="0"/>
              <a:t>10</a:t>
            </a:fld>
            <a:endParaRPr lang="es-ES"/>
          </a:p>
        </p:txBody>
      </p:sp>
      <p:sp>
        <p:nvSpPr>
          <p:cNvPr id="17" name="Marcador de pie de página 1">
            <a:extLst>
              <a:ext uri="{FF2B5EF4-FFF2-40B4-BE49-F238E27FC236}">
                <a16:creationId xmlns:a16="http://schemas.microsoft.com/office/drawing/2014/main" id="{9117DB98-9543-4AA1-AC9B-85253DD40BD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405746"/>
            <a:ext cx="4114800" cy="365125"/>
          </a:xfrm>
        </p:spPr>
        <p:txBody>
          <a:bodyPr rtlCol="0"/>
          <a:lstStyle/>
          <a:p>
            <a:pPr rtl="0"/>
            <a:r>
              <a:rPr lang="es-ES" dirty="0">
                <a:latin typeface="Eras Light ITC" panose="020B0402030504020804" pitchFamily="34" charset="0"/>
              </a:rPr>
              <a:t>Universidad Nacional de Loja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E41D950-7CA8-4E08-BBCF-559386CA289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5951" y="3078135"/>
            <a:ext cx="4351910" cy="296437"/>
          </a:xfrm>
        </p:spPr>
        <p:txBody>
          <a:bodyPr/>
          <a:lstStyle/>
          <a:p>
            <a:r>
              <a:rPr lang="es-ES" dirty="0"/>
              <a:t>PictoBlox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1048EC3-8FA2-4870-9ABD-E71ACF528F3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845" t="2826" r="970" b="2155"/>
          <a:stretch/>
        </p:blipFill>
        <p:spPr>
          <a:xfrm>
            <a:off x="6334085" y="1401195"/>
            <a:ext cx="5719203" cy="48850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081123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posición de imagen 8">
            <a:extLst>
              <a:ext uri="{FF2B5EF4-FFF2-40B4-BE49-F238E27FC236}">
                <a16:creationId xmlns:a16="http://schemas.microsoft.com/office/drawing/2014/main" id="{26CF9FFC-CA93-4BC3-B081-A0B33CE4135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FilmGrain/>
                    </a14:imgEffect>
                  </a14:imgLayer>
                </a14:imgProps>
              </a:ext>
            </a:extLst>
          </a:blip>
          <a:srcRect l="13808" r="13808"/>
          <a:stretch>
            <a:fillRect/>
          </a:stretch>
        </p:blipFill>
        <p:spPr/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2836" y="305578"/>
            <a:ext cx="5517574" cy="5909704"/>
            <a:chOff x="883522" y="408327"/>
            <a:chExt cx="5276606" cy="5768636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>
                <a:solidFill>
                  <a:schemeClr val="bg1"/>
                </a:solidFill>
              </a:endParaRPr>
            </a:p>
          </p:txBody>
        </p: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</p:grpSp>
      <p:sp>
        <p:nvSpPr>
          <p:cNvPr id="26" name="Título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6843" y="1964579"/>
            <a:ext cx="6020254" cy="2384466"/>
          </a:xfrm>
        </p:spPr>
        <p:txBody>
          <a:bodyPr rtlCol="0">
            <a:normAutofit/>
          </a:bodyPr>
          <a:lstStyle/>
          <a:p>
            <a:pPr rtl="0"/>
            <a:r>
              <a:rPr lang="es-ES" sz="4000" dirty="0"/>
              <a:t>Recomendaciones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F5A9FF5-7F76-43F9-8EBE-606AC1E2C55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/>
              <a:t>Agregar un pie de página</a:t>
            </a:r>
          </a:p>
        </p:txBody>
      </p:sp>
      <p:sp>
        <p:nvSpPr>
          <p:cNvPr id="11" name="Rectángulo: Una sola esquina cortada 10" descr="Cuadro de énfasis de pie de página">
            <a:extLst>
              <a:ext uri="{FF2B5EF4-FFF2-40B4-BE49-F238E27FC236}">
                <a16:creationId xmlns:a16="http://schemas.microsoft.com/office/drawing/2014/main" id="{A39C0937-57CD-4C2F-B530-516994363917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chemeClr val="bg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8EC366-9118-4504-88CF-ABE80F98E7F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pPr rtl="0"/>
              <a:t>11</a:t>
            </a:fld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79012BC-C34F-47CA-8739-4C5258D389A7}"/>
              </a:ext>
            </a:extLst>
          </p:cNvPr>
          <p:cNvSpPr/>
          <p:nvPr/>
        </p:nvSpPr>
        <p:spPr>
          <a:xfrm>
            <a:off x="6547945" y="446646"/>
            <a:ext cx="5402317" cy="576863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Utilizar una cantidad de muestras variada y cuantiosa ya que al aumenta la cantidad de información aumenta la precisión en el modelo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Utilizar un fondo claro y bien iluminado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Practicar la posición gesticular de las manos para que el sistema pueda identificarlo de una mejor manera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Revisar, rever y retrabajar las soluciones definidas para mejorar y pulir aspectos que al principio se pueden haber pasado por alto.</a:t>
            </a:r>
          </a:p>
        </p:txBody>
      </p:sp>
    </p:spTree>
    <p:extLst>
      <p:ext uri="{BB962C8B-B14F-4D97-AF65-F5344CB8AC3E}">
        <p14:creationId xmlns:p14="http://schemas.microsoft.com/office/powerpoint/2010/main" val="3206318748"/>
      </p:ext>
    </p:extLst>
  </p:cSld>
  <p:clrMapOvr>
    <a:masterClrMapping/>
  </p:clrMapOvr>
  <p:transition spd="slow">
    <p:comb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posición de imagen 8">
            <a:extLst>
              <a:ext uri="{FF2B5EF4-FFF2-40B4-BE49-F238E27FC236}">
                <a16:creationId xmlns:a16="http://schemas.microsoft.com/office/drawing/2014/main" id="{26CF9FFC-CA93-4BC3-B081-A0B33CE4135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13808" r="13808"/>
          <a:stretch>
            <a:fillRect/>
          </a:stretch>
        </p:blipFill>
        <p:spPr/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>
                <a:solidFill>
                  <a:schemeClr val="bg1"/>
                </a:solidFill>
              </a:endParaRPr>
            </a:p>
          </p:txBody>
        </p: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</p:grpSp>
      <p:sp>
        <p:nvSpPr>
          <p:cNvPr id="26" name="Título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conclusiones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F5A9FF5-7F76-43F9-8EBE-606AC1E2C55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/>
              <a:t>Agregar un pie de página</a:t>
            </a:r>
          </a:p>
        </p:txBody>
      </p:sp>
      <p:sp>
        <p:nvSpPr>
          <p:cNvPr id="11" name="Rectángulo: Una sola esquina cortada 10" descr="Cuadro de énfasis de pie de página">
            <a:extLst>
              <a:ext uri="{FF2B5EF4-FFF2-40B4-BE49-F238E27FC236}">
                <a16:creationId xmlns:a16="http://schemas.microsoft.com/office/drawing/2014/main" id="{A39C0937-57CD-4C2F-B530-516994363917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chemeClr val="bg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8EC366-9118-4504-88CF-ABE80F98E7F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pPr rtl="0"/>
              <a:t>12</a:t>
            </a:fld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0B536E7-648B-4A2C-A19B-8FD7742E8432}"/>
              </a:ext>
            </a:extLst>
          </p:cNvPr>
          <p:cNvSpPr/>
          <p:nvPr/>
        </p:nvSpPr>
        <p:spPr>
          <a:xfrm>
            <a:off x="6380217" y="408327"/>
            <a:ext cx="5644055" cy="576863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Es sumamente empatizar, entender y ponerse en los zapatos del usuario para poder crear soluciones eficaces a un problema en particular.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Aplicar los principios, recomendaciones y herramientas de </a:t>
            </a:r>
            <a:r>
              <a:rPr lang="es-ES" sz="2000" dirty="0" err="1">
                <a:solidFill>
                  <a:schemeClr val="bg1"/>
                </a:solidFill>
              </a:rPr>
              <a:t>Design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Thinking</a:t>
            </a:r>
            <a:r>
              <a:rPr lang="es-ES" sz="2000" dirty="0">
                <a:solidFill>
                  <a:schemeClr val="bg1"/>
                </a:solidFill>
              </a:rPr>
              <a:t> nos ayudó a considerar enfoques fuera de lo común, que fortalecieron el resultado final.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La aplicación de la IA para el desarrollo de aplicaciones que ayuden a la inclusión de sectores vulnerables ayuda al fortalecimiento de la sociedad y permite un mejor desenvolvimiento e integración de los mismos.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816528"/>
      </p:ext>
    </p:extLst>
  </p:cSld>
  <p:clrMapOvr>
    <a:masterClrMapping/>
  </p:clrMapOvr>
  <p:transition spd="slow">
    <p:comb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4" descr="Diseño triangular de un techo">
            <a:extLst>
              <a:ext uri="{FF2B5EF4-FFF2-40B4-BE49-F238E27FC236}">
                <a16:creationId xmlns:a16="http://schemas.microsoft.com/office/drawing/2014/main" id="{ECE6809B-9586-4FFC-9D20-26C51CA9653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33163" y="317552"/>
            <a:ext cx="12192000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21725"/>
            <a:ext cx="7324426" cy="3883523"/>
            <a:chOff x="252031" y="-22763"/>
            <a:chExt cx="7324426" cy="7269964"/>
          </a:xfrm>
        </p:grpSpPr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sp>
        <p:nvSpPr>
          <p:cNvPr id="6" name="Título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 anchor="ctr"/>
          <a:lstStyle/>
          <a:p>
            <a:pPr rtl="0"/>
            <a:r>
              <a:rPr lang="es-ES"/>
              <a:t>GRACIAS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9FE3A4F2-29CE-4C57-A172-6A0D63EFD70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95884" y="6468303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Agregar un pie de página</a:t>
            </a:r>
          </a:p>
        </p:txBody>
      </p:sp>
      <p:sp>
        <p:nvSpPr>
          <p:cNvPr id="25" name="Rectángulo: Una sola esquina cortada 24" descr="Cuadro de énfasis de pie de página">
            <a:extLst>
              <a:ext uri="{FF2B5EF4-FFF2-40B4-BE49-F238E27FC236}">
                <a16:creationId xmlns:a16="http://schemas.microsoft.com/office/drawing/2014/main" id="{ADA66B68-D364-4C11-9AA9-052CEAC914E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chemeClr val="bg1"/>
              </a:solidFill>
            </a:endParaRPr>
          </a:p>
        </p:txBody>
      </p:sp>
      <p:sp>
        <p:nvSpPr>
          <p:cNvPr id="26" name="Marcador de número de diapositiva 5">
            <a:extLst>
              <a:ext uri="{FF2B5EF4-FFF2-40B4-BE49-F238E27FC236}">
                <a16:creationId xmlns:a16="http://schemas.microsoft.com/office/drawing/2014/main" id="{7B17F9E2-0E31-4010-80D8-F343F24E6E1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es-ES" smtClean="0"/>
              <a:pPr rtl="0"/>
              <a:t>13</a:t>
            </a:fld>
            <a:endParaRPr lang="es-ES"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3C9F92C2-B86D-4818-A50C-EEDF0961F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1110" y="3229574"/>
            <a:ext cx="6609256" cy="450503"/>
          </a:xfrm>
        </p:spPr>
        <p:txBody>
          <a:bodyPr/>
          <a:lstStyle/>
          <a:p>
            <a:r>
              <a:rPr lang="es-ES" dirty="0"/>
              <a:t>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  <p:transition spd="slow">
    <p:comb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posición de imagen 8">
            <a:extLst>
              <a:ext uri="{FF2B5EF4-FFF2-40B4-BE49-F238E27FC236}">
                <a16:creationId xmlns:a16="http://schemas.microsoft.com/office/drawing/2014/main" id="{739A06CB-F30A-4773-A095-406AB503A03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13808" r="13808"/>
          <a:stretch>
            <a:fillRect/>
          </a:stretch>
        </p:blipFill>
        <p:spPr>
          <a:xfrm>
            <a:off x="1313895" y="0"/>
            <a:ext cx="10878105" cy="6858000"/>
          </a:xfr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2000" dirty="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2000" dirty="0">
                <a:solidFill>
                  <a:schemeClr val="bg1"/>
                </a:solidFill>
              </a:endParaRPr>
            </a:p>
          </p:txBody>
        </p: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</p:grpSp>
      <p:sp>
        <p:nvSpPr>
          <p:cNvPr id="26" name="Título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7648" y="1452733"/>
            <a:ext cx="5641864" cy="2384466"/>
          </a:xfrm>
        </p:spPr>
        <p:txBody>
          <a:bodyPr rtlCol="0">
            <a:normAutofit/>
          </a:bodyPr>
          <a:lstStyle/>
          <a:p>
            <a:pPr rtl="0"/>
            <a:r>
              <a:rPr lang="es-ES" sz="4800" dirty="0"/>
              <a:t>Objetivos</a:t>
            </a:r>
          </a:p>
        </p:txBody>
      </p:sp>
      <p:sp>
        <p:nvSpPr>
          <p:cNvPr id="11" name="Rectángulo: Una sola esquina cortada 10" descr="Cuadro de énfasis de pie de página">
            <a:extLst>
              <a:ext uri="{FF2B5EF4-FFF2-40B4-BE49-F238E27FC236}">
                <a16:creationId xmlns:a16="http://schemas.microsoft.com/office/drawing/2014/main" id="{A39C0937-57CD-4C2F-B530-516994363917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chemeClr val="bg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8EC366-9118-4504-88CF-ABE80F98E7F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pPr rtl="0"/>
              <a:t>2</a:t>
            </a:fld>
            <a:endParaRPr lang="es-ES"/>
          </a:p>
        </p:txBody>
      </p:sp>
      <p:sp>
        <p:nvSpPr>
          <p:cNvPr id="12" name="Marcador de pie de página 1">
            <a:extLst>
              <a:ext uri="{FF2B5EF4-FFF2-40B4-BE49-F238E27FC236}">
                <a16:creationId xmlns:a16="http://schemas.microsoft.com/office/drawing/2014/main" id="{5142811A-618C-47F6-9459-7D3D860A0E6D}"/>
              </a:ext>
            </a:extLst>
          </p:cNvPr>
          <p:cNvSpPr txBox="1">
            <a:spLocks/>
          </p:cNvSpPr>
          <p:nvPr/>
        </p:nvSpPr>
        <p:spPr>
          <a:xfrm>
            <a:off x="0" y="640574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latin typeface="Eras Light ITC" panose="020B0402030504020804" pitchFamily="34" charset="0"/>
              </a:rPr>
              <a:t>Universidad Nacional de Loja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DE05C95-4CB3-4262-8F69-97F2FFACB88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s-ES" dirty="0"/>
              <a:t> 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34260CA-D278-49A1-95FA-750D647E330D}"/>
              </a:ext>
            </a:extLst>
          </p:cNvPr>
          <p:cNvSpPr/>
          <p:nvPr/>
        </p:nvSpPr>
        <p:spPr>
          <a:xfrm>
            <a:off x="6334085" y="441783"/>
            <a:ext cx="5644055" cy="569356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s-ES" sz="1800" dirty="0"/>
              <a:t>Desarrollar un programa en Pictoblox que sea capaz de reconocer el abecedario basado en el lenguaje de señas.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/>
              <a:t>Aplicar la metodología “</a:t>
            </a:r>
            <a:r>
              <a:rPr lang="es-ES" sz="1800" dirty="0" err="1"/>
              <a:t>Desing</a:t>
            </a:r>
            <a:r>
              <a:rPr lang="es-ES" sz="1800" dirty="0"/>
              <a:t> </a:t>
            </a:r>
            <a:r>
              <a:rPr lang="es-ES" sz="1800" dirty="0" err="1"/>
              <a:t>Thinking</a:t>
            </a:r>
            <a:r>
              <a:rPr lang="es-ES" sz="1800" dirty="0"/>
              <a:t>” para el desarrollo eficiente de proyectos.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25348617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posición de imagen 8">
            <a:extLst>
              <a:ext uri="{FF2B5EF4-FFF2-40B4-BE49-F238E27FC236}">
                <a16:creationId xmlns:a16="http://schemas.microsoft.com/office/drawing/2014/main" id="{739A06CB-F30A-4773-A095-406AB503A03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13808" r="13808"/>
          <a:stretch>
            <a:fillRect/>
          </a:stretch>
        </p:blipFill>
        <p:spPr>
          <a:xfrm>
            <a:off x="1313895" y="0"/>
            <a:ext cx="10878105" cy="6858000"/>
          </a:xfr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3522" y="408327"/>
            <a:ext cx="4949931" cy="5116908"/>
            <a:chOff x="883522" y="408327"/>
            <a:chExt cx="5276606" cy="5768636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>
                <a:solidFill>
                  <a:schemeClr val="bg1"/>
                </a:solidFill>
              </a:endParaRPr>
            </a:p>
          </p:txBody>
        </p: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</p:grpSp>
      <p:sp>
        <p:nvSpPr>
          <p:cNvPr id="26" name="Título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7648" y="1452733"/>
            <a:ext cx="5641864" cy="2384466"/>
          </a:xfrm>
        </p:spPr>
        <p:txBody>
          <a:bodyPr rtlCol="0"/>
          <a:lstStyle/>
          <a:p>
            <a:pPr rtl="0"/>
            <a:r>
              <a:rPr lang="es-ES" dirty="0"/>
              <a:t>Metodología</a:t>
            </a:r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863C256D-8187-4199-952C-D2BB841598F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0" y="3226353"/>
            <a:ext cx="4351910" cy="296437"/>
          </a:xfrm>
        </p:spPr>
        <p:txBody>
          <a:bodyPr rtlCol="0"/>
          <a:lstStyle/>
          <a:p>
            <a:pPr rtl="0"/>
            <a:r>
              <a:rPr lang="es-ES" dirty="0"/>
              <a:t>	</a:t>
            </a:r>
            <a:r>
              <a:rPr lang="es-ES" dirty="0" err="1"/>
              <a:t>Design</a:t>
            </a:r>
            <a:r>
              <a:rPr lang="es-ES" dirty="0"/>
              <a:t> </a:t>
            </a:r>
            <a:r>
              <a:rPr lang="es-ES" dirty="0" err="1"/>
              <a:t>Thinking</a:t>
            </a:r>
            <a:endParaRPr lang="es-ES" dirty="0"/>
          </a:p>
        </p:txBody>
      </p:sp>
      <p:sp>
        <p:nvSpPr>
          <p:cNvPr id="11" name="Rectángulo: Una sola esquina cortada 10" descr="Cuadro de énfasis de pie de página">
            <a:extLst>
              <a:ext uri="{FF2B5EF4-FFF2-40B4-BE49-F238E27FC236}">
                <a16:creationId xmlns:a16="http://schemas.microsoft.com/office/drawing/2014/main" id="{A39C0937-57CD-4C2F-B530-516994363917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chemeClr val="bg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8EC366-9118-4504-88CF-ABE80F98E7F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pPr rtl="0"/>
              <a:t>3</a:t>
            </a:fld>
            <a:endParaRPr lang="es-ES"/>
          </a:p>
        </p:txBody>
      </p:sp>
      <p:sp>
        <p:nvSpPr>
          <p:cNvPr id="15" name="Marcador de pie de página 1">
            <a:extLst>
              <a:ext uri="{FF2B5EF4-FFF2-40B4-BE49-F238E27FC236}">
                <a16:creationId xmlns:a16="http://schemas.microsoft.com/office/drawing/2014/main" id="{F0F4B4C8-8F87-443B-B476-3DB40BABFD0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405746"/>
            <a:ext cx="4114800" cy="365125"/>
          </a:xfrm>
        </p:spPr>
        <p:txBody>
          <a:bodyPr rtlCol="0"/>
          <a:lstStyle/>
          <a:p>
            <a:pPr rtl="0"/>
            <a:r>
              <a:rPr lang="es-ES" dirty="0">
                <a:latin typeface="Eras Light ITC" panose="020B0402030504020804" pitchFamily="34" charset="0"/>
              </a:rPr>
              <a:t>Universidad Nacional de Loja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8B701A2-5B82-47B1-9112-CD4DD33334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4589" y="1291236"/>
            <a:ext cx="6162789" cy="425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75754"/>
      </p:ext>
    </p:extLst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Qué es el pensamiento de diseño o Design Thinking? - WakeUpBrain Academy">
            <a:extLst>
              <a:ext uri="{FF2B5EF4-FFF2-40B4-BE49-F238E27FC236}">
                <a16:creationId xmlns:a16="http://schemas.microsoft.com/office/drawing/2014/main" id="{A28B7DD1-09B9-4E5C-BCA7-C0F69D0D5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308541" y="1487210"/>
            <a:ext cx="6663564" cy="387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776" y="394556"/>
            <a:ext cx="6117771" cy="573989"/>
          </a:xfrm>
        </p:spPr>
        <p:txBody>
          <a:bodyPr rtlCol="0"/>
          <a:lstStyle/>
          <a:p>
            <a:pPr algn="ctr" fontAlgn="base"/>
            <a:r>
              <a:rPr lang="es-ES" b="1" i="0" dirty="0" err="1">
                <a:solidFill>
                  <a:srgbClr val="FFFFFF"/>
                </a:solidFill>
                <a:effectLst/>
                <a:latin typeface="Helvetica" panose="020B0604020202020204" pitchFamily="34" charset="0"/>
              </a:rPr>
              <a:t>Design</a:t>
            </a:r>
            <a:r>
              <a:rPr lang="es-ES" b="1" i="0" dirty="0">
                <a:solidFill>
                  <a:srgbClr val="FFFFFF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s-ES" b="1" i="0" dirty="0" err="1">
                <a:solidFill>
                  <a:srgbClr val="FFFFFF"/>
                </a:solidFill>
                <a:effectLst/>
                <a:latin typeface="Helvetica" panose="020B0604020202020204" pitchFamily="34" charset="0"/>
              </a:rPr>
              <a:t>Thinking</a:t>
            </a:r>
            <a:endParaRPr lang="es-ES" b="1" i="0" dirty="0">
              <a:solidFill>
                <a:srgbClr val="FFFFFF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 rot="16200000">
            <a:off x="2467707" y="2032816"/>
            <a:ext cx="4845356" cy="407670"/>
          </a:xfrm>
        </p:spPr>
        <p:txBody>
          <a:bodyPr rtlCol="0"/>
          <a:lstStyle/>
          <a:p>
            <a:pPr rtl="0"/>
            <a:r>
              <a:rPr lang="es-ES" dirty="0"/>
              <a:t>¿Qué es?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498" y="1127636"/>
            <a:ext cx="6117771" cy="1323470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es-ES" sz="1800" dirty="0"/>
              <a:t>Es un método para generar ideas innovadoras que centra su eficacia en entender y dar solución a las necesidades reales de los usuarios.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pPr rtl="0"/>
              <a:t>4</a:t>
            </a:fld>
            <a:endParaRPr lang="es-ES"/>
          </a:p>
        </p:txBody>
      </p:sp>
      <p:sp>
        <p:nvSpPr>
          <p:cNvPr id="13" name="Rectángulo: esquinas diagonales redondeadas 12">
            <a:extLst>
              <a:ext uri="{FF2B5EF4-FFF2-40B4-BE49-F238E27FC236}">
                <a16:creationId xmlns:a16="http://schemas.microsoft.com/office/drawing/2014/main" id="{90CFA8E9-7038-4E7B-9537-72362ADC29FB}"/>
              </a:ext>
            </a:extLst>
          </p:cNvPr>
          <p:cNvSpPr/>
          <p:nvPr/>
        </p:nvSpPr>
        <p:spPr>
          <a:xfrm>
            <a:off x="5625464" y="2520430"/>
            <a:ext cx="2916820" cy="1460203"/>
          </a:xfrm>
          <a:prstGeom prst="round2DiagRect">
            <a:avLst>
              <a:gd name="adj1" fmla="val 24593"/>
              <a:gd name="adj2" fmla="val 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"Pensamiento de Diseño"</a:t>
            </a:r>
            <a:endParaRPr lang="es-ES" dirty="0"/>
          </a:p>
        </p:txBody>
      </p:sp>
      <p:sp>
        <p:nvSpPr>
          <p:cNvPr id="18" name="Rectángulo: esquinas diagonales redondeadas 17">
            <a:extLst>
              <a:ext uri="{FF2B5EF4-FFF2-40B4-BE49-F238E27FC236}">
                <a16:creationId xmlns:a16="http://schemas.microsoft.com/office/drawing/2014/main" id="{FE72FA63-23A7-4FA2-919A-FA229B73DC48}"/>
              </a:ext>
            </a:extLst>
          </p:cNvPr>
          <p:cNvSpPr/>
          <p:nvPr/>
        </p:nvSpPr>
        <p:spPr>
          <a:xfrm>
            <a:off x="8736249" y="2451106"/>
            <a:ext cx="2916820" cy="1460203"/>
          </a:xfrm>
          <a:prstGeom prst="round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"La forma en la que piensan los diseñadores".</a:t>
            </a:r>
            <a:endParaRPr lang="es-ES" dirty="0"/>
          </a:p>
        </p:txBody>
      </p:sp>
      <p:sp>
        <p:nvSpPr>
          <p:cNvPr id="19" name="Rectángulo: esquinas diagonales redondeadas 18">
            <a:extLst>
              <a:ext uri="{FF2B5EF4-FFF2-40B4-BE49-F238E27FC236}">
                <a16:creationId xmlns:a16="http://schemas.microsoft.com/office/drawing/2014/main" id="{98AF6E3A-57CC-461F-91A6-3D59A5765F60}"/>
              </a:ext>
            </a:extLst>
          </p:cNvPr>
          <p:cNvSpPr/>
          <p:nvPr/>
        </p:nvSpPr>
        <p:spPr>
          <a:xfrm>
            <a:off x="5566639" y="4099139"/>
            <a:ext cx="2902723" cy="1460203"/>
          </a:xfrm>
          <a:prstGeom prst="round2DiagRect">
            <a:avLst>
              <a:gd name="adj1" fmla="val 21402"/>
              <a:gd name="adj2" fmla="val 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Hace coincidir las necesidades de las personas con lo que es tecnológicamente factible</a:t>
            </a:r>
            <a:endParaRPr lang="es-ES" dirty="0"/>
          </a:p>
        </p:txBody>
      </p:sp>
      <p:sp>
        <p:nvSpPr>
          <p:cNvPr id="20" name="Rectángulo: esquinas diagonales redondeadas 19">
            <a:extLst>
              <a:ext uri="{FF2B5EF4-FFF2-40B4-BE49-F238E27FC236}">
                <a16:creationId xmlns:a16="http://schemas.microsoft.com/office/drawing/2014/main" id="{785247D1-3985-4AB8-B6F4-A29062C0D17C}"/>
              </a:ext>
            </a:extLst>
          </p:cNvPr>
          <p:cNvSpPr/>
          <p:nvPr/>
        </p:nvSpPr>
        <p:spPr>
          <a:xfrm>
            <a:off x="8736249" y="4099139"/>
            <a:ext cx="2916820" cy="1460203"/>
          </a:xfrm>
          <a:prstGeom prst="round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Se basa en 5 características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73459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build="p"/>
      <p:bldP spid="13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3056" y="153103"/>
            <a:ext cx="6117771" cy="573989"/>
          </a:xfrm>
        </p:spPr>
        <p:txBody>
          <a:bodyPr rtlCol="0"/>
          <a:lstStyle/>
          <a:p>
            <a:pPr algn="ctr" fontAlgn="base"/>
            <a:r>
              <a:rPr lang="es-ES" b="1" i="0" dirty="0" err="1">
                <a:solidFill>
                  <a:srgbClr val="FFFFFF"/>
                </a:solidFill>
                <a:effectLst/>
                <a:latin typeface="Helvetica" panose="020B0604020202020204" pitchFamily="34" charset="0"/>
              </a:rPr>
              <a:t>Design</a:t>
            </a:r>
            <a:r>
              <a:rPr lang="es-ES" b="1" i="0" dirty="0">
                <a:solidFill>
                  <a:srgbClr val="FFFFFF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s-ES" b="1" i="0" dirty="0" err="1">
                <a:solidFill>
                  <a:srgbClr val="FFFFFF"/>
                </a:solidFill>
                <a:effectLst/>
                <a:latin typeface="Helvetica" panose="020B0604020202020204" pitchFamily="34" charset="0"/>
              </a:rPr>
              <a:t>Thinking</a:t>
            </a:r>
            <a:endParaRPr lang="es-ES" b="1" i="0" dirty="0">
              <a:solidFill>
                <a:srgbClr val="FFFFFF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pPr rtl="0"/>
              <a:t>5</a:t>
            </a:fld>
            <a:endParaRPr lang="es-ES"/>
          </a:p>
        </p:txBody>
      </p:sp>
      <p:pic>
        <p:nvPicPr>
          <p:cNvPr id="3074" name="Picture 2" descr="Qué es el Design Thinking">
            <a:extLst>
              <a:ext uri="{FF2B5EF4-FFF2-40B4-BE49-F238E27FC236}">
                <a16:creationId xmlns:a16="http://schemas.microsoft.com/office/drawing/2014/main" id="{A63CA420-8F90-4F24-90DA-00F2EF270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80" y="1638476"/>
            <a:ext cx="6753225" cy="358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ángulo: esquinas diagonales redondeadas 22">
            <a:extLst>
              <a:ext uri="{FF2B5EF4-FFF2-40B4-BE49-F238E27FC236}">
                <a16:creationId xmlns:a16="http://schemas.microsoft.com/office/drawing/2014/main" id="{BE40F59C-703A-4766-8F7E-FF917E17A180}"/>
              </a:ext>
            </a:extLst>
          </p:cNvPr>
          <p:cNvSpPr/>
          <p:nvPr/>
        </p:nvSpPr>
        <p:spPr>
          <a:xfrm>
            <a:off x="8013683" y="461296"/>
            <a:ext cx="2850806" cy="838947"/>
          </a:xfrm>
          <a:prstGeom prst="round2DiagRect">
            <a:avLst>
              <a:gd name="adj1" fmla="val 24593"/>
              <a:gd name="adj2" fmla="val 0"/>
            </a:avLst>
          </a:prstGeom>
          <a:solidFill>
            <a:srgbClr val="B1CEE9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Empatizar</a:t>
            </a:r>
            <a:endParaRPr lang="es-ES" dirty="0"/>
          </a:p>
        </p:txBody>
      </p:sp>
      <p:sp>
        <p:nvSpPr>
          <p:cNvPr id="27" name="Rectángulo: esquinas diagonales redondeadas 26">
            <a:extLst>
              <a:ext uri="{FF2B5EF4-FFF2-40B4-BE49-F238E27FC236}">
                <a16:creationId xmlns:a16="http://schemas.microsoft.com/office/drawing/2014/main" id="{72BFEE27-7755-4683-8745-0C937CE879AE}"/>
              </a:ext>
            </a:extLst>
          </p:cNvPr>
          <p:cNvSpPr/>
          <p:nvPr/>
        </p:nvSpPr>
        <p:spPr>
          <a:xfrm>
            <a:off x="8013683" y="1399618"/>
            <a:ext cx="2850806" cy="838947"/>
          </a:xfrm>
          <a:prstGeom prst="round2DiagRect">
            <a:avLst>
              <a:gd name="adj1" fmla="val 24593"/>
              <a:gd name="adj2" fmla="val 0"/>
            </a:avLst>
          </a:prstGeom>
          <a:solidFill>
            <a:srgbClr val="376B9D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Definir</a:t>
            </a:r>
            <a:endParaRPr lang="es-ES" dirty="0"/>
          </a:p>
        </p:txBody>
      </p:sp>
      <p:sp>
        <p:nvSpPr>
          <p:cNvPr id="28" name="Rectángulo: esquinas diagonales redondeadas 27">
            <a:extLst>
              <a:ext uri="{FF2B5EF4-FFF2-40B4-BE49-F238E27FC236}">
                <a16:creationId xmlns:a16="http://schemas.microsoft.com/office/drawing/2014/main" id="{CA8F31E7-35AD-423C-A3BA-3A4FDD547E8D}"/>
              </a:ext>
            </a:extLst>
          </p:cNvPr>
          <p:cNvSpPr/>
          <p:nvPr/>
        </p:nvSpPr>
        <p:spPr>
          <a:xfrm>
            <a:off x="8013683" y="2337941"/>
            <a:ext cx="2850806" cy="838947"/>
          </a:xfrm>
          <a:prstGeom prst="round2DiagRect">
            <a:avLst>
              <a:gd name="adj1" fmla="val 24593"/>
              <a:gd name="adj2" fmla="val 0"/>
            </a:avLst>
          </a:prstGeom>
          <a:solidFill>
            <a:srgbClr val="F36F4D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000000"/>
                </a:solidFill>
                <a:latin typeface="Helvetica" panose="020B0604020202020204" pitchFamily="34" charset="0"/>
              </a:rPr>
              <a:t>I</a:t>
            </a:r>
            <a:r>
              <a:rPr lang="es-E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</a:t>
            </a:r>
            <a:r>
              <a:rPr lang="es-ES" dirty="0">
                <a:solidFill>
                  <a:srgbClr val="000000"/>
                </a:solidFill>
                <a:latin typeface="Helvetica" panose="020B0604020202020204" pitchFamily="34" charset="0"/>
              </a:rPr>
              <a:t>ear</a:t>
            </a:r>
            <a:endParaRPr lang="es-ES" dirty="0"/>
          </a:p>
        </p:txBody>
      </p:sp>
      <p:sp>
        <p:nvSpPr>
          <p:cNvPr id="30" name="Rectángulo: esquinas diagonales redondeadas 29">
            <a:extLst>
              <a:ext uri="{FF2B5EF4-FFF2-40B4-BE49-F238E27FC236}">
                <a16:creationId xmlns:a16="http://schemas.microsoft.com/office/drawing/2014/main" id="{8DE1420E-5706-4EE7-A031-886CB6B93A19}"/>
              </a:ext>
            </a:extLst>
          </p:cNvPr>
          <p:cNvSpPr/>
          <p:nvPr/>
        </p:nvSpPr>
        <p:spPr>
          <a:xfrm>
            <a:off x="8013683" y="3272255"/>
            <a:ext cx="2850806" cy="838947"/>
          </a:xfrm>
          <a:prstGeom prst="round2DiagRect">
            <a:avLst>
              <a:gd name="adj1" fmla="val 24593"/>
              <a:gd name="adj2" fmla="val 0"/>
            </a:avLst>
          </a:prstGeom>
          <a:solidFill>
            <a:srgbClr val="FED339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000000"/>
                </a:solidFill>
                <a:latin typeface="Helvetica" panose="020B0604020202020204" pitchFamily="34" charset="0"/>
              </a:rPr>
              <a:t>Prototipar</a:t>
            </a:r>
            <a:endParaRPr lang="es-ES" dirty="0"/>
          </a:p>
        </p:txBody>
      </p:sp>
      <p:sp>
        <p:nvSpPr>
          <p:cNvPr id="36" name="Rectángulo: esquinas diagonales redondeadas 35">
            <a:extLst>
              <a:ext uri="{FF2B5EF4-FFF2-40B4-BE49-F238E27FC236}">
                <a16:creationId xmlns:a16="http://schemas.microsoft.com/office/drawing/2014/main" id="{2E54B336-24D1-4847-9F71-B52D7A7E29AE}"/>
              </a:ext>
            </a:extLst>
          </p:cNvPr>
          <p:cNvSpPr/>
          <p:nvPr/>
        </p:nvSpPr>
        <p:spPr>
          <a:xfrm>
            <a:off x="8013683" y="4192780"/>
            <a:ext cx="2850806" cy="838947"/>
          </a:xfrm>
          <a:prstGeom prst="round2DiagRect">
            <a:avLst>
              <a:gd name="adj1" fmla="val 24593"/>
              <a:gd name="adj2" fmla="val 0"/>
            </a:avLst>
          </a:prstGeom>
          <a:solidFill>
            <a:srgbClr val="C19F2E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000000"/>
                </a:solidFill>
                <a:latin typeface="Helvetica" panose="020B0604020202020204" pitchFamily="34" charset="0"/>
              </a:rPr>
              <a:t>Testear</a:t>
            </a:r>
            <a:endParaRPr lang="es-ES" dirty="0"/>
          </a:p>
        </p:txBody>
      </p:sp>
      <p:sp>
        <p:nvSpPr>
          <p:cNvPr id="37" name="Rectángulo: esquinas diagonales redondeadas 36">
            <a:extLst>
              <a:ext uri="{FF2B5EF4-FFF2-40B4-BE49-F238E27FC236}">
                <a16:creationId xmlns:a16="http://schemas.microsoft.com/office/drawing/2014/main" id="{856BBFB0-D9AE-4DA1-A21D-5E23EA011A1B}"/>
              </a:ext>
            </a:extLst>
          </p:cNvPr>
          <p:cNvSpPr/>
          <p:nvPr/>
        </p:nvSpPr>
        <p:spPr>
          <a:xfrm>
            <a:off x="8013683" y="5124389"/>
            <a:ext cx="2850806" cy="838947"/>
          </a:xfrm>
          <a:prstGeom prst="round2DiagRect">
            <a:avLst>
              <a:gd name="adj1" fmla="val 24593"/>
              <a:gd name="adj2" fmla="val 0"/>
            </a:avLst>
          </a:prstGeom>
          <a:solidFill>
            <a:srgbClr val="9F1F63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000000"/>
                </a:solidFill>
                <a:latin typeface="Helvetica" panose="020B0604020202020204" pitchFamily="34" charset="0"/>
              </a:rPr>
              <a:t>Implementar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0077387"/>
      </p:ext>
    </p:extLst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3" grpId="0" animBg="1"/>
      <p:bldP spid="27" grpId="0" animBg="1"/>
      <p:bldP spid="28" grpId="0" animBg="1"/>
      <p:bldP spid="30" grpId="0" animBg="1"/>
      <p:bldP spid="36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posición de imagen 8">
            <a:extLst>
              <a:ext uri="{FF2B5EF4-FFF2-40B4-BE49-F238E27FC236}">
                <a16:creationId xmlns:a16="http://schemas.microsoft.com/office/drawing/2014/main" id="{739A06CB-F30A-4773-A095-406AB503A03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13808" r="13808"/>
          <a:stretch>
            <a:fillRect/>
          </a:stretch>
        </p:blipFill>
        <p:spPr>
          <a:xfrm>
            <a:off x="1313895" y="0"/>
            <a:ext cx="10878105" cy="6858000"/>
          </a:xfr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2333" y="441783"/>
            <a:ext cx="5276606" cy="5768636"/>
            <a:chOff x="883522" y="408327"/>
            <a:chExt cx="5276606" cy="5768636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>
                <a:solidFill>
                  <a:schemeClr val="bg1"/>
                </a:solidFill>
              </a:endParaRPr>
            </a:p>
          </p:txBody>
        </p: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</p:grpSp>
      <p:sp>
        <p:nvSpPr>
          <p:cNvPr id="26" name="Título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2473" y="941635"/>
            <a:ext cx="5641864" cy="2384466"/>
          </a:xfrm>
        </p:spPr>
        <p:txBody>
          <a:bodyPr rtlCol="0"/>
          <a:lstStyle/>
          <a:p>
            <a:pPr rtl="0"/>
            <a:r>
              <a:rPr lang="es-ES" dirty="0"/>
              <a:t>Empatizar</a:t>
            </a:r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863C256D-8187-4199-952C-D2BB841598F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29710" y="2589658"/>
            <a:ext cx="4009800" cy="2401335"/>
          </a:xfrm>
        </p:spPr>
        <p:txBody>
          <a:bodyPr rtlCol="0"/>
          <a:lstStyle/>
          <a:p>
            <a:pPr algn="l" rtl="0"/>
            <a:r>
              <a:rPr lang="af-ZA" dirty="0"/>
              <a:t>¨</a:t>
            </a:r>
            <a:r>
              <a:rPr lang="es-ES" dirty="0"/>
              <a:t>Debemos ser capaces de ponernos en la piel de dichas personas para ser capaces de generar soluciones consecuentes con sus realidades</a:t>
            </a:r>
            <a:r>
              <a:rPr lang="af-ZA" dirty="0"/>
              <a:t>¨</a:t>
            </a:r>
            <a:endParaRPr lang="es-ES" dirty="0"/>
          </a:p>
        </p:txBody>
      </p:sp>
      <p:sp>
        <p:nvSpPr>
          <p:cNvPr id="11" name="Rectángulo: Una sola esquina cortada 10" descr="Cuadro de énfasis de pie de página">
            <a:extLst>
              <a:ext uri="{FF2B5EF4-FFF2-40B4-BE49-F238E27FC236}">
                <a16:creationId xmlns:a16="http://schemas.microsoft.com/office/drawing/2014/main" id="{A39C0937-57CD-4C2F-B530-516994363917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chemeClr val="bg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8EC366-9118-4504-88CF-ABE80F98E7F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pPr rtl="0"/>
              <a:t>6</a:t>
            </a:fld>
            <a:endParaRPr lang="es-ES"/>
          </a:p>
        </p:txBody>
      </p:sp>
      <p:sp>
        <p:nvSpPr>
          <p:cNvPr id="17" name="Marcador de pie de página 1">
            <a:extLst>
              <a:ext uri="{FF2B5EF4-FFF2-40B4-BE49-F238E27FC236}">
                <a16:creationId xmlns:a16="http://schemas.microsoft.com/office/drawing/2014/main" id="{9117DB98-9543-4AA1-AC9B-85253DD40BD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405746"/>
            <a:ext cx="4114800" cy="365125"/>
          </a:xfrm>
        </p:spPr>
        <p:txBody>
          <a:bodyPr rtlCol="0"/>
          <a:lstStyle/>
          <a:p>
            <a:pPr rtl="0"/>
            <a:r>
              <a:rPr lang="es-ES" dirty="0">
                <a:latin typeface="Eras Light ITC" panose="020B0402030504020804" pitchFamily="34" charset="0"/>
              </a:rPr>
              <a:t>Universidad Nacional de Loja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581A183-E41B-45F1-8BDE-1156FFC0E6A4}"/>
              </a:ext>
            </a:extLst>
          </p:cNvPr>
          <p:cNvSpPr/>
          <p:nvPr/>
        </p:nvSpPr>
        <p:spPr>
          <a:xfrm>
            <a:off x="6334085" y="441783"/>
            <a:ext cx="5644055" cy="569356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61F2F78D-86F0-42AE-A2A4-97F40B87A8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5375758"/>
              </p:ext>
            </p:extLst>
          </p:nvPr>
        </p:nvGraphicFramePr>
        <p:xfrm>
          <a:off x="5672746" y="722653"/>
          <a:ext cx="6775669" cy="422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14336093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build="p"/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posición de imagen 8">
            <a:extLst>
              <a:ext uri="{FF2B5EF4-FFF2-40B4-BE49-F238E27FC236}">
                <a16:creationId xmlns:a16="http://schemas.microsoft.com/office/drawing/2014/main" id="{739A06CB-F30A-4773-A095-406AB503A03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13808" r="13808"/>
          <a:stretch>
            <a:fillRect/>
          </a:stretch>
        </p:blipFill>
        <p:spPr>
          <a:xfrm>
            <a:off x="1313895" y="0"/>
            <a:ext cx="10878105" cy="6858000"/>
          </a:xfr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19394" y="408327"/>
            <a:ext cx="5276606" cy="5768636"/>
            <a:chOff x="883522" y="408327"/>
            <a:chExt cx="5276606" cy="5768636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>
                <a:solidFill>
                  <a:schemeClr val="bg1"/>
                </a:solidFill>
              </a:endParaRPr>
            </a:p>
          </p:txBody>
        </p: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</p:grpSp>
      <p:sp>
        <p:nvSpPr>
          <p:cNvPr id="26" name="Título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6825" y="1238445"/>
            <a:ext cx="5641864" cy="610523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Definir</a:t>
            </a:r>
          </a:p>
        </p:txBody>
      </p:sp>
      <p:sp>
        <p:nvSpPr>
          <p:cNvPr id="11" name="Rectángulo: Una sola esquina cortada 10" descr="Cuadro de énfasis de pie de página">
            <a:extLst>
              <a:ext uri="{FF2B5EF4-FFF2-40B4-BE49-F238E27FC236}">
                <a16:creationId xmlns:a16="http://schemas.microsoft.com/office/drawing/2014/main" id="{A39C0937-57CD-4C2F-B530-516994363917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chemeClr val="bg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8EC366-9118-4504-88CF-ABE80F98E7F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pPr rtl="0"/>
              <a:t>7</a:t>
            </a:fld>
            <a:endParaRPr lang="es-ES"/>
          </a:p>
        </p:txBody>
      </p:sp>
      <p:sp>
        <p:nvSpPr>
          <p:cNvPr id="17" name="Marcador de pie de página 1">
            <a:extLst>
              <a:ext uri="{FF2B5EF4-FFF2-40B4-BE49-F238E27FC236}">
                <a16:creationId xmlns:a16="http://schemas.microsoft.com/office/drawing/2014/main" id="{9117DB98-9543-4AA1-AC9B-85253DD40BD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405746"/>
            <a:ext cx="4114800" cy="365125"/>
          </a:xfrm>
        </p:spPr>
        <p:txBody>
          <a:bodyPr rtlCol="0"/>
          <a:lstStyle/>
          <a:p>
            <a:pPr rtl="0"/>
            <a:r>
              <a:rPr lang="es-ES" dirty="0">
                <a:latin typeface="Eras Light ITC" panose="020B0402030504020804" pitchFamily="34" charset="0"/>
              </a:rPr>
              <a:t>Universidad Nacional de Loja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3C26088-B223-4BE8-B432-D05D3CEED1A6}"/>
              </a:ext>
            </a:extLst>
          </p:cNvPr>
          <p:cNvSpPr/>
          <p:nvPr/>
        </p:nvSpPr>
        <p:spPr>
          <a:xfrm>
            <a:off x="6334085" y="278842"/>
            <a:ext cx="5644055" cy="57686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Marcador de texto 26">
            <a:extLst>
              <a:ext uri="{FF2B5EF4-FFF2-40B4-BE49-F238E27FC236}">
                <a16:creationId xmlns:a16="http://schemas.microsoft.com/office/drawing/2014/main" id="{7EB1285B-9AF3-4054-AC14-ECD26134E14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49359" y="2431404"/>
            <a:ext cx="3895680" cy="1722481"/>
          </a:xfrm>
        </p:spPr>
        <p:txBody>
          <a:bodyPr rtlCol="0"/>
          <a:lstStyle/>
          <a:p>
            <a:pPr algn="l" rtl="0"/>
            <a:r>
              <a:rPr lang="es-ES" dirty="0"/>
              <a:t>Identificar los problemas cuyas soluciones serán clave para la obtención de un resultado innovador.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FD03C554-960E-4B78-AC72-98CB33A8659E}"/>
              </a:ext>
            </a:extLst>
          </p:cNvPr>
          <p:cNvSpPr/>
          <p:nvPr/>
        </p:nvSpPr>
        <p:spPr>
          <a:xfrm>
            <a:off x="6591000" y="2843796"/>
            <a:ext cx="1849306" cy="89769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  <a:latin typeface="Helvetica" panose="020B0604020202020204" pitchFamily="34" charset="0"/>
              </a:rPr>
              <a:t>Problemas en la Educación</a:t>
            </a:r>
            <a:r>
              <a:rPr lang="es-E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 inclusiva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3B06A08-B6F1-4A3E-9F1F-BB0F31836602}"/>
              </a:ext>
            </a:extLst>
          </p:cNvPr>
          <p:cNvSpPr/>
          <p:nvPr/>
        </p:nvSpPr>
        <p:spPr>
          <a:xfrm>
            <a:off x="8935034" y="2007648"/>
            <a:ext cx="2548376" cy="774599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No existen docentes con una formación en lenguaje de señas </a:t>
            </a:r>
            <a:r>
              <a:rPr lang="es-ES" dirty="0">
                <a:solidFill>
                  <a:schemeClr val="bg1"/>
                </a:solidFill>
                <a:latin typeface="Helvetica" panose="020B0604020202020204" pitchFamily="34" charset="0"/>
              </a:rPr>
              <a:t> 	</a:t>
            </a:r>
            <a:r>
              <a:rPr lang="es-E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9875C89-013A-45AF-8A28-64E33F251B1C}"/>
              </a:ext>
            </a:extLst>
          </p:cNvPr>
          <p:cNvSpPr/>
          <p:nvPr/>
        </p:nvSpPr>
        <p:spPr>
          <a:xfrm>
            <a:off x="8952089" y="2874681"/>
            <a:ext cx="2531322" cy="856299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No existe un impulso motivacional para el aprendizaje del LS.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38259C5-D50B-45CE-9728-DC8DBDEF570C}"/>
              </a:ext>
            </a:extLst>
          </p:cNvPr>
          <p:cNvSpPr/>
          <p:nvPr/>
        </p:nvSpPr>
        <p:spPr>
          <a:xfrm>
            <a:off x="8935034" y="3887314"/>
            <a:ext cx="2548378" cy="1390242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En el país existen casos de personas con problemas auditivos que no conocen el lenguaje de señas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291E0CD5-4A69-4B93-8FE0-A0C648E31D7F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8440306" y="2394948"/>
            <a:ext cx="494728" cy="897696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5C346B0A-CEA7-4822-A77D-071DC3F3F74B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>
            <a:off x="8440306" y="3292644"/>
            <a:ext cx="511783" cy="10187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8D08C78-A274-4DE2-907D-2EFE7CEF0703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>
            <a:off x="8440306" y="3292644"/>
            <a:ext cx="494728" cy="128979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429367"/>
      </p:ext>
    </p:extLst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5" grpId="0" build="p"/>
      <p:bldP spid="3" grpId="0" animBg="1"/>
      <p:bldP spid="5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posición de imagen 8">
            <a:extLst>
              <a:ext uri="{FF2B5EF4-FFF2-40B4-BE49-F238E27FC236}">
                <a16:creationId xmlns:a16="http://schemas.microsoft.com/office/drawing/2014/main" id="{739A06CB-F30A-4773-A095-406AB503A03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13808" r="13808"/>
          <a:stretch>
            <a:fillRect/>
          </a:stretch>
        </p:blipFill>
        <p:spPr>
          <a:xfrm>
            <a:off x="1313895" y="0"/>
            <a:ext cx="10878105" cy="6858000"/>
          </a:xfr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>
                <a:solidFill>
                  <a:schemeClr val="bg1"/>
                </a:solidFill>
              </a:endParaRPr>
            </a:p>
          </p:txBody>
        </p: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</p:grpSp>
      <p:sp>
        <p:nvSpPr>
          <p:cNvPr id="26" name="Título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4287" y="1088572"/>
            <a:ext cx="5641864" cy="1020427"/>
          </a:xfrm>
        </p:spPr>
        <p:txBody>
          <a:bodyPr rtlCol="0"/>
          <a:lstStyle/>
          <a:p>
            <a:pPr rtl="0"/>
            <a:r>
              <a:rPr lang="es-ES" dirty="0"/>
              <a:t>Idear</a:t>
            </a:r>
          </a:p>
        </p:txBody>
      </p:sp>
      <p:sp>
        <p:nvSpPr>
          <p:cNvPr id="11" name="Rectángulo: Una sola esquina cortada 10" descr="Cuadro de énfasis de pie de página">
            <a:extLst>
              <a:ext uri="{FF2B5EF4-FFF2-40B4-BE49-F238E27FC236}">
                <a16:creationId xmlns:a16="http://schemas.microsoft.com/office/drawing/2014/main" id="{A39C0937-57CD-4C2F-B530-516994363917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chemeClr val="bg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8EC366-9118-4504-88CF-ABE80F98E7F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pPr rtl="0"/>
              <a:t>8</a:t>
            </a:fld>
            <a:endParaRPr lang="es-ES"/>
          </a:p>
        </p:txBody>
      </p:sp>
      <p:sp>
        <p:nvSpPr>
          <p:cNvPr id="17" name="Marcador de pie de página 1">
            <a:extLst>
              <a:ext uri="{FF2B5EF4-FFF2-40B4-BE49-F238E27FC236}">
                <a16:creationId xmlns:a16="http://schemas.microsoft.com/office/drawing/2014/main" id="{9117DB98-9543-4AA1-AC9B-85253DD40BD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405746"/>
            <a:ext cx="4114800" cy="365125"/>
          </a:xfrm>
        </p:spPr>
        <p:txBody>
          <a:bodyPr rtlCol="0"/>
          <a:lstStyle/>
          <a:p>
            <a:pPr rtl="0"/>
            <a:r>
              <a:rPr lang="es-ES" dirty="0">
                <a:latin typeface="Eras Light ITC" panose="020B0402030504020804" pitchFamily="34" charset="0"/>
              </a:rPr>
              <a:t>Universidad Nacional de Loja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4A3E646-5966-4E01-AEE4-7B26A36BC08A}"/>
              </a:ext>
            </a:extLst>
          </p:cNvPr>
          <p:cNvSpPr/>
          <p:nvPr/>
        </p:nvSpPr>
        <p:spPr>
          <a:xfrm>
            <a:off x="6358759" y="366286"/>
            <a:ext cx="5644055" cy="57686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Marcador de texto 26">
            <a:extLst>
              <a:ext uri="{FF2B5EF4-FFF2-40B4-BE49-F238E27FC236}">
                <a16:creationId xmlns:a16="http://schemas.microsoft.com/office/drawing/2014/main" id="{3085F172-F27D-4EFC-A609-69B6A33E128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313895" y="2431157"/>
            <a:ext cx="3802982" cy="2401335"/>
          </a:xfrm>
        </p:spPr>
        <p:txBody>
          <a:bodyPr rtlCol="0"/>
          <a:lstStyle/>
          <a:p>
            <a:pPr algn="l" rtl="0"/>
            <a:r>
              <a:rPr lang="es-ES" dirty="0"/>
              <a:t>Generación de un sinfín de opciones para la generación de soluciones visionarias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74DD3ED1-BB5B-4B87-BBC0-4C830055B9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8031093"/>
              </p:ext>
            </p:extLst>
          </p:nvPr>
        </p:nvGraphicFramePr>
        <p:xfrm>
          <a:off x="5254738" y="50037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92267879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6" grpId="0" build="p"/>
      <p:bldGraphic spid="3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ción de imagen 10">
            <a:extLst>
              <a:ext uri="{FF2B5EF4-FFF2-40B4-BE49-F238E27FC236}">
                <a16:creationId xmlns:a16="http://schemas.microsoft.com/office/drawing/2014/main" id="{34B3F3A5-4D26-4BE5-BA0A-48DE4BC1C63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31429" r="31429"/>
          <a:stretch>
            <a:fillRect/>
          </a:stretch>
        </p:blipFill>
        <p:spPr/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193" y="504498"/>
            <a:ext cx="5889549" cy="1195856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Juego serio para el aprendizaje interactivo del lenguaje de señas</a:t>
            </a:r>
          </a:p>
        </p:txBody>
      </p:sp>
      <p:sp>
        <p:nvSpPr>
          <p:cNvPr id="10" name="Rectángulo: Una sola esquina cortada 9" descr="Cuadro de énfasis de pie de página">
            <a:extLst>
              <a:ext uri="{FF2B5EF4-FFF2-40B4-BE49-F238E27FC236}">
                <a16:creationId xmlns:a16="http://schemas.microsoft.com/office/drawing/2014/main" id="{CDA9F8EC-2836-4D7A-8BB2-6D1C849515C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chemeClr val="bg1"/>
              </a:solidFill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25E833F-FD8B-46E5-BD16-A82D3EDA85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pPr rtl="0"/>
              <a:t>9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3F42948-51E6-4C42-8325-C6AF4B2E4D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7097484" y="0"/>
            <a:ext cx="5094516" cy="6858000"/>
          </a:xfrm>
          <a:prstGeom prst="rect">
            <a:avLst/>
          </a:prstGeom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0CF6660D-B8A5-4817-996C-59FC969B99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9597788"/>
              </p:ext>
            </p:extLst>
          </p:nvPr>
        </p:nvGraphicFramePr>
        <p:xfrm>
          <a:off x="980964" y="1700355"/>
          <a:ext cx="5430345" cy="4332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084105506"/>
      </p:ext>
    </p:extLst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8E6CAB1-53F6-44B3-B24E-19713FE7D8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graphicEl>
                                              <a:dgm id="{98E6CAB1-53F6-44B3-B24E-19713FE7D8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graphicEl>
                                              <a:dgm id="{98E6CAB1-53F6-44B3-B24E-19713FE7D8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>
                                            <p:graphicEl>
                                              <a:dgm id="{98E6CAB1-53F6-44B3-B24E-19713FE7D8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124D88D-2CA8-4036-A8AC-12BEEC659B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graphicEl>
                                              <a:dgm id="{6124D88D-2CA8-4036-A8AC-12BEEC659B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graphicEl>
                                              <a:dgm id="{6124D88D-2CA8-4036-A8AC-12BEEC659B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graphicEl>
                                              <a:dgm id="{6124D88D-2CA8-4036-A8AC-12BEEC659B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BFE982C-2E74-4F71-9DC9-049BA3CE40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graphicEl>
                                              <a:dgm id="{DBFE982C-2E74-4F71-9DC9-049BA3CE40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graphicEl>
                                              <a:dgm id="{DBFE982C-2E74-4F71-9DC9-049BA3CE40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graphicEl>
                                              <a:dgm id="{DBFE982C-2E74-4F71-9DC9-049BA3CE40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3424DC9-A1AF-4594-8037-638BA8D72B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graphicEl>
                                              <a:dgm id="{03424DC9-A1AF-4594-8037-638BA8D72B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graphicEl>
                                              <a:dgm id="{03424DC9-A1AF-4594-8037-638BA8D72B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graphicEl>
                                              <a:dgm id="{03424DC9-A1AF-4594-8037-638BA8D72B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FB7501F-745F-4815-A5C5-50536E3716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graphicEl>
                                              <a:dgm id="{7FB7501F-745F-4815-A5C5-50536E3716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graphicEl>
                                              <a:dgm id="{7FB7501F-745F-4815-A5C5-50536E3716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graphicEl>
                                              <a:dgm id="{7FB7501F-745F-4815-A5C5-50536E3716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8BE5DFD-7F61-4E2D-BACC-18CDB11A7C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>
                                            <p:graphicEl>
                                              <a:dgm id="{28BE5DFD-7F61-4E2D-BACC-18CDB11A7C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graphicEl>
                                              <a:dgm id="{28BE5DFD-7F61-4E2D-BACC-18CDB11A7C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graphicEl>
                                              <a:dgm id="{28BE5DFD-7F61-4E2D-BACC-18CDB11A7C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DE86642-468D-4589-9ABA-B54AFC0F31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>
                                            <p:graphicEl>
                                              <a:dgm id="{7DE86642-468D-4589-9ABA-B54AFC0F31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graphicEl>
                                              <a:dgm id="{7DE86642-468D-4589-9ABA-B54AFC0F31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graphicEl>
                                              <a:dgm id="{7DE86642-468D-4589-9ABA-B54AFC0F31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6827CA4-872C-41A5-AB0F-4951B8885C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>
                                            <p:graphicEl>
                                              <a:dgm id="{86827CA4-872C-41A5-AB0F-4951B8885C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graphicEl>
                                              <a:dgm id="{86827CA4-872C-41A5-AB0F-4951B8885C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graphicEl>
                                              <a:dgm id="{86827CA4-872C-41A5-AB0F-4951B8885C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916B8D1-0205-470C-BFF5-FA73612608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">
                                            <p:graphicEl>
                                              <a:dgm id="{9916B8D1-0205-470C-BFF5-FA73612608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graphicEl>
                                              <a:dgm id="{9916B8D1-0205-470C-BFF5-FA73612608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>
                                            <p:graphicEl>
                                              <a:dgm id="{9916B8D1-0205-470C-BFF5-FA73612608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Graphic spid="2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Tema de Offic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dk1">
            <a:alpha val="50000"/>
          </a:schemeClr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6854106_TF34357351" id="{4DBF75E2-F17F-476E-9EF2-1ECC073AF355}" vid="{73925999-48B9-456E-B495-77C5200E6BD5}"/>
    </a:ext>
  </a:extLst>
</a:theme>
</file>

<file path=ppt/theme/theme2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5F1FAD-176C-4A03-BD9A-1520119CFB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3B18BB-C24E-408B-9A12-8848DDD7A30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2361ED8-85A0-453F-805C-6D9AF4A72B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Paquete</Template>
  <TotalTime>421</TotalTime>
  <Words>722</Words>
  <Application>Microsoft Office PowerPoint</Application>
  <PresentationFormat>Panorámica</PresentationFormat>
  <Paragraphs>103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Eras Light ITC</vt:lpstr>
      <vt:lpstr>Helvetica</vt:lpstr>
      <vt:lpstr>Tema de Office</vt:lpstr>
      <vt:lpstr>Reconocimiento de gestos </vt:lpstr>
      <vt:lpstr>Objetivos</vt:lpstr>
      <vt:lpstr>Metodología</vt:lpstr>
      <vt:lpstr>Design Thinking</vt:lpstr>
      <vt:lpstr>Design Thinking</vt:lpstr>
      <vt:lpstr>Empatizar</vt:lpstr>
      <vt:lpstr>Definir</vt:lpstr>
      <vt:lpstr>Idear</vt:lpstr>
      <vt:lpstr>Juego serio para el aprendizaje interactivo del lenguaje de señas</vt:lpstr>
      <vt:lpstr>Prototipado Testeo</vt:lpstr>
      <vt:lpstr>Recomendaciones</vt:lpstr>
      <vt:lpstr>conclusiones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TÍTULO  VA AQUÍ</dc:title>
  <dc:creator>JONATHAN TILLAGUANGO JIMENEZ</dc:creator>
  <cp:lastModifiedBy>JONATHAN TILLAGUANGO JIMENEZ</cp:lastModifiedBy>
  <cp:revision>28</cp:revision>
  <dcterms:created xsi:type="dcterms:W3CDTF">2020-12-02T19:35:00Z</dcterms:created>
  <dcterms:modified xsi:type="dcterms:W3CDTF">2020-12-03T05:34:14Z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