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18-1-2016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095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18-1-2016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689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18-1-2016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82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18-1-2016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490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18-1-2016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686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18-1-2016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872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18-1-2016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847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18-1-2016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366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18-1-2016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086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18-1-2016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824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18-1-2016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963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</a:blip>
          <a:srcRect/>
          <a:stretch>
            <a:fillRect t="-72000" b="-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EDFC6-84DF-48E9-9A82-ECD26472881E}" type="datetimeFigureOut">
              <a:rPr lang="nl-NL" smtClean="0"/>
              <a:t>18-1-2016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938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naldklaus.radiusdev.nl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998" y="76062"/>
            <a:ext cx="9144000" cy="2387600"/>
          </a:xfrm>
        </p:spPr>
        <p:txBody>
          <a:bodyPr>
            <a:normAutofit/>
          </a:bodyPr>
          <a:lstStyle/>
          <a:p>
            <a:r>
              <a:rPr lang="nl-NL" sz="4800" b="1" dirty="0" smtClean="0">
                <a:latin typeface="Bookman Old Style" panose="02050604050505020204" pitchFamily="18" charset="0"/>
              </a:rPr>
              <a:t>JR-</a:t>
            </a:r>
            <a:r>
              <a:rPr lang="nl-NL" sz="4800" b="1" dirty="0" err="1" smtClean="0">
                <a:latin typeface="Bookman Old Style" panose="02050604050505020204" pitchFamily="18" charset="0"/>
              </a:rPr>
              <a:t>Webdevelopment</a:t>
            </a:r>
            <a:r>
              <a:rPr lang="nl-NL" sz="4800" b="1" dirty="0" smtClean="0">
                <a:latin typeface="Bookman Old Style" panose="02050604050505020204" pitchFamily="18" charset="0"/>
              </a:rPr>
              <a:t> presents:</a:t>
            </a:r>
            <a:endParaRPr lang="nl-NL" sz="4800" b="1" dirty="0">
              <a:latin typeface="Bookman Old Style" panose="02050604050505020204" pitchFamily="18" charset="0"/>
            </a:endParaRPr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2919410" y="2834598"/>
            <a:ext cx="6353175" cy="1827212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r>
              <a:rPr lang="nl-NL" dirty="0" smtClean="0"/>
              <a:t>  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9" y="155713"/>
            <a:ext cx="1313855" cy="11141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227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Onze agendapunten:</a:t>
            </a:r>
            <a:r>
              <a:rPr lang="nl-NL" dirty="0" smtClean="0"/>
              <a:t>	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Algemeen verloop van het project</a:t>
            </a:r>
          </a:p>
          <a:p>
            <a:r>
              <a:rPr lang="nl-NL" dirty="0" smtClean="0"/>
              <a:t>Van interview tot eindproduct</a:t>
            </a:r>
          </a:p>
          <a:p>
            <a:r>
              <a:rPr lang="nl-NL" dirty="0" smtClean="0"/>
              <a:t>De eisen van de prototypewebsite</a:t>
            </a:r>
          </a:p>
          <a:p>
            <a:r>
              <a:rPr lang="nl-NL" dirty="0" smtClean="0"/>
              <a:t>Wat we hebben gedaan om aan de eisen te voldoen</a:t>
            </a:r>
          </a:p>
          <a:p>
            <a:r>
              <a:rPr lang="nl-NL" dirty="0" smtClean="0"/>
              <a:t>Het eindproduct</a:t>
            </a:r>
          </a:p>
          <a:p>
            <a:r>
              <a:rPr lang="nl-NL" dirty="0" smtClean="0"/>
              <a:t>Hoe is de samenwerking verlopen?</a:t>
            </a:r>
          </a:p>
          <a:p>
            <a:pPr lvl="1"/>
            <a:r>
              <a:rPr lang="nl-NL" dirty="0" smtClean="0"/>
              <a:t>Tussen de opdrachtgever en JR-</a:t>
            </a:r>
            <a:r>
              <a:rPr lang="nl-NL" dirty="0" err="1" smtClean="0"/>
              <a:t>Webdevelopment</a:t>
            </a:r>
            <a:endParaRPr lang="nl-NL" dirty="0"/>
          </a:p>
          <a:p>
            <a:pPr lvl="1"/>
            <a:r>
              <a:rPr lang="nl-NL" dirty="0" smtClean="0"/>
              <a:t>Binnen JR-</a:t>
            </a:r>
            <a:r>
              <a:rPr lang="nl-NL" dirty="0" err="1" smtClean="0"/>
              <a:t>Webdevelopment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071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Verloop van het project	</a:t>
            </a:r>
            <a:endParaRPr lang="nl-NL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Eerste kennismaking met </a:t>
            </a:r>
            <a:r>
              <a:rPr lang="nl-NL" dirty="0" smtClean="0"/>
              <a:t>project waar je moet samenwerken</a:t>
            </a:r>
            <a:endParaRPr lang="nl-NL" dirty="0" smtClean="0"/>
          </a:p>
          <a:p>
            <a:r>
              <a:rPr lang="nl-NL" dirty="0" smtClean="0"/>
              <a:t>Verdeling van de taken</a:t>
            </a:r>
            <a:endParaRPr lang="nl-NL" dirty="0"/>
          </a:p>
          <a:p>
            <a:r>
              <a:rPr lang="nl-NL" dirty="0" smtClean="0"/>
              <a:t>Veel maar nodige documentatie</a:t>
            </a:r>
          </a:p>
          <a:p>
            <a:r>
              <a:rPr lang="nl-NL" dirty="0" smtClean="0"/>
              <a:t>‘Wachten’ tot het programmeren</a:t>
            </a:r>
          </a:p>
          <a:p>
            <a:r>
              <a:rPr lang="nl-NL" dirty="0" smtClean="0"/>
              <a:t>Het programmeren zelf</a:t>
            </a:r>
          </a:p>
          <a:p>
            <a:r>
              <a:rPr lang="nl-NL" dirty="0" smtClean="0"/>
              <a:t>Afronding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029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Van interview tot eindproduct</a:t>
            </a:r>
            <a:endParaRPr lang="nl-NL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smtClean="0"/>
              <a:t>Brainstorm voor interview</a:t>
            </a:r>
          </a:p>
          <a:p>
            <a:r>
              <a:rPr lang="nl-NL" dirty="0" smtClean="0"/>
              <a:t>Interview</a:t>
            </a:r>
          </a:p>
          <a:p>
            <a:r>
              <a:rPr lang="nl-NL" dirty="0" smtClean="0"/>
              <a:t>Plan van aanpak met projecteisen</a:t>
            </a:r>
          </a:p>
          <a:p>
            <a:r>
              <a:rPr lang="nl-NL" dirty="0" err="1" smtClean="0"/>
              <a:t>Wireframes</a:t>
            </a:r>
            <a:r>
              <a:rPr lang="nl-NL" dirty="0" smtClean="0"/>
              <a:t>, </a:t>
            </a:r>
            <a:r>
              <a:rPr lang="nl-NL" dirty="0" err="1" smtClean="0"/>
              <a:t>moodboard</a:t>
            </a:r>
            <a:r>
              <a:rPr lang="nl-NL" dirty="0"/>
              <a:t> </a:t>
            </a:r>
            <a:r>
              <a:rPr lang="nl-NL" dirty="0" smtClean="0"/>
              <a:t>en logo</a:t>
            </a:r>
          </a:p>
          <a:p>
            <a:r>
              <a:rPr lang="nl-NL" dirty="0" smtClean="0"/>
              <a:t>Sitemap en materialenlijst</a:t>
            </a:r>
          </a:p>
          <a:p>
            <a:r>
              <a:rPr lang="nl-NL" dirty="0" smtClean="0"/>
              <a:t>Programmeren van de website en de acceptatietest</a:t>
            </a:r>
          </a:p>
          <a:p>
            <a:r>
              <a:rPr lang="nl-NL" dirty="0" smtClean="0"/>
              <a:t>Doorlopend het logboek bijgewerkt</a:t>
            </a:r>
          </a:p>
          <a:p>
            <a:r>
              <a:rPr lang="nl-NL" dirty="0" smtClean="0"/>
              <a:t>Online zetten</a:t>
            </a:r>
          </a:p>
          <a:p>
            <a:r>
              <a:rPr lang="nl-NL" dirty="0" smtClean="0"/>
              <a:t>Optimalisatie</a:t>
            </a:r>
          </a:p>
          <a:p>
            <a:r>
              <a:rPr lang="nl-NL" dirty="0" smtClean="0"/>
              <a:t>Afronding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49355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De eisen van de </a:t>
            </a:r>
            <a:r>
              <a:rPr lang="nl-NL" b="1" dirty="0" smtClean="0"/>
              <a:t>prototypewebsite</a:t>
            </a:r>
            <a:endParaRPr lang="nl-NL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414732"/>
            <a:ext cx="10515600" cy="5141704"/>
          </a:xfrm>
        </p:spPr>
        <p:txBody>
          <a:bodyPr>
            <a:normAutofit fontScale="85000" lnSpcReduction="20000"/>
          </a:bodyPr>
          <a:lstStyle/>
          <a:p>
            <a:r>
              <a:rPr lang="nl-NL" dirty="0" smtClean="0"/>
              <a:t>Must-</a:t>
            </a:r>
            <a:r>
              <a:rPr lang="nl-NL" dirty="0" err="1" smtClean="0"/>
              <a:t>haves</a:t>
            </a:r>
            <a:r>
              <a:rPr lang="nl-NL" dirty="0" smtClean="0"/>
              <a:t>:</a:t>
            </a:r>
          </a:p>
          <a:p>
            <a:pPr lvl="1"/>
            <a:r>
              <a:rPr lang="nl-NL" dirty="0"/>
              <a:t>De kleuren rood, wit en zwart zijn de overheersende kleuren op de website.</a:t>
            </a:r>
            <a:endParaRPr lang="nl-NL" sz="2000" dirty="0"/>
          </a:p>
          <a:p>
            <a:pPr lvl="1"/>
            <a:r>
              <a:rPr lang="nl-NL" dirty="0"/>
              <a:t>De website is compatibel met Internet Explorer, Firefox, </a:t>
            </a:r>
            <a:r>
              <a:rPr lang="nl-NL" dirty="0" smtClean="0"/>
              <a:t>Chrome en </a:t>
            </a:r>
            <a:r>
              <a:rPr lang="nl-NL" dirty="0"/>
              <a:t>Opera.</a:t>
            </a:r>
            <a:endParaRPr lang="nl-NL" sz="2000" dirty="0"/>
          </a:p>
          <a:p>
            <a:pPr lvl="1"/>
            <a:r>
              <a:rPr lang="nl-NL" dirty="0"/>
              <a:t>Een verticale </a:t>
            </a:r>
            <a:r>
              <a:rPr lang="nl-NL" dirty="0" err="1"/>
              <a:t>menu-balk</a:t>
            </a:r>
            <a:r>
              <a:rPr lang="nl-NL" dirty="0"/>
              <a:t> aan de linkerkant van de pagina</a:t>
            </a:r>
            <a:endParaRPr lang="nl-NL" sz="2000" dirty="0"/>
          </a:p>
          <a:p>
            <a:pPr lvl="1"/>
            <a:r>
              <a:rPr lang="nl-NL" dirty="0"/>
              <a:t>Afbeeldingen bij de producten</a:t>
            </a:r>
            <a:endParaRPr lang="nl-NL" sz="2000" dirty="0"/>
          </a:p>
          <a:p>
            <a:pPr lvl="1"/>
            <a:r>
              <a:rPr lang="nl-NL" dirty="0"/>
              <a:t>Producten op de productenpagina</a:t>
            </a:r>
            <a:endParaRPr lang="nl-NL" sz="2000" dirty="0"/>
          </a:p>
          <a:p>
            <a:pPr lvl="1"/>
            <a:r>
              <a:rPr lang="nl-NL" dirty="0"/>
              <a:t>Een professioneel ogend lettertype</a:t>
            </a:r>
            <a:endParaRPr lang="nl-NL" sz="2000" dirty="0"/>
          </a:p>
          <a:p>
            <a:pPr lvl="1"/>
            <a:r>
              <a:rPr lang="nl-NL" dirty="0"/>
              <a:t>Contactgegevens en aanbiedingen op de homepagina</a:t>
            </a:r>
            <a:endParaRPr lang="nl-NL" sz="2000" dirty="0"/>
          </a:p>
          <a:p>
            <a:pPr lvl="1"/>
            <a:r>
              <a:rPr lang="nl-NL" dirty="0"/>
              <a:t>Footer met adresgegevens</a:t>
            </a:r>
            <a:endParaRPr lang="nl-NL" sz="2000" dirty="0"/>
          </a:p>
          <a:p>
            <a:pPr lvl="1"/>
            <a:r>
              <a:rPr lang="nl-NL" dirty="0"/>
              <a:t>Een opvallend logo met een </a:t>
            </a:r>
            <a:r>
              <a:rPr lang="nl-NL" dirty="0" smtClean="0"/>
              <a:t>slogan</a:t>
            </a:r>
          </a:p>
          <a:p>
            <a:r>
              <a:rPr lang="nl-NL" u="sng" dirty="0" err="1"/>
              <a:t>Should-have’s</a:t>
            </a:r>
            <a:r>
              <a:rPr lang="nl-NL" u="sng" dirty="0"/>
              <a:t>:</a:t>
            </a:r>
            <a:endParaRPr lang="nl-NL" sz="2000" dirty="0"/>
          </a:p>
          <a:p>
            <a:pPr lvl="1"/>
            <a:r>
              <a:rPr lang="nl-NL" dirty="0" err="1"/>
              <a:t>Social</a:t>
            </a:r>
            <a:r>
              <a:rPr lang="nl-NL" dirty="0"/>
              <a:t> media </a:t>
            </a:r>
            <a:r>
              <a:rPr lang="nl-NL" dirty="0" err="1"/>
              <a:t>plugins</a:t>
            </a:r>
            <a:endParaRPr lang="nl-NL" sz="2000" dirty="0"/>
          </a:p>
          <a:p>
            <a:pPr lvl="1"/>
            <a:r>
              <a:rPr lang="nl-NL" dirty="0"/>
              <a:t>Bewegende aanbiedingen </a:t>
            </a:r>
            <a:endParaRPr lang="nl-NL" sz="2000" dirty="0"/>
          </a:p>
          <a:p>
            <a:pPr lvl="1"/>
            <a:r>
              <a:rPr lang="nl-NL" dirty="0"/>
              <a:t>Goed getoonde website op verschillende </a:t>
            </a:r>
            <a:r>
              <a:rPr lang="nl-NL" dirty="0" err="1"/>
              <a:t>devices</a:t>
            </a:r>
            <a:r>
              <a:rPr lang="nl-NL" dirty="0"/>
              <a:t> (mobiel/tablets</a:t>
            </a:r>
            <a:r>
              <a:rPr lang="nl-NL" dirty="0" smtClean="0"/>
              <a:t>)</a:t>
            </a:r>
            <a:r>
              <a:rPr lang="nl-NL" dirty="0"/>
              <a:t> </a:t>
            </a:r>
            <a:endParaRPr lang="nl-NL" sz="2000" dirty="0"/>
          </a:p>
          <a:p>
            <a:r>
              <a:rPr lang="nl-NL" u="sng" dirty="0" err="1"/>
              <a:t>Could-have’s</a:t>
            </a:r>
            <a:r>
              <a:rPr lang="nl-NL" u="sng" dirty="0"/>
              <a:t>:</a:t>
            </a:r>
            <a:endParaRPr lang="nl-NL" sz="2000" dirty="0"/>
          </a:p>
          <a:p>
            <a:pPr lvl="1"/>
            <a:r>
              <a:rPr lang="nl-NL" dirty="0" err="1"/>
              <a:t>Patterns</a:t>
            </a:r>
            <a:r>
              <a:rPr lang="nl-NL" dirty="0"/>
              <a:t> (telkens terugkomende afbeeldingen)</a:t>
            </a:r>
            <a:endParaRPr lang="nl-NL" sz="2000" dirty="0"/>
          </a:p>
          <a:p>
            <a:pPr lvl="2"/>
            <a:endParaRPr lang="nl-NL" sz="1600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411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/>
              <a:t>Wat we hebben gedaan om aan de eisen te </a:t>
            </a:r>
            <a:r>
              <a:rPr lang="nl-NL" sz="3600" b="1" dirty="0" smtClean="0"/>
              <a:t>voldoen</a:t>
            </a:r>
            <a:endParaRPr lang="nl-NL" sz="3600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Acceptatietest laten uitvoeren</a:t>
            </a:r>
          </a:p>
          <a:p>
            <a:r>
              <a:rPr lang="nl-NL" dirty="0" smtClean="0"/>
              <a:t>Onderzoek </a:t>
            </a:r>
            <a:r>
              <a:rPr lang="nl-NL" dirty="0"/>
              <a:t>naar verschillende onderdelen (menubalk bv)</a:t>
            </a:r>
          </a:p>
          <a:p>
            <a:r>
              <a:rPr lang="nl-NL" dirty="0" smtClean="0"/>
              <a:t>Overlegt met de opdrachtgever</a:t>
            </a:r>
          </a:p>
          <a:p>
            <a:r>
              <a:rPr lang="nl-NL" dirty="0" smtClean="0"/>
              <a:t>Getest op de 4 populairste browsers</a:t>
            </a:r>
          </a:p>
          <a:p>
            <a:r>
              <a:rPr lang="nl-NL" dirty="0" smtClean="0"/>
              <a:t>Lettertype opgezocht</a:t>
            </a:r>
          </a:p>
          <a:p>
            <a:r>
              <a:rPr lang="nl-NL" dirty="0" smtClean="0"/>
              <a:t>Extra onderzoek naar </a:t>
            </a:r>
            <a:r>
              <a:rPr lang="nl-NL" dirty="0" err="1" smtClean="0"/>
              <a:t>should</a:t>
            </a:r>
            <a:r>
              <a:rPr lang="nl-NL" dirty="0" smtClean="0"/>
              <a:t>- </a:t>
            </a:r>
            <a:r>
              <a:rPr lang="nl-NL" dirty="0" smtClean="0"/>
              <a:t>en </a:t>
            </a:r>
            <a:r>
              <a:rPr lang="nl-NL" dirty="0" err="1" smtClean="0"/>
              <a:t>could-haves</a:t>
            </a:r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0191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Het </a:t>
            </a:r>
            <a:r>
              <a:rPr lang="nl-NL" b="1" dirty="0" smtClean="0"/>
              <a:t>eindproduct</a:t>
            </a:r>
            <a:endParaRPr lang="nl-NL" b="1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734" b="5363"/>
          <a:stretch/>
        </p:blipFill>
        <p:spPr>
          <a:xfrm>
            <a:off x="838200" y="1388532"/>
            <a:ext cx="9518627" cy="4652962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838200" y="57393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 smtClean="0">
                <a:hlinkClick r:id="rId3"/>
              </a:rPr>
              <a:t>ronaldklaus.radiusdev.nl</a:t>
            </a:r>
            <a:r>
              <a:rPr lang="nl-NL" b="1" dirty="0" smtClean="0"/>
              <a:t>  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267719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Hoe is de samenwerking verlopen</a:t>
            </a:r>
            <a:r>
              <a:rPr lang="nl-NL" b="1" dirty="0" smtClean="0"/>
              <a:t>?</a:t>
            </a:r>
            <a:endParaRPr lang="nl-NL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Tussen de opdrachtgever en JR-development</a:t>
            </a:r>
          </a:p>
          <a:p>
            <a:r>
              <a:rPr lang="nl-NL" dirty="0" smtClean="0"/>
              <a:t>Binnen JR-development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395365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255</Words>
  <Application>Microsoft Office PowerPoint</Application>
  <PresentationFormat>Breedbeeld</PresentationFormat>
  <Paragraphs>58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Calibri Light</vt:lpstr>
      <vt:lpstr>Kantoorthema</vt:lpstr>
      <vt:lpstr>JR-Webdevelopment presents:</vt:lpstr>
      <vt:lpstr>Onze agendapunten: </vt:lpstr>
      <vt:lpstr>Verloop van het project </vt:lpstr>
      <vt:lpstr>Van interview tot eindproduct</vt:lpstr>
      <vt:lpstr>De eisen van de prototypewebsite</vt:lpstr>
      <vt:lpstr>Wat we hebben gedaan om aan de eisen te voldoen</vt:lpstr>
      <vt:lpstr>Het eindproduct</vt:lpstr>
      <vt:lpstr>Hoe is de samenwerking verlopen?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JR-Webdevelopment presents:</dc:title>
  <dc:creator>ronald klaus</dc:creator>
  <cp:lastModifiedBy>ronald klaus</cp:lastModifiedBy>
  <cp:revision>27</cp:revision>
  <dcterms:created xsi:type="dcterms:W3CDTF">2016-01-06T15:17:14Z</dcterms:created>
  <dcterms:modified xsi:type="dcterms:W3CDTF">2016-01-18T14:32:24Z</dcterms:modified>
</cp:coreProperties>
</file>