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95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689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2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90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86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872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847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66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08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824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963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DFC6-84DF-48E9-9A82-ECD26472881E}" type="datetimeFigureOut">
              <a:rPr lang="nl-NL" smtClean="0"/>
              <a:t>6-1-2016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BA54-5948-43AB-B775-6E8EAAD65B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938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720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712788"/>
            <a:ext cx="9144000" cy="2387600"/>
          </a:xfrm>
        </p:spPr>
        <p:txBody>
          <a:bodyPr/>
          <a:lstStyle/>
          <a:p>
            <a:r>
              <a:rPr lang="nl-NL" dirty="0" smtClean="0">
                <a:latin typeface="Bookman Old Style" panose="02050604050505020204" pitchFamily="18" charset="0"/>
              </a:rPr>
              <a:t>JR-</a:t>
            </a:r>
            <a:r>
              <a:rPr lang="nl-NL" dirty="0" err="1" smtClean="0">
                <a:latin typeface="Bookman Old Style" panose="02050604050505020204" pitchFamily="18" charset="0"/>
              </a:rPr>
              <a:t>Webdevelopment</a:t>
            </a:r>
            <a:r>
              <a:rPr lang="nl-NL" dirty="0" smtClean="0">
                <a:latin typeface="Bookman Old Style" panose="02050604050505020204" pitchFamily="18" charset="0"/>
              </a:rPr>
              <a:t> presents:</a:t>
            </a:r>
            <a:endParaRPr lang="nl-NL" dirty="0">
              <a:latin typeface="Bookman Old Style" panose="02050604050505020204" pitchFamily="18" charset="0"/>
            </a:endParaRP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2919412" y="3509963"/>
            <a:ext cx="6353175" cy="1827212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/>
          <a:lstStyle/>
          <a:p>
            <a:r>
              <a:rPr lang="nl-NL" dirty="0" smtClean="0"/>
              <a:t>  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155713"/>
            <a:ext cx="1313855" cy="1114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278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Onze agendapunten: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Algemeen verloop van het project</a:t>
            </a:r>
          </a:p>
          <a:p>
            <a:r>
              <a:rPr lang="nl-NL" dirty="0" smtClean="0"/>
              <a:t>Van interview tot eindresultaat</a:t>
            </a:r>
          </a:p>
          <a:p>
            <a:r>
              <a:rPr lang="nl-NL" dirty="0" smtClean="0"/>
              <a:t>De eisen van de prototypewebsite</a:t>
            </a:r>
          </a:p>
          <a:p>
            <a:r>
              <a:rPr lang="nl-NL" dirty="0" smtClean="0"/>
              <a:t>Wat we hebben gedaan om aan de eisen te voldoen</a:t>
            </a:r>
          </a:p>
          <a:p>
            <a:r>
              <a:rPr lang="nl-NL" dirty="0" smtClean="0"/>
              <a:t>Het eindproduct</a:t>
            </a:r>
          </a:p>
          <a:p>
            <a:r>
              <a:rPr lang="nl-NL" dirty="0" smtClean="0"/>
              <a:t>Hoe is de samenwerking verlopen?</a:t>
            </a:r>
          </a:p>
          <a:p>
            <a:pPr lvl="1"/>
            <a:r>
              <a:rPr lang="nl-NL" dirty="0" smtClean="0"/>
              <a:t>Opdrachtgever – JR-</a:t>
            </a:r>
            <a:r>
              <a:rPr lang="nl-NL" dirty="0" err="1" smtClean="0"/>
              <a:t>Webdevelopment</a:t>
            </a:r>
            <a:endParaRPr lang="nl-NL" dirty="0"/>
          </a:p>
          <a:p>
            <a:pPr lvl="1"/>
            <a:r>
              <a:rPr lang="nl-NL" dirty="0" smtClean="0"/>
              <a:t>Binnen JR-</a:t>
            </a:r>
            <a:r>
              <a:rPr lang="nl-NL" dirty="0" err="1" smtClean="0"/>
              <a:t>Webdevelopment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071829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44</Words>
  <Application>Microsoft Office PowerPoint</Application>
  <PresentationFormat>Breedbeeld</PresentationFormat>
  <Paragraphs>11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Calibri</vt:lpstr>
      <vt:lpstr>Calibri Light</vt:lpstr>
      <vt:lpstr>Kantoorthema</vt:lpstr>
      <vt:lpstr>JR-Webdevelopment presents:</vt:lpstr>
      <vt:lpstr>Onze agendapunten: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JR-Webdevelopment presents:</dc:title>
  <dc:creator>ronald klaus</dc:creator>
  <cp:lastModifiedBy>ronald klaus</cp:lastModifiedBy>
  <cp:revision>4</cp:revision>
  <dcterms:created xsi:type="dcterms:W3CDTF">2016-01-06T15:17:14Z</dcterms:created>
  <dcterms:modified xsi:type="dcterms:W3CDTF">2016-01-06T15:46:31Z</dcterms:modified>
</cp:coreProperties>
</file>