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8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7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8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DFC6-84DF-48E9-9A82-ECD26472881E}" type="datetimeFigureOut">
              <a:rPr lang="nl-NL" smtClean="0"/>
              <a:t>12-1-2016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3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naldklaus.radiusdev.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76062"/>
            <a:ext cx="9144000" cy="2387600"/>
          </a:xfrm>
        </p:spPr>
        <p:txBody>
          <a:bodyPr>
            <a:normAutofit/>
          </a:bodyPr>
          <a:lstStyle/>
          <a:p>
            <a:r>
              <a:rPr lang="nl-NL" sz="4800" b="1" dirty="0" smtClean="0">
                <a:latin typeface="Bookman Old Style" panose="02050604050505020204" pitchFamily="18" charset="0"/>
              </a:rPr>
              <a:t>JR-</a:t>
            </a:r>
            <a:r>
              <a:rPr lang="nl-NL" sz="4800" b="1" dirty="0" err="1" smtClean="0">
                <a:latin typeface="Bookman Old Style" panose="02050604050505020204" pitchFamily="18" charset="0"/>
              </a:rPr>
              <a:t>Webdevelopment</a:t>
            </a:r>
            <a:r>
              <a:rPr lang="nl-NL" sz="4800" b="1" dirty="0" smtClean="0">
                <a:latin typeface="Bookman Old Style" panose="02050604050505020204" pitchFamily="18" charset="0"/>
              </a:rPr>
              <a:t> presents:</a:t>
            </a:r>
            <a:endParaRPr lang="nl-NL" sz="4800" b="1" dirty="0">
              <a:latin typeface="Bookman Old Style" panose="02050604050505020204" pitchFamily="18" charset="0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919411" y="2869103"/>
            <a:ext cx="6353175" cy="182721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155713"/>
            <a:ext cx="1313855" cy="111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7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Onze agendapunten: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 verloop van het project</a:t>
            </a:r>
          </a:p>
          <a:p>
            <a:r>
              <a:rPr lang="nl-NL" dirty="0" smtClean="0"/>
              <a:t>Van interview tot eindproduct</a:t>
            </a:r>
          </a:p>
          <a:p>
            <a:r>
              <a:rPr lang="nl-NL" dirty="0" smtClean="0"/>
              <a:t>De eisen van de prototypewebsite</a:t>
            </a:r>
          </a:p>
          <a:p>
            <a:r>
              <a:rPr lang="nl-NL" dirty="0" smtClean="0"/>
              <a:t>Wat we hebben gedaan om aan de eisen te voldoen</a:t>
            </a:r>
          </a:p>
          <a:p>
            <a:r>
              <a:rPr lang="nl-NL" dirty="0" smtClean="0"/>
              <a:t>Het eindproduct</a:t>
            </a:r>
          </a:p>
          <a:p>
            <a:r>
              <a:rPr lang="nl-NL" dirty="0" smtClean="0"/>
              <a:t>Hoe is de samenwerking verlopen?</a:t>
            </a:r>
          </a:p>
          <a:p>
            <a:pPr lvl="1"/>
            <a:r>
              <a:rPr lang="nl-NL" dirty="0" smtClean="0"/>
              <a:t>Tussen de opdrachtgever en JR-</a:t>
            </a:r>
            <a:r>
              <a:rPr lang="nl-NL" dirty="0" err="1" smtClean="0"/>
              <a:t>Webdevelopment</a:t>
            </a:r>
            <a:endParaRPr lang="nl-NL" dirty="0"/>
          </a:p>
          <a:p>
            <a:pPr lvl="1"/>
            <a:r>
              <a:rPr lang="nl-NL" dirty="0" smtClean="0"/>
              <a:t>Binnen JR-</a:t>
            </a:r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Verloop van het project	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kennismaking met </a:t>
            </a:r>
            <a:r>
              <a:rPr lang="nl-NL" dirty="0" smtClean="0"/>
              <a:t>project</a:t>
            </a:r>
          </a:p>
          <a:p>
            <a:r>
              <a:rPr lang="nl-NL" dirty="0" smtClean="0"/>
              <a:t>Verdeling van de taken</a:t>
            </a:r>
            <a:endParaRPr lang="nl-NL" dirty="0"/>
          </a:p>
          <a:p>
            <a:r>
              <a:rPr lang="nl-NL" dirty="0" smtClean="0"/>
              <a:t>Veel maar nodige documentatie</a:t>
            </a:r>
          </a:p>
          <a:p>
            <a:r>
              <a:rPr lang="nl-NL" dirty="0" smtClean="0"/>
              <a:t>‘Wachten’ tot het programmeren</a:t>
            </a:r>
          </a:p>
          <a:p>
            <a:r>
              <a:rPr lang="nl-NL" dirty="0" smtClean="0"/>
              <a:t>Het programmeren zelf</a:t>
            </a:r>
          </a:p>
          <a:p>
            <a:r>
              <a:rPr lang="nl-NL" dirty="0" smtClean="0"/>
              <a:t>Afronding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29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Van interview tot eindproduct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Brainstorm voor interview</a:t>
            </a:r>
          </a:p>
          <a:p>
            <a:r>
              <a:rPr lang="nl-NL" dirty="0" smtClean="0"/>
              <a:t>Interview</a:t>
            </a:r>
          </a:p>
          <a:p>
            <a:r>
              <a:rPr lang="nl-NL" dirty="0" smtClean="0"/>
              <a:t>Plan van aanpak met projecteisen</a:t>
            </a:r>
          </a:p>
          <a:p>
            <a:r>
              <a:rPr lang="nl-NL" dirty="0" err="1" smtClean="0"/>
              <a:t>Wireframes</a:t>
            </a:r>
            <a:r>
              <a:rPr lang="nl-NL" dirty="0" smtClean="0"/>
              <a:t>, </a:t>
            </a:r>
            <a:r>
              <a:rPr lang="nl-NL" dirty="0" err="1" smtClean="0"/>
              <a:t>moodboard</a:t>
            </a:r>
            <a:r>
              <a:rPr lang="nl-NL" dirty="0"/>
              <a:t> </a:t>
            </a:r>
            <a:r>
              <a:rPr lang="nl-NL" dirty="0" smtClean="0"/>
              <a:t>en logo</a:t>
            </a:r>
          </a:p>
          <a:p>
            <a:r>
              <a:rPr lang="nl-NL" dirty="0" smtClean="0"/>
              <a:t>Sitemap en materialenlijst</a:t>
            </a:r>
          </a:p>
          <a:p>
            <a:r>
              <a:rPr lang="nl-NL" dirty="0" smtClean="0"/>
              <a:t>Programmeren van de website en de acceptatietest</a:t>
            </a:r>
          </a:p>
          <a:p>
            <a:r>
              <a:rPr lang="nl-NL" dirty="0" smtClean="0"/>
              <a:t>Doorlopend het logboek bijgewerkt</a:t>
            </a:r>
          </a:p>
          <a:p>
            <a:r>
              <a:rPr lang="nl-NL" dirty="0" smtClean="0"/>
              <a:t>Online zetten</a:t>
            </a:r>
          </a:p>
          <a:p>
            <a:r>
              <a:rPr lang="nl-NL" dirty="0" smtClean="0"/>
              <a:t>Optimalisatie</a:t>
            </a:r>
          </a:p>
          <a:p>
            <a:r>
              <a:rPr lang="nl-NL" dirty="0" smtClean="0"/>
              <a:t>Afronding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9355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De eisen van de </a:t>
            </a:r>
            <a:r>
              <a:rPr lang="nl-NL" b="1" dirty="0" smtClean="0"/>
              <a:t>prototypewebsite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5141704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Must-</a:t>
            </a:r>
            <a:r>
              <a:rPr lang="nl-NL" dirty="0" err="1" smtClean="0"/>
              <a:t>haves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De kleuren rood, wit en zwart zijn de overheersende kleuren op de website.</a:t>
            </a:r>
            <a:endParaRPr lang="nl-NL" sz="2000" dirty="0"/>
          </a:p>
          <a:p>
            <a:pPr lvl="1"/>
            <a:r>
              <a:rPr lang="nl-NL" dirty="0"/>
              <a:t>De website is compatibel met Internet Explorer, Firefox, Chrome, Safari en Opera.</a:t>
            </a:r>
            <a:endParaRPr lang="nl-NL" sz="2000" dirty="0"/>
          </a:p>
          <a:p>
            <a:pPr lvl="1"/>
            <a:r>
              <a:rPr lang="nl-NL" dirty="0"/>
              <a:t>Een verticale </a:t>
            </a:r>
            <a:r>
              <a:rPr lang="nl-NL" dirty="0" err="1"/>
              <a:t>menu-balk</a:t>
            </a:r>
            <a:r>
              <a:rPr lang="nl-NL" dirty="0"/>
              <a:t> aan de linkerkant van de pagina</a:t>
            </a:r>
            <a:endParaRPr lang="nl-NL" sz="2000" dirty="0"/>
          </a:p>
          <a:p>
            <a:pPr lvl="1"/>
            <a:r>
              <a:rPr lang="nl-NL" dirty="0"/>
              <a:t>Afbeeldingen bij de producten</a:t>
            </a:r>
            <a:endParaRPr lang="nl-NL" sz="2000" dirty="0"/>
          </a:p>
          <a:p>
            <a:pPr lvl="1"/>
            <a:r>
              <a:rPr lang="nl-NL" dirty="0"/>
              <a:t>Producten op de productenpagina</a:t>
            </a:r>
            <a:endParaRPr lang="nl-NL" sz="2000" dirty="0"/>
          </a:p>
          <a:p>
            <a:pPr lvl="1"/>
            <a:r>
              <a:rPr lang="nl-NL" dirty="0"/>
              <a:t>Een professioneel ogend lettertype</a:t>
            </a:r>
            <a:endParaRPr lang="nl-NL" sz="2000" dirty="0"/>
          </a:p>
          <a:p>
            <a:pPr lvl="1"/>
            <a:r>
              <a:rPr lang="nl-NL" dirty="0"/>
              <a:t>Contactgegevens en aanbiedingen op de homepagina</a:t>
            </a:r>
            <a:endParaRPr lang="nl-NL" sz="2000" dirty="0"/>
          </a:p>
          <a:p>
            <a:pPr lvl="1"/>
            <a:r>
              <a:rPr lang="nl-NL" dirty="0"/>
              <a:t>Footer met adresgegevens</a:t>
            </a:r>
            <a:endParaRPr lang="nl-NL" sz="2000" dirty="0"/>
          </a:p>
          <a:p>
            <a:pPr lvl="1"/>
            <a:r>
              <a:rPr lang="nl-NL" dirty="0"/>
              <a:t>Een opvallend logo met een </a:t>
            </a:r>
            <a:r>
              <a:rPr lang="nl-NL" dirty="0" smtClean="0"/>
              <a:t>slogan</a:t>
            </a:r>
          </a:p>
          <a:p>
            <a:r>
              <a:rPr lang="nl-NL" u="sng" dirty="0" err="1"/>
              <a:t>Should-have’s</a:t>
            </a:r>
            <a:r>
              <a:rPr lang="nl-NL" u="sng" dirty="0"/>
              <a:t>:</a:t>
            </a:r>
            <a:endParaRPr lang="nl-NL" sz="2000" dirty="0"/>
          </a:p>
          <a:p>
            <a:pPr lvl="1"/>
            <a:r>
              <a:rPr lang="nl-NL" dirty="0" err="1"/>
              <a:t>Social</a:t>
            </a:r>
            <a:r>
              <a:rPr lang="nl-NL" dirty="0"/>
              <a:t> media </a:t>
            </a:r>
            <a:r>
              <a:rPr lang="nl-NL" dirty="0" err="1"/>
              <a:t>plugins</a:t>
            </a:r>
            <a:endParaRPr lang="nl-NL" sz="2000" dirty="0"/>
          </a:p>
          <a:p>
            <a:pPr lvl="1"/>
            <a:r>
              <a:rPr lang="nl-NL" dirty="0"/>
              <a:t>Bewegende aanbiedingen </a:t>
            </a:r>
            <a:endParaRPr lang="nl-NL" sz="2000" dirty="0"/>
          </a:p>
          <a:p>
            <a:pPr lvl="1"/>
            <a:r>
              <a:rPr lang="nl-NL" dirty="0"/>
              <a:t>Goed getoonde website op verschillende </a:t>
            </a:r>
            <a:r>
              <a:rPr lang="nl-NL" dirty="0" err="1"/>
              <a:t>devices</a:t>
            </a:r>
            <a:r>
              <a:rPr lang="nl-NL" dirty="0"/>
              <a:t> (mobiel/tablets</a:t>
            </a:r>
            <a:r>
              <a:rPr lang="nl-NL" dirty="0" smtClean="0"/>
              <a:t>)</a:t>
            </a:r>
            <a:r>
              <a:rPr lang="nl-NL" dirty="0"/>
              <a:t> </a:t>
            </a:r>
            <a:endParaRPr lang="nl-NL" sz="2000" dirty="0"/>
          </a:p>
          <a:p>
            <a:r>
              <a:rPr lang="nl-NL" u="sng" dirty="0" err="1"/>
              <a:t>Could-have’s</a:t>
            </a:r>
            <a:r>
              <a:rPr lang="nl-NL" u="sng" dirty="0"/>
              <a:t>:</a:t>
            </a:r>
            <a:endParaRPr lang="nl-NL" sz="2000" dirty="0"/>
          </a:p>
          <a:p>
            <a:pPr lvl="1"/>
            <a:r>
              <a:rPr lang="nl-NL" dirty="0" err="1"/>
              <a:t>Patterns</a:t>
            </a:r>
            <a:r>
              <a:rPr lang="nl-NL" dirty="0"/>
              <a:t> (telkens terugkomende afbeeldingen)</a:t>
            </a:r>
            <a:endParaRPr lang="nl-NL" sz="2000" dirty="0"/>
          </a:p>
          <a:p>
            <a:pPr lvl="2"/>
            <a:endParaRPr lang="nl-NL" sz="16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1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/>
              <a:t>Wat we hebben gedaan om aan de eisen te </a:t>
            </a:r>
            <a:r>
              <a:rPr lang="nl-NL" sz="3600" b="1" dirty="0" smtClean="0"/>
              <a:t>voldoen</a:t>
            </a:r>
            <a:endParaRPr lang="nl-NL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 naar verschillende onderdelen (menubalk bv)</a:t>
            </a:r>
          </a:p>
          <a:p>
            <a:r>
              <a:rPr lang="nl-NL" dirty="0" smtClean="0"/>
              <a:t>Overlegt met de opdrachtgever</a:t>
            </a:r>
          </a:p>
          <a:p>
            <a:r>
              <a:rPr lang="nl-NL" dirty="0" smtClean="0"/>
              <a:t>Getest op browsers</a:t>
            </a:r>
          </a:p>
          <a:p>
            <a:r>
              <a:rPr lang="nl-NL" dirty="0" smtClean="0"/>
              <a:t>Lettertype opgezocht</a:t>
            </a:r>
          </a:p>
          <a:p>
            <a:r>
              <a:rPr lang="nl-NL" dirty="0" smtClean="0"/>
              <a:t>Extra onderzoek naar </a:t>
            </a:r>
            <a:r>
              <a:rPr lang="nl-NL" dirty="0" err="1" smtClean="0"/>
              <a:t>should</a:t>
            </a:r>
            <a:r>
              <a:rPr lang="nl-NL" dirty="0" smtClean="0"/>
              <a:t> en </a:t>
            </a:r>
            <a:r>
              <a:rPr lang="nl-NL" dirty="0" err="1" smtClean="0"/>
              <a:t>could-haves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Het </a:t>
            </a:r>
            <a:r>
              <a:rPr lang="nl-NL" b="1" dirty="0" smtClean="0"/>
              <a:t>eindproduct</a:t>
            </a:r>
            <a:endParaRPr lang="nl-NL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4" b="5363"/>
          <a:stretch/>
        </p:blipFill>
        <p:spPr>
          <a:xfrm>
            <a:off x="838200" y="1388532"/>
            <a:ext cx="9518627" cy="4652962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5739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hlinkClick r:id="rId3"/>
              </a:rPr>
              <a:t>www.ronaldklaus.radiusdev.nl</a:t>
            </a:r>
            <a:r>
              <a:rPr lang="nl-NL" b="1" dirty="0" smtClean="0"/>
              <a:t> 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6771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Het eindproduct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Verticale menubalk</a:t>
            </a:r>
          </a:p>
          <a:p>
            <a:r>
              <a:rPr lang="nl-NL" dirty="0" smtClean="0"/>
              <a:t>Kleurgebruik</a:t>
            </a:r>
          </a:p>
          <a:p>
            <a:r>
              <a:rPr lang="nl-NL" dirty="0" smtClean="0"/>
              <a:t>Webshop</a:t>
            </a:r>
          </a:p>
          <a:p>
            <a:r>
              <a:rPr lang="nl-NL" dirty="0" smtClean="0"/>
              <a:t>Header en footer</a:t>
            </a:r>
          </a:p>
          <a:p>
            <a:r>
              <a:rPr lang="nl-NL" dirty="0" smtClean="0"/>
              <a:t>Aanpassingen na gesprek met de opdrachtgever</a:t>
            </a:r>
          </a:p>
          <a:p>
            <a:r>
              <a:rPr lang="nl-NL" dirty="0" smtClean="0"/>
              <a:t>HTML en CSS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691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Hoe is de samenwerking verlopen</a:t>
            </a:r>
            <a:r>
              <a:rPr lang="nl-NL" b="1" dirty="0" smtClean="0"/>
              <a:t>?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Tussen de opdrachtgever en JR-development</a:t>
            </a:r>
          </a:p>
          <a:p>
            <a:r>
              <a:rPr lang="nl-NL" dirty="0" smtClean="0"/>
              <a:t>Binnen JR-development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9536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265</Words>
  <Application>Microsoft Office PowerPoint</Application>
  <PresentationFormat>Breedbeeld</PresentationFormat>
  <Paragraphs>64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Kantoorthema</vt:lpstr>
      <vt:lpstr>JR-Webdevelopment presents:</vt:lpstr>
      <vt:lpstr>Onze agendapunten: </vt:lpstr>
      <vt:lpstr>Verloop van het project </vt:lpstr>
      <vt:lpstr>Van interview tot eindproduct</vt:lpstr>
      <vt:lpstr>De eisen van de prototypewebsite</vt:lpstr>
      <vt:lpstr>Wat we hebben gedaan om aan de eisen te voldoen</vt:lpstr>
      <vt:lpstr>Het eindproduct</vt:lpstr>
      <vt:lpstr>Het eindproduct</vt:lpstr>
      <vt:lpstr>Hoe is de samenwerking verlopen?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JR-Webdevelopment presents:</dc:title>
  <dc:creator>ronald klaus</dc:creator>
  <cp:lastModifiedBy>ronald klaus</cp:lastModifiedBy>
  <cp:revision>17</cp:revision>
  <dcterms:created xsi:type="dcterms:W3CDTF">2016-01-06T15:17:14Z</dcterms:created>
  <dcterms:modified xsi:type="dcterms:W3CDTF">2016-01-12T14:56:54Z</dcterms:modified>
</cp:coreProperties>
</file>