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9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89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2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9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8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72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4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6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8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2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6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720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3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712788"/>
            <a:ext cx="9144000" cy="2387600"/>
          </a:xfrm>
        </p:spPr>
        <p:txBody>
          <a:bodyPr/>
          <a:lstStyle/>
          <a:p>
            <a:r>
              <a:rPr lang="nl-NL" dirty="0" smtClean="0">
                <a:latin typeface="Bookman Old Style" panose="02050604050505020204" pitchFamily="18" charset="0"/>
              </a:rPr>
              <a:t>JR-</a:t>
            </a:r>
            <a:r>
              <a:rPr lang="nl-NL" dirty="0" err="1" smtClean="0">
                <a:latin typeface="Bookman Old Style" panose="02050604050505020204" pitchFamily="18" charset="0"/>
              </a:rPr>
              <a:t>Webdevelopment</a:t>
            </a:r>
            <a:r>
              <a:rPr lang="nl-NL" dirty="0" smtClean="0">
                <a:latin typeface="Bookman Old Style" panose="02050604050505020204" pitchFamily="18" charset="0"/>
              </a:rPr>
              <a:t> presents:</a:t>
            </a:r>
            <a:endParaRPr lang="nl-NL" dirty="0">
              <a:latin typeface="Bookman Old Style" panose="02050604050505020204" pitchFamily="18" charset="0"/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2919412" y="3509963"/>
            <a:ext cx="6353175" cy="182721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r>
              <a:rPr lang="nl-NL" dirty="0" smtClean="0"/>
              <a:t>  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155713"/>
            <a:ext cx="1313855" cy="1114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7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Onze agendapunten: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 verloop van het project</a:t>
            </a:r>
          </a:p>
          <a:p>
            <a:r>
              <a:rPr lang="nl-NL" dirty="0" smtClean="0"/>
              <a:t>Van interview tot </a:t>
            </a:r>
            <a:r>
              <a:rPr lang="nl-NL" dirty="0" smtClean="0"/>
              <a:t>eindproduct</a:t>
            </a:r>
            <a:endParaRPr lang="nl-NL" dirty="0" smtClean="0"/>
          </a:p>
          <a:p>
            <a:r>
              <a:rPr lang="nl-NL" dirty="0" smtClean="0"/>
              <a:t>De eisen van de prototypewebsite</a:t>
            </a:r>
          </a:p>
          <a:p>
            <a:r>
              <a:rPr lang="nl-NL" dirty="0" smtClean="0"/>
              <a:t>Wat we hebben gedaan om aan de eisen te voldoen</a:t>
            </a:r>
          </a:p>
          <a:p>
            <a:r>
              <a:rPr lang="nl-NL" dirty="0" smtClean="0"/>
              <a:t>Het eindproduct</a:t>
            </a:r>
          </a:p>
          <a:p>
            <a:r>
              <a:rPr lang="nl-NL" dirty="0" smtClean="0"/>
              <a:t>Hoe is de samenwerking verlopen?</a:t>
            </a:r>
          </a:p>
          <a:p>
            <a:pPr lvl="1"/>
            <a:r>
              <a:rPr lang="nl-NL" dirty="0" smtClean="0"/>
              <a:t>Tussen de opdrachtgever en </a:t>
            </a:r>
            <a:r>
              <a:rPr lang="nl-NL" dirty="0" smtClean="0"/>
              <a:t>JR-</a:t>
            </a:r>
            <a:r>
              <a:rPr lang="nl-NL" dirty="0" err="1" smtClean="0"/>
              <a:t>Webdevelopment</a:t>
            </a:r>
            <a:endParaRPr lang="nl-NL" dirty="0"/>
          </a:p>
          <a:p>
            <a:pPr lvl="1"/>
            <a:r>
              <a:rPr lang="nl-NL" dirty="0" smtClean="0"/>
              <a:t>Binnen JR-</a:t>
            </a:r>
            <a:r>
              <a:rPr lang="nl-NL" dirty="0" err="1" smtClean="0"/>
              <a:t>Webdevelopment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7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Verloop van het project	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Eerste kennismaking met </a:t>
            </a:r>
            <a:r>
              <a:rPr lang="nl-NL" dirty="0" smtClean="0"/>
              <a:t>project</a:t>
            </a:r>
          </a:p>
          <a:p>
            <a:r>
              <a:rPr lang="nl-NL" dirty="0" smtClean="0"/>
              <a:t>Verdeling van de taken</a:t>
            </a:r>
            <a:endParaRPr lang="nl-NL" dirty="0"/>
          </a:p>
          <a:p>
            <a:r>
              <a:rPr lang="nl-NL" dirty="0" smtClean="0"/>
              <a:t>Veel maar nodige documentatie</a:t>
            </a:r>
          </a:p>
          <a:p>
            <a:r>
              <a:rPr lang="nl-NL" dirty="0" smtClean="0"/>
              <a:t>‘Wachten’ tot het programmeren</a:t>
            </a:r>
          </a:p>
          <a:p>
            <a:r>
              <a:rPr lang="nl-NL" dirty="0" smtClean="0"/>
              <a:t>Het programmeren zelf</a:t>
            </a:r>
          </a:p>
          <a:p>
            <a:r>
              <a:rPr lang="nl-NL" dirty="0" smtClean="0"/>
              <a:t>Afronding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029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Van interview tot eindproduct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355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De eisen van de </a:t>
            </a:r>
            <a:r>
              <a:rPr lang="nl-NL" b="1" dirty="0" smtClean="0"/>
              <a:t>prototypewebsite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1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/>
              <a:t>Wat we hebben gedaan om aan de eisen te </a:t>
            </a:r>
            <a:r>
              <a:rPr lang="nl-NL" sz="3600" b="1" dirty="0" smtClean="0"/>
              <a:t>voldoen</a:t>
            </a:r>
            <a:endParaRPr lang="nl-NL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9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Het </a:t>
            </a:r>
            <a:r>
              <a:rPr lang="nl-NL" b="1" dirty="0" smtClean="0"/>
              <a:t>eindproduct</a:t>
            </a:r>
            <a:endParaRPr lang="nl-NL" b="1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34" b="5363"/>
          <a:stretch/>
        </p:blipFill>
        <p:spPr>
          <a:xfrm>
            <a:off x="1336686" y="1462088"/>
            <a:ext cx="9518627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Hoe is de samenwerking verlopen</a:t>
            </a:r>
            <a:r>
              <a:rPr lang="nl-NL" b="1" dirty="0" smtClean="0"/>
              <a:t>?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Tussen de opdrachtgever en JR-development</a:t>
            </a:r>
          </a:p>
          <a:p>
            <a:r>
              <a:rPr lang="nl-NL" dirty="0" smtClean="0"/>
              <a:t>Binnen JR-development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9536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106</Words>
  <Application>Microsoft Office PowerPoint</Application>
  <PresentationFormat>Breedbeeld</PresentationFormat>
  <Paragraphs>25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Kantoorthema</vt:lpstr>
      <vt:lpstr>JR-Webdevelopment presents:</vt:lpstr>
      <vt:lpstr>Onze agendapunten: </vt:lpstr>
      <vt:lpstr>Verloop van het project </vt:lpstr>
      <vt:lpstr>Van interview tot eindproduct</vt:lpstr>
      <vt:lpstr>De eisen van de prototypewebsite</vt:lpstr>
      <vt:lpstr>Wat we hebben gedaan om aan de eisen te voldoen</vt:lpstr>
      <vt:lpstr>Het eindproduct</vt:lpstr>
      <vt:lpstr>Hoe is de samenwerking verlopen?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JR-Webdevelopment presents:</dc:title>
  <dc:creator>ronald klaus</dc:creator>
  <cp:lastModifiedBy>ronald klaus</cp:lastModifiedBy>
  <cp:revision>8</cp:revision>
  <dcterms:created xsi:type="dcterms:W3CDTF">2016-01-06T15:17:14Z</dcterms:created>
  <dcterms:modified xsi:type="dcterms:W3CDTF">2016-01-11T13:11:15Z</dcterms:modified>
</cp:coreProperties>
</file>