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11-1-2016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naldklaus.radiusdev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76062"/>
            <a:ext cx="9144000" cy="2387600"/>
          </a:xfrm>
        </p:spPr>
        <p:txBody>
          <a:bodyPr>
            <a:normAutofit/>
          </a:bodyPr>
          <a:lstStyle/>
          <a:p>
            <a:r>
              <a:rPr lang="nl-NL" sz="4800" b="1" dirty="0" smtClean="0">
                <a:latin typeface="Bookman Old Style" panose="02050604050505020204" pitchFamily="18" charset="0"/>
              </a:rPr>
              <a:t>JR-</a:t>
            </a:r>
            <a:r>
              <a:rPr lang="nl-NL" sz="4800" b="1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sz="4800" b="1" dirty="0" smtClean="0">
                <a:latin typeface="Bookman Old Style" panose="02050604050505020204" pitchFamily="18" charset="0"/>
              </a:rPr>
              <a:t> presents:</a:t>
            </a:r>
            <a:endParaRPr lang="nl-NL" sz="4800" b="1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1" y="2463662"/>
            <a:ext cx="6353175" cy="182721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Onze agendapunten: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eindproduct</a:t>
            </a:r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Tussen de opdrachtgever en 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Verloop van het project	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kennismaking met </a:t>
            </a:r>
            <a:r>
              <a:rPr lang="nl-NL" dirty="0" smtClean="0"/>
              <a:t>project</a:t>
            </a:r>
          </a:p>
          <a:p>
            <a:r>
              <a:rPr lang="nl-NL" dirty="0" smtClean="0"/>
              <a:t>Verdeling van de taken</a:t>
            </a:r>
            <a:endParaRPr lang="nl-NL" dirty="0"/>
          </a:p>
          <a:p>
            <a:r>
              <a:rPr lang="nl-NL" dirty="0" smtClean="0"/>
              <a:t>Veel maar nodige documentatie</a:t>
            </a:r>
          </a:p>
          <a:p>
            <a:r>
              <a:rPr lang="nl-NL" dirty="0" smtClean="0"/>
              <a:t>‘Wachten’ tot het programmeren</a:t>
            </a:r>
          </a:p>
          <a:p>
            <a:r>
              <a:rPr lang="nl-NL" dirty="0" smtClean="0"/>
              <a:t>Het programmeren zelf</a:t>
            </a:r>
          </a:p>
          <a:p>
            <a:r>
              <a:rPr lang="nl-NL" dirty="0" smtClean="0"/>
              <a:t>Afronding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2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Van interview tot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55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 eisen van de </a:t>
            </a:r>
            <a:r>
              <a:rPr lang="nl-NL" b="1" dirty="0" smtClean="0"/>
              <a:t>prototypewebsite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1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/>
              <a:t>Wat we hebben gedaan om aan de eisen te </a:t>
            </a:r>
            <a:r>
              <a:rPr lang="nl-NL" sz="3600" b="1" dirty="0" smtClean="0"/>
              <a:t>voldoen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Het </a:t>
            </a:r>
            <a:r>
              <a:rPr lang="nl-NL" b="1" dirty="0" smtClean="0"/>
              <a:t>eindproduct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4" b="5363"/>
          <a:stretch/>
        </p:blipFill>
        <p:spPr>
          <a:xfrm>
            <a:off x="838200" y="1388532"/>
            <a:ext cx="9518627" cy="4652962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573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hlinkClick r:id="rId3"/>
              </a:rPr>
              <a:t>www.ronaldklaus.radiusdev.nl</a:t>
            </a:r>
            <a:r>
              <a:rPr lang="nl-NL" b="1" dirty="0" smtClean="0"/>
              <a:t> 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771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Het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Verticale menubalk</a:t>
            </a:r>
          </a:p>
          <a:p>
            <a:r>
              <a:rPr lang="nl-NL" dirty="0" smtClean="0"/>
              <a:t>Kleurgebruik</a:t>
            </a:r>
          </a:p>
          <a:p>
            <a:r>
              <a:rPr lang="nl-NL" dirty="0" smtClean="0"/>
              <a:t>Webshop</a:t>
            </a:r>
          </a:p>
          <a:p>
            <a:r>
              <a:rPr lang="nl-NL" dirty="0" smtClean="0"/>
              <a:t>Header en footer</a:t>
            </a:r>
          </a:p>
          <a:p>
            <a:r>
              <a:rPr lang="nl-NL" dirty="0" smtClean="0"/>
              <a:t>Aanpassingen na gesprek met opdrachtgever</a:t>
            </a:r>
          </a:p>
          <a:p>
            <a:r>
              <a:rPr lang="nl-NL" dirty="0" smtClean="0"/>
              <a:t>HTML en CSS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691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Hoe is de samenwerking verlopen</a:t>
            </a:r>
            <a:r>
              <a:rPr lang="nl-NL" b="1" dirty="0" smtClean="0"/>
              <a:t>?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Tussen de opdrachtgever en JR-development</a:t>
            </a:r>
          </a:p>
          <a:p>
            <a:r>
              <a:rPr lang="nl-NL" dirty="0" smtClean="0"/>
              <a:t>Binnen JR-development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124</Words>
  <Application>Microsoft Office PowerPoint</Application>
  <PresentationFormat>Breedbeeld</PresentationFormat>
  <Paragraphs>33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  <vt:lpstr>Verloop van het project </vt:lpstr>
      <vt:lpstr>Van interview tot eindproduct</vt:lpstr>
      <vt:lpstr>De eisen van de prototypewebsite</vt:lpstr>
      <vt:lpstr>Wat we hebben gedaan om aan de eisen te voldoen</vt:lpstr>
      <vt:lpstr>Het eindproduct</vt:lpstr>
      <vt:lpstr>Het eindproduct</vt:lpstr>
      <vt:lpstr>Hoe is de samenwerking verlopen?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14</cp:revision>
  <dcterms:created xsi:type="dcterms:W3CDTF">2016-01-06T15:17:14Z</dcterms:created>
  <dcterms:modified xsi:type="dcterms:W3CDTF">2016-01-11T15:48:11Z</dcterms:modified>
</cp:coreProperties>
</file>