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89" r:id="rId7"/>
    <p:sldId id="260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18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451944-DB49-4BC4-AE06-822B778DE6C8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2022/12/19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9D88DE-D22A-40D7-BCBE-4817FB84715A}" type="datetime1">
              <a:rPr lang="zh-CN" altLang="en-US" smtClean="0"/>
              <a:t>2022/12/19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97DC217-DF71-1A49-B3EA-559F1F43B0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382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03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67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726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713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484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259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326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733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33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133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47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121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706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711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133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925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183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757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395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345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966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0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381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571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53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77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3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04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543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45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长方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椭圆形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(F)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任意多边形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2" name="任意多边形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任意多边形(F)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日程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2C8F173-914A-4E85-8779-6C2F62356848}" type="datetime1">
              <a:rPr lang="zh-CN" altLang="en-US" noProof="0" smtClean="0"/>
              <a:t>2022/12/19</a:t>
            </a:fld>
            <a:endParaRPr lang="zh-CN" altLang="en-US" noProof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任意多边形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任意多边形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任意多边形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F9B36D-6A30-4849-8B66-D5D7798B6AC7}" type="datetime1">
              <a:rPr lang="zh-CN" altLang="en-US" smtClean="0"/>
              <a:t>2022/12/19</a:t>
            </a:fld>
            <a:endParaRPr 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演示文稿标题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任意多边形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任意多边形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任意多边形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1A5451C-BF11-4021-87B4-DD30B3DBAE27}" type="datetime1">
              <a:rPr lang="zh-CN" altLang="en-US" noProof="0" smtClean="0"/>
              <a:t>2022/12/19</a:t>
            </a:fld>
            <a:endParaRPr lang="zh-CN" altLang="en-US" noProof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长方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2" name="任意多边形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任意多边形(F)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任意多边形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任意多边形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任意多边形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13ADE8-4E40-4412-BA14-476362F2379E}" type="datetime1">
              <a:rPr lang="zh-CN" altLang="en-US" noProof="0" smtClean="0"/>
              <a:t>2022/12/19</a:t>
            </a:fld>
            <a:endParaRPr lang="zh-CN" altLang="en-US" noProof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(F)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967947-751C-4C6A-9692-5D73B26F00FB}" type="datetime1">
              <a:rPr lang="zh-CN" altLang="en-US" noProof="0" smtClean="0"/>
              <a:t>2022/12/19</a:t>
            </a:fld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(F)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任意多边形(F)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任意多边形(F)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任意多边形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529F091-2E40-4C5B-82DC-3DAC8BF0FE0D}" type="datetime1">
              <a:rPr lang="zh-CN" altLang="en-US" noProof="0" smtClean="0"/>
              <a:t>2022/12/19</a:t>
            </a:fld>
            <a:endParaRPr lang="zh-CN" altLang="en-US" noProof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图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任意多边形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6AA98D-D671-41E9-8E36-2C554E6AB496}" type="datetime1">
              <a:rPr lang="zh-CN" altLang="en-US" noProof="0" smtClean="0"/>
              <a:t>2022/12/19</a:t>
            </a:fld>
            <a:endParaRPr lang="zh-CN" altLang="en-US" noProof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CN" altLang="en-US" noProof="0"/>
              <a:t>“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CN" altLang="en-US" noProof="0"/>
              <a:t>”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A280CF-9496-4900-8AF1-1A592914731A}" type="datetime1">
              <a:rPr lang="zh-CN" altLang="en-US" noProof="0" smtClean="0"/>
              <a:t>2022/12/19</a:t>
            </a:fld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长方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图片占位符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文本占位符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1" name="文本占位符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7" name="图片占位符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2" name="文本占位符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3" name="文本占位符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8" name="图片占位符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4" name="文本占位符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5" name="文本占位符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9" name="图片占位符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文本占位符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7" name="文本占位符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2717A00-7FD4-429C-A3D1-426BE34719D7}" type="datetime1">
              <a:rPr lang="zh-CN" altLang="en-US" noProof="0" smtClean="0"/>
              <a:t>2022/12/19</a:t>
            </a:fld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9" name="任意多边形(F)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任意多边形(F)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任意多边形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任意多边形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任意多边形(F)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任意多边形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个团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图片占位符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2" name="文本占位符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3" name="图片占位符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4" name="文本占位符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5" name="文本占位符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6" name="图片占位符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7" name="文本占位符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8" name="文本占位符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9" name="图片占位符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0" name="文本占位符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1" name="文本占位符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42" name="图片占位符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3" name="文本占位符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4" name="文本占位符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45" name="图片占位符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6" name="文本占位符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7" name="文本占位符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48" name="图片占位符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9" name="文本占位符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50" name="文本占位符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51" name="图片占位符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2" name="文本占位符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53" name="文本占位符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8" name="日期占位符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B38310-E07B-4C77-AEC4-9702ACC81EFC}" type="datetime1">
              <a:rPr lang="zh-CN" altLang="en-US" noProof="0" smtClean="0"/>
              <a:t>2022/12/19</a:t>
            </a:fld>
            <a:endParaRPr lang="zh-CN" altLang="en-US" noProof="0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E027B1-DC75-4557-B66B-0B3ABDE62371}" type="datetime1">
              <a:rPr lang="zh-CN" altLang="en-US" noProof="0" smtClean="0"/>
              <a:t>2022/12/19</a:t>
            </a:fld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895" y="1122363"/>
            <a:ext cx="7549531" cy="2387600"/>
          </a:xfrm>
        </p:spPr>
        <p:txBody>
          <a:bodyPr rtlCol="0"/>
          <a:lstStyle/>
          <a:p>
            <a:pPr rtl="0"/>
            <a:r>
              <a:rPr lang="en-US" altLang="zh-CN" sz="5400" dirty="0"/>
              <a:t>Windows Server</a:t>
            </a:r>
            <a:br>
              <a:rPr lang="en-US" altLang="zh-CN" sz="5400" dirty="0"/>
            </a:br>
            <a:r>
              <a:rPr lang="ja-JP" altLang="en-US" sz="5400" dirty="0"/>
              <a:t>タイムサーバー設定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ja-JP" dirty="0"/>
              <a:t>1.</a:t>
            </a:r>
            <a:r>
              <a:rPr lang="en-US" altLang="zh-CN" dirty="0"/>
              <a:t> NTP</a:t>
            </a:r>
            <a:r>
              <a:rPr lang="ja-JP" altLang="en-US" dirty="0"/>
              <a:t>サーバーの作成</a:t>
            </a:r>
            <a:r>
              <a:rPr lang="en-US" altLang="ja-JP" sz="2000" dirty="0"/>
              <a:t>-NTP</a:t>
            </a:r>
            <a:r>
              <a:rPr lang="ja-JP" altLang="en-US" sz="2000" dirty="0"/>
              <a:t>サーバーのインストール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3C155A-C831-4267-9A7E-3BBE54D9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9285714" cy="48761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7FE27A4-ED49-4C53-AD41-6175E4101403}"/>
              </a:ext>
            </a:extLst>
          </p:cNvPr>
          <p:cNvSpPr/>
          <p:nvPr/>
        </p:nvSpPr>
        <p:spPr>
          <a:xfrm>
            <a:off x="1661732" y="5625443"/>
            <a:ext cx="1210235" cy="246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BB7835-4211-4625-883B-6F927AB76F95}"/>
              </a:ext>
            </a:extLst>
          </p:cNvPr>
          <p:cNvSpPr txBox="1"/>
          <p:nvPr/>
        </p:nvSpPr>
        <p:spPr>
          <a:xfrm>
            <a:off x="552350" y="6210637"/>
            <a:ext cx="33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＊インストール成功の確認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44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ja-JP" dirty="0"/>
              <a:t>1.</a:t>
            </a:r>
            <a:r>
              <a:rPr lang="en-US" altLang="zh-CN" dirty="0"/>
              <a:t> NTP</a:t>
            </a:r>
            <a:r>
              <a:rPr lang="ja-JP" altLang="en-US" dirty="0"/>
              <a:t>サーバーの作成</a:t>
            </a:r>
            <a:r>
              <a:rPr lang="en-US" altLang="ja-JP" sz="2000" dirty="0"/>
              <a:t>-NTP</a:t>
            </a:r>
            <a:r>
              <a:rPr lang="ja-JP" altLang="en-US" sz="2000" dirty="0"/>
              <a:t>サーバーのインストール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C14153-FA24-43A1-ACDA-96E5F433A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9276190" cy="48476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E963B7C-06D2-4FE2-B3A3-C6CD238BF78F}"/>
              </a:ext>
            </a:extLst>
          </p:cNvPr>
          <p:cNvSpPr/>
          <p:nvPr/>
        </p:nvSpPr>
        <p:spPr>
          <a:xfrm>
            <a:off x="1639321" y="5322884"/>
            <a:ext cx="1893793" cy="212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03AF11-972C-4F5F-9AF7-5A098E37EE37}"/>
              </a:ext>
            </a:extLst>
          </p:cNvPr>
          <p:cNvSpPr txBox="1"/>
          <p:nvPr/>
        </p:nvSpPr>
        <p:spPr>
          <a:xfrm>
            <a:off x="552350" y="6210637"/>
            <a:ext cx="33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＊設定ファイルの修正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39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ja-JP" dirty="0"/>
              <a:t>1.</a:t>
            </a:r>
            <a:r>
              <a:rPr lang="en-US" altLang="zh-CN" dirty="0"/>
              <a:t> NTP</a:t>
            </a:r>
            <a:r>
              <a:rPr lang="ja-JP" altLang="en-US" dirty="0"/>
              <a:t>サーバーの作成</a:t>
            </a:r>
            <a:r>
              <a:rPr lang="en-US" altLang="ja-JP" sz="2000" dirty="0"/>
              <a:t>-NTP</a:t>
            </a:r>
            <a:r>
              <a:rPr lang="ja-JP" altLang="en-US" sz="2000" dirty="0"/>
              <a:t>サーバーのインストール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771DAC-CC7A-4C73-A220-1E0828E2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9276190" cy="48761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A20CE9C-4C23-4BBC-80F0-481778A99B38}"/>
              </a:ext>
            </a:extLst>
          </p:cNvPr>
          <p:cNvSpPr/>
          <p:nvPr/>
        </p:nvSpPr>
        <p:spPr>
          <a:xfrm>
            <a:off x="496320" y="4740179"/>
            <a:ext cx="2678206" cy="627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53223B-39D0-4D48-9965-3AB3E4B976AF}"/>
              </a:ext>
            </a:extLst>
          </p:cNvPr>
          <p:cNvSpPr txBox="1"/>
          <p:nvPr/>
        </p:nvSpPr>
        <p:spPr>
          <a:xfrm>
            <a:off x="552350" y="6210637"/>
            <a:ext cx="33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＊修正前</a:t>
            </a:r>
            <a:r>
              <a:rPr lang="en-US" altLang="ja-JP" dirty="0"/>
              <a:t>NTP</a:t>
            </a:r>
            <a:r>
              <a:rPr lang="ja-JP" altLang="en-US" dirty="0"/>
              <a:t>プール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36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ja-JP" dirty="0"/>
              <a:t>1.</a:t>
            </a:r>
            <a:r>
              <a:rPr lang="en-US" altLang="zh-CN" dirty="0"/>
              <a:t> NTP</a:t>
            </a:r>
            <a:r>
              <a:rPr lang="ja-JP" altLang="en-US" dirty="0"/>
              <a:t>サーバーの作成</a:t>
            </a:r>
            <a:r>
              <a:rPr lang="en-US" altLang="ja-JP" sz="2000" dirty="0"/>
              <a:t>-NTP</a:t>
            </a:r>
            <a:r>
              <a:rPr lang="ja-JP" altLang="en-US" sz="2000" dirty="0"/>
              <a:t>サーバーのインストール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53223B-39D0-4D48-9965-3AB3E4B976AF}"/>
              </a:ext>
            </a:extLst>
          </p:cNvPr>
          <p:cNvSpPr txBox="1"/>
          <p:nvPr/>
        </p:nvSpPr>
        <p:spPr>
          <a:xfrm>
            <a:off x="552349" y="6210637"/>
            <a:ext cx="775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＊</a:t>
            </a:r>
            <a:r>
              <a:rPr lang="en-US" altLang="ja-JP" dirty="0"/>
              <a:t>NTP</a:t>
            </a:r>
            <a:r>
              <a:rPr lang="ja-JP" altLang="en-US" dirty="0"/>
              <a:t>プール取得</a:t>
            </a:r>
            <a:r>
              <a:rPr lang="en-US" altLang="ja-JP" dirty="0"/>
              <a:t>URL</a:t>
            </a:r>
            <a:r>
              <a:rPr lang="ja-JP" altLang="en-US" dirty="0"/>
              <a:t>：</a:t>
            </a:r>
            <a:r>
              <a:rPr lang="en-US" altLang="ja-JP" dirty="0"/>
              <a:t>https://www.ntppool.org/ja/zone/jp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A446BD-5D4D-435B-9443-A0DF717EE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61"/>
          <a:stretch/>
        </p:blipFill>
        <p:spPr>
          <a:xfrm>
            <a:off x="552350" y="1232738"/>
            <a:ext cx="10776050" cy="491867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2006FD7-5749-4DD3-987B-1F7DD72BB787}"/>
              </a:ext>
            </a:extLst>
          </p:cNvPr>
          <p:cNvSpPr/>
          <p:nvPr/>
        </p:nvSpPr>
        <p:spPr>
          <a:xfrm>
            <a:off x="3717828" y="2401532"/>
            <a:ext cx="1267929" cy="482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6599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3CDB57E-4288-4124-90FF-52A8EA4D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9285714" cy="485714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ja-JP" dirty="0"/>
              <a:t>1.</a:t>
            </a:r>
            <a:r>
              <a:rPr lang="en-US" altLang="zh-CN" dirty="0"/>
              <a:t> NTP</a:t>
            </a:r>
            <a:r>
              <a:rPr lang="ja-JP" altLang="en-US" dirty="0"/>
              <a:t>サーバーの作成</a:t>
            </a:r>
            <a:r>
              <a:rPr lang="en-US" altLang="ja-JP" sz="2000" dirty="0"/>
              <a:t>-NTP</a:t>
            </a:r>
            <a:r>
              <a:rPr lang="ja-JP" altLang="en-US" sz="2000" dirty="0"/>
              <a:t>サーバーのインストール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14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20CE9C-4C23-4BBC-80F0-481778A99B38}"/>
              </a:ext>
            </a:extLst>
          </p:cNvPr>
          <p:cNvSpPr/>
          <p:nvPr/>
        </p:nvSpPr>
        <p:spPr>
          <a:xfrm>
            <a:off x="496320" y="4740179"/>
            <a:ext cx="2097251" cy="627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53223B-39D0-4D48-9965-3AB3E4B976AF}"/>
              </a:ext>
            </a:extLst>
          </p:cNvPr>
          <p:cNvSpPr txBox="1"/>
          <p:nvPr/>
        </p:nvSpPr>
        <p:spPr>
          <a:xfrm>
            <a:off x="552350" y="6210637"/>
            <a:ext cx="33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＊修正前</a:t>
            </a:r>
            <a:r>
              <a:rPr lang="en-US" altLang="ja-JP" dirty="0"/>
              <a:t>NTP</a:t>
            </a:r>
            <a:r>
              <a:rPr lang="ja-JP" altLang="en-US" dirty="0"/>
              <a:t>プール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8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ja-JP" dirty="0"/>
              <a:t>1.</a:t>
            </a:r>
            <a:r>
              <a:rPr lang="en-US" altLang="zh-CN" dirty="0"/>
              <a:t> NTP</a:t>
            </a:r>
            <a:r>
              <a:rPr lang="ja-JP" altLang="en-US" dirty="0"/>
              <a:t>サーバーの作成</a:t>
            </a:r>
            <a:r>
              <a:rPr lang="en-US" altLang="ja-JP" sz="2000" dirty="0"/>
              <a:t>-NTP</a:t>
            </a:r>
            <a:r>
              <a:rPr lang="ja-JP" altLang="en-US" sz="2000" dirty="0"/>
              <a:t>サーバーのインストール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53223B-39D0-4D48-9965-3AB3E4B976AF}"/>
              </a:ext>
            </a:extLst>
          </p:cNvPr>
          <p:cNvSpPr txBox="1"/>
          <p:nvPr/>
        </p:nvSpPr>
        <p:spPr>
          <a:xfrm>
            <a:off x="552350" y="6210637"/>
            <a:ext cx="33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＊ </a:t>
            </a:r>
            <a:r>
              <a:rPr lang="en-US" altLang="ja-JP" dirty="0"/>
              <a:t>NTP</a:t>
            </a:r>
            <a:r>
              <a:rPr lang="ja-JP" altLang="en-US" dirty="0"/>
              <a:t>サーバーの再起動</a:t>
            </a:r>
            <a:endParaRPr lang="en-US" altLang="ja-JP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340B90-020D-41FD-B189-A16226E5F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9266667" cy="486666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C6A52BE-60B2-48A0-8A52-7136BAD7F5CA}"/>
              </a:ext>
            </a:extLst>
          </p:cNvPr>
          <p:cNvSpPr/>
          <p:nvPr/>
        </p:nvSpPr>
        <p:spPr>
          <a:xfrm>
            <a:off x="2782321" y="5793533"/>
            <a:ext cx="1916205" cy="224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2000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ja-JP" dirty="0"/>
              <a:t>1.</a:t>
            </a:r>
            <a:r>
              <a:rPr lang="en-US" altLang="zh-CN" dirty="0"/>
              <a:t> NTP</a:t>
            </a:r>
            <a:r>
              <a:rPr lang="ja-JP" altLang="en-US" dirty="0"/>
              <a:t>サーバーの作成</a:t>
            </a:r>
            <a:r>
              <a:rPr lang="en-US" altLang="ja-JP" sz="2000" dirty="0"/>
              <a:t>-NTP</a:t>
            </a:r>
            <a:r>
              <a:rPr lang="ja-JP" altLang="en-US" sz="2000" dirty="0"/>
              <a:t>サーバーのインストール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53223B-39D0-4D48-9965-3AB3E4B976AF}"/>
              </a:ext>
            </a:extLst>
          </p:cNvPr>
          <p:cNvSpPr txBox="1"/>
          <p:nvPr/>
        </p:nvSpPr>
        <p:spPr>
          <a:xfrm>
            <a:off x="552350" y="6210637"/>
            <a:ext cx="450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＊ </a:t>
            </a:r>
            <a:r>
              <a:rPr lang="en-US" altLang="ja-JP" dirty="0"/>
              <a:t>NTP</a:t>
            </a:r>
            <a:r>
              <a:rPr lang="ja-JP" altLang="en-US" dirty="0"/>
              <a:t>サーバー状態の確認</a:t>
            </a:r>
            <a:endParaRPr lang="en-US" altLang="ja-JP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D7C353-9737-45F2-B726-EA88AB6D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9295238" cy="48571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E824960-0445-471B-95F3-9A387B07D736}"/>
              </a:ext>
            </a:extLst>
          </p:cNvPr>
          <p:cNvSpPr/>
          <p:nvPr/>
        </p:nvSpPr>
        <p:spPr>
          <a:xfrm>
            <a:off x="1567603" y="2550550"/>
            <a:ext cx="1916205" cy="224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47654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ja-JP" dirty="0"/>
              <a:t>1.</a:t>
            </a:r>
            <a:r>
              <a:rPr lang="en-US" altLang="zh-CN" dirty="0"/>
              <a:t> NTP</a:t>
            </a:r>
            <a:r>
              <a:rPr lang="ja-JP" altLang="en-US" dirty="0"/>
              <a:t>サーバーの作成</a:t>
            </a:r>
            <a:r>
              <a:rPr lang="en-US" altLang="ja-JP" sz="2000" dirty="0"/>
              <a:t>-NTP</a:t>
            </a:r>
            <a:r>
              <a:rPr lang="ja-JP" altLang="en-US" sz="2000" dirty="0"/>
              <a:t>サーバーのインストール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53223B-39D0-4D48-9965-3AB3E4B976AF}"/>
              </a:ext>
            </a:extLst>
          </p:cNvPr>
          <p:cNvSpPr txBox="1"/>
          <p:nvPr/>
        </p:nvSpPr>
        <p:spPr>
          <a:xfrm>
            <a:off x="552350" y="6210637"/>
            <a:ext cx="66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＊ファイアウォール設定。ポート「</a:t>
            </a:r>
            <a:r>
              <a:rPr lang="en-US" altLang="ja-JP" dirty="0"/>
              <a:t>123</a:t>
            </a:r>
            <a:r>
              <a:rPr lang="ja-JP" altLang="en-US" dirty="0"/>
              <a:t>」を有効化</a:t>
            </a:r>
            <a:endParaRPr lang="en-US" altLang="ja-JP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9CCE34-BC41-441B-AF3C-244814573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9295238" cy="486666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736117-4D96-4D9A-A4CC-68182399E3E5}"/>
              </a:ext>
            </a:extLst>
          </p:cNvPr>
          <p:cNvSpPr/>
          <p:nvPr/>
        </p:nvSpPr>
        <p:spPr>
          <a:xfrm>
            <a:off x="1661732" y="5457355"/>
            <a:ext cx="3910853" cy="224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62228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544" y="2622325"/>
            <a:ext cx="9500507" cy="1567290"/>
          </a:xfrm>
        </p:spPr>
        <p:txBody>
          <a:bodyPr rtlCol="0"/>
          <a:lstStyle/>
          <a:p>
            <a:pPr rtl="0"/>
            <a:r>
              <a:rPr lang="en-US" altLang="zh-CN" sz="4800" dirty="0"/>
              <a:t>2. Windows Server</a:t>
            </a:r>
          </a:p>
          <a:p>
            <a:pPr rtl="0"/>
            <a:r>
              <a:rPr lang="ja-JP" altLang="en-US" sz="4800" dirty="0"/>
              <a:t>タイムサーバーの設定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29385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zh-CN" sz="3600" dirty="0"/>
              <a:t>2. Windows Server</a:t>
            </a:r>
            <a:r>
              <a:rPr lang="ja-JP" altLang="en-US" sz="3600" dirty="0"/>
              <a:t>タイムサーバーの設定</a:t>
            </a:r>
            <a:br>
              <a:rPr lang="en-US" altLang="ja-JP" sz="3600" dirty="0"/>
            </a:br>
            <a:r>
              <a:rPr lang="en-US" altLang="ja-JP" sz="2000" dirty="0"/>
              <a:t>  </a:t>
            </a:r>
            <a:r>
              <a:rPr lang="ja-JP" altLang="en-US" sz="2000" dirty="0"/>
              <a:t>　 </a:t>
            </a:r>
            <a:r>
              <a:rPr lang="en-US" altLang="ja-JP" sz="2000" dirty="0"/>
              <a:t>-VM</a:t>
            </a:r>
            <a:r>
              <a:rPr lang="ja-JP" altLang="en-US" sz="2000" dirty="0"/>
              <a:t>作成</a:t>
            </a:r>
            <a:endParaRPr lang="en-US" altLang="zh-CN" sz="20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0B95A8-00A2-468D-B851-1F20C2B40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10420906" cy="51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6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ja-JP" altLang="en-US" dirty="0"/>
              <a:t>コンテンツ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zh-CN" dirty="0"/>
              <a:t>1. NTP</a:t>
            </a:r>
            <a:r>
              <a:rPr lang="ja-JP" altLang="en-US" dirty="0"/>
              <a:t>サーバーの作成</a:t>
            </a:r>
            <a:endParaRPr lang="en-US" altLang="zh-CN" dirty="0"/>
          </a:p>
          <a:p>
            <a:pPr rtl="0"/>
            <a:r>
              <a:rPr lang="en-US" altLang="zh-CN" dirty="0"/>
              <a:t>2. Windows Server</a:t>
            </a:r>
            <a:r>
              <a:rPr lang="ja-JP" altLang="en-US" dirty="0"/>
              <a:t>タイムサーバーの設定</a:t>
            </a:r>
            <a:endParaRPr lang="zh-CN" altLang="en-US" dirty="0"/>
          </a:p>
          <a:p>
            <a:pPr rtl="0"/>
            <a:r>
              <a:rPr lang="en-US" altLang="zh-CN" dirty="0"/>
              <a:t>3. </a:t>
            </a:r>
            <a:r>
              <a:rPr lang="ja-JP" altLang="en-US" dirty="0"/>
              <a:t>結果確認</a:t>
            </a:r>
            <a:endParaRPr lang="en-US" altLang="zh-CN" dirty="0"/>
          </a:p>
          <a:p>
            <a:pPr rtl="0"/>
            <a:r>
              <a:rPr lang="ja-JP" altLang="en-US" dirty="0"/>
              <a:t>＊タイムゾーンの設定</a:t>
            </a:r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zh-CN" sz="3600" dirty="0"/>
              <a:t>2. Windows Server</a:t>
            </a:r>
            <a:r>
              <a:rPr lang="ja-JP" altLang="en-US" sz="3600" dirty="0"/>
              <a:t>タイムサーバーの設定</a:t>
            </a:r>
            <a:br>
              <a:rPr lang="en-US" altLang="ja-JP" sz="3600" dirty="0"/>
            </a:br>
            <a:r>
              <a:rPr lang="en-US" altLang="ja-JP" sz="2000" dirty="0"/>
              <a:t>  </a:t>
            </a:r>
            <a:r>
              <a:rPr lang="ja-JP" altLang="en-US" sz="2000" dirty="0"/>
              <a:t>　 </a:t>
            </a:r>
            <a:r>
              <a:rPr lang="en-US" altLang="ja-JP" sz="2000" dirty="0"/>
              <a:t>-VM</a:t>
            </a:r>
            <a:r>
              <a:rPr lang="ja-JP" altLang="en-US" sz="2000" dirty="0"/>
              <a:t>作成</a:t>
            </a:r>
            <a:endParaRPr lang="en-US" altLang="zh-CN" sz="20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20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0B5F6A-DE62-45B9-8234-603397A3A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1" y="1232739"/>
            <a:ext cx="10454128" cy="51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28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zh-CN" sz="3600" dirty="0"/>
              <a:t>2. Windows Server</a:t>
            </a:r>
            <a:r>
              <a:rPr lang="ja-JP" altLang="en-US" sz="3600" dirty="0"/>
              <a:t>タイムサーバーの設定</a:t>
            </a:r>
            <a:br>
              <a:rPr lang="en-US" altLang="ja-JP" sz="3600" dirty="0"/>
            </a:br>
            <a:r>
              <a:rPr lang="en-US" altLang="ja-JP" sz="2000" dirty="0"/>
              <a:t>  </a:t>
            </a:r>
            <a:r>
              <a:rPr lang="ja-JP" altLang="en-US" sz="2000" dirty="0"/>
              <a:t>　 </a:t>
            </a:r>
            <a:r>
              <a:rPr lang="en-US" altLang="ja-JP" sz="2000" dirty="0"/>
              <a:t>-VM</a:t>
            </a:r>
            <a:r>
              <a:rPr lang="ja-JP" altLang="en-US" sz="2000" dirty="0"/>
              <a:t>作成</a:t>
            </a:r>
            <a:endParaRPr lang="en-US" altLang="zh-CN" sz="20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21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428C3-7038-4212-9DD4-72FFF52A5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10412137" cy="5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3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zh-CN" sz="3600" dirty="0"/>
              <a:t>2. Windows Server</a:t>
            </a:r>
            <a:r>
              <a:rPr lang="ja-JP" altLang="en-US" sz="3600" dirty="0"/>
              <a:t>タイムサーバーの設定</a:t>
            </a:r>
            <a:br>
              <a:rPr lang="en-US" altLang="ja-JP" sz="3600" dirty="0"/>
            </a:br>
            <a:r>
              <a:rPr lang="en-US" altLang="ja-JP" sz="2000" dirty="0"/>
              <a:t>  </a:t>
            </a:r>
            <a:r>
              <a:rPr lang="ja-JP" altLang="en-US" sz="2000" dirty="0"/>
              <a:t>　 </a:t>
            </a:r>
            <a:r>
              <a:rPr lang="en-US" altLang="ja-JP" sz="2000" dirty="0"/>
              <a:t>-VM</a:t>
            </a:r>
            <a:r>
              <a:rPr lang="ja-JP" altLang="en-US" sz="2000" dirty="0"/>
              <a:t>作成</a:t>
            </a:r>
            <a:endParaRPr lang="en-US" altLang="zh-CN" sz="20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22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EF8E6C-1D8B-4873-BC1F-9B65F011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10412137" cy="5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22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zh-CN" sz="3600" dirty="0"/>
              <a:t>2. Windows Server</a:t>
            </a:r>
            <a:r>
              <a:rPr lang="ja-JP" altLang="en-US" sz="3600" dirty="0"/>
              <a:t>タイムサーバーの設定</a:t>
            </a:r>
            <a:br>
              <a:rPr lang="en-US" altLang="ja-JP" sz="3600" dirty="0"/>
            </a:br>
            <a:r>
              <a:rPr lang="en-US" altLang="ja-JP" sz="2000" dirty="0"/>
              <a:t>  </a:t>
            </a:r>
            <a:r>
              <a:rPr lang="ja-JP" altLang="en-US" sz="2000" dirty="0"/>
              <a:t>　 </a:t>
            </a:r>
            <a:r>
              <a:rPr lang="en-US" altLang="ja-JP" sz="2000" dirty="0"/>
              <a:t>-</a:t>
            </a:r>
            <a:r>
              <a:rPr lang="ja-JP" altLang="en-US" sz="2000" dirty="0"/>
              <a:t>タイムサーバーの設定</a:t>
            </a:r>
            <a:endParaRPr lang="en-US" altLang="zh-CN" sz="20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E214D8-963B-4F53-AA30-2AD41FAB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9082101" cy="51217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2FDE1E-00F1-4699-93CF-5F50430976BA}"/>
              </a:ext>
            </a:extLst>
          </p:cNvPr>
          <p:cNvSpPr/>
          <p:nvPr/>
        </p:nvSpPr>
        <p:spPr>
          <a:xfrm>
            <a:off x="2619102" y="2055071"/>
            <a:ext cx="1032553" cy="172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565080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zh-CN" sz="3600" dirty="0"/>
              <a:t>2. Windows Server</a:t>
            </a:r>
            <a:r>
              <a:rPr lang="ja-JP" altLang="en-US" sz="3600" dirty="0"/>
              <a:t>タイムサーバーの設定</a:t>
            </a:r>
            <a:br>
              <a:rPr lang="en-US" altLang="ja-JP" sz="3600" dirty="0"/>
            </a:br>
            <a:r>
              <a:rPr lang="en-US" altLang="ja-JP" sz="2000" dirty="0"/>
              <a:t>  </a:t>
            </a:r>
            <a:r>
              <a:rPr lang="ja-JP" altLang="en-US" sz="2000" dirty="0"/>
              <a:t>　 </a:t>
            </a:r>
            <a:r>
              <a:rPr lang="en-US" altLang="ja-JP" sz="2000" dirty="0"/>
              <a:t>-</a:t>
            </a:r>
            <a:r>
              <a:rPr lang="ja-JP" altLang="en-US" sz="2000" dirty="0"/>
              <a:t>タイムサーバーの設定</a:t>
            </a:r>
            <a:endParaRPr lang="en-US" altLang="zh-CN" sz="20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24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C13671-C15D-44F5-9206-93EF5AFDB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4257143" cy="45333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554EE95-8C28-40C7-B274-5F1C3D7153A0}"/>
              </a:ext>
            </a:extLst>
          </p:cNvPr>
          <p:cNvSpPr/>
          <p:nvPr/>
        </p:nvSpPr>
        <p:spPr>
          <a:xfrm>
            <a:off x="2211964" y="1546946"/>
            <a:ext cx="828675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FD7B52-C940-46C3-A15C-446F5DB6F1B1}"/>
              </a:ext>
            </a:extLst>
          </p:cNvPr>
          <p:cNvSpPr/>
          <p:nvPr/>
        </p:nvSpPr>
        <p:spPr>
          <a:xfrm>
            <a:off x="2935864" y="3785321"/>
            <a:ext cx="1724025" cy="36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078252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zh-CN" sz="3600" dirty="0"/>
              <a:t>2. Windows Server</a:t>
            </a:r>
            <a:r>
              <a:rPr lang="ja-JP" altLang="en-US" sz="3600" dirty="0"/>
              <a:t>タイムサーバーの設定</a:t>
            </a:r>
            <a:br>
              <a:rPr lang="en-US" altLang="ja-JP" sz="3600" dirty="0"/>
            </a:br>
            <a:r>
              <a:rPr lang="en-US" altLang="ja-JP" sz="2000" dirty="0"/>
              <a:t>  </a:t>
            </a:r>
            <a:r>
              <a:rPr lang="ja-JP" altLang="en-US" sz="2000" dirty="0"/>
              <a:t>　 </a:t>
            </a:r>
            <a:r>
              <a:rPr lang="en-US" altLang="ja-JP" sz="2000" dirty="0"/>
              <a:t>-</a:t>
            </a:r>
            <a:r>
              <a:rPr lang="ja-JP" altLang="en-US" sz="2000" dirty="0"/>
              <a:t>タイムサーバーの設定</a:t>
            </a:r>
            <a:endParaRPr lang="en-US" altLang="zh-CN" sz="20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25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A26901-D390-4E16-A686-EBD6FFF59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4057143" cy="244761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B1457E2-3912-44A7-B4D8-CE63FCDA2A67}"/>
              </a:ext>
            </a:extLst>
          </p:cNvPr>
          <p:cNvSpPr/>
          <p:nvPr/>
        </p:nvSpPr>
        <p:spPr>
          <a:xfrm>
            <a:off x="3371751" y="2070938"/>
            <a:ext cx="1181100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DC9E34-B208-4948-BC70-AC2E1AB62B0C}"/>
              </a:ext>
            </a:extLst>
          </p:cNvPr>
          <p:cNvSpPr/>
          <p:nvPr/>
        </p:nvSpPr>
        <p:spPr>
          <a:xfrm>
            <a:off x="2857400" y="3299663"/>
            <a:ext cx="809625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F725B9-AF67-4478-91FC-1D8519E8643E}"/>
              </a:ext>
            </a:extLst>
          </p:cNvPr>
          <p:cNvSpPr/>
          <p:nvPr/>
        </p:nvSpPr>
        <p:spPr>
          <a:xfrm>
            <a:off x="1371501" y="2013635"/>
            <a:ext cx="1943608" cy="352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367171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zh-CN" sz="3600" dirty="0"/>
              <a:t>2. Windows Server</a:t>
            </a:r>
            <a:r>
              <a:rPr lang="ja-JP" altLang="en-US" sz="3600" dirty="0"/>
              <a:t>タイムサーバーの設定</a:t>
            </a:r>
            <a:br>
              <a:rPr lang="en-US" altLang="ja-JP" sz="3600" dirty="0"/>
            </a:br>
            <a:r>
              <a:rPr lang="en-US" altLang="ja-JP" sz="2000" dirty="0"/>
              <a:t>  </a:t>
            </a:r>
            <a:r>
              <a:rPr lang="ja-JP" altLang="en-US" sz="2000" dirty="0"/>
              <a:t>　 </a:t>
            </a:r>
            <a:r>
              <a:rPr lang="en-US" altLang="ja-JP" sz="2000" dirty="0"/>
              <a:t>-</a:t>
            </a:r>
            <a:r>
              <a:rPr lang="ja-JP" altLang="en-US" sz="2000" dirty="0"/>
              <a:t>タイムサーバーの設定</a:t>
            </a:r>
            <a:endParaRPr lang="en-US" altLang="zh-CN" sz="20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26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0A5FC6-09F0-494C-9287-5C7C317BE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4266667" cy="45142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2C69AC6-4D9D-4623-B659-82ADE54C640B}"/>
              </a:ext>
            </a:extLst>
          </p:cNvPr>
          <p:cNvSpPr/>
          <p:nvPr/>
        </p:nvSpPr>
        <p:spPr>
          <a:xfrm>
            <a:off x="2447825" y="5423738"/>
            <a:ext cx="809625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4225909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544" y="2622325"/>
            <a:ext cx="9500507" cy="1567290"/>
          </a:xfrm>
        </p:spPr>
        <p:txBody>
          <a:bodyPr rtlCol="0"/>
          <a:lstStyle/>
          <a:p>
            <a:pPr rtl="0"/>
            <a:r>
              <a:rPr lang="en-US" altLang="zh-CN" sz="4400" dirty="0"/>
              <a:t>3. </a:t>
            </a:r>
            <a:r>
              <a:rPr lang="ja-JP" altLang="en-US" sz="4400" dirty="0"/>
              <a:t>結果確認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206645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zh-CN" sz="3600" dirty="0"/>
              <a:t>3. </a:t>
            </a:r>
            <a:r>
              <a:rPr lang="ja-JP" altLang="en-US" sz="3600" dirty="0"/>
              <a:t>結果確認</a:t>
            </a:r>
            <a:endParaRPr lang="en-US" altLang="zh-CN" sz="36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28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AC0656-4593-4ED4-88CA-9BE7CCCF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86" y="1232738"/>
            <a:ext cx="9276190" cy="4847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30D16C-38A6-4196-B43E-5E940C19D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760" y="4337981"/>
            <a:ext cx="2200000" cy="742857"/>
          </a:xfrm>
          <a:prstGeom prst="rect">
            <a:avLst/>
          </a:prstGeom>
          <a:ln w="15875">
            <a:solidFill>
              <a:srgbClr val="00B050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2C0D9D0-E92D-4CCB-B9F1-330413EE18AC}"/>
              </a:ext>
            </a:extLst>
          </p:cNvPr>
          <p:cNvSpPr/>
          <p:nvPr/>
        </p:nvSpPr>
        <p:spPr>
          <a:xfrm>
            <a:off x="867561" y="4823663"/>
            <a:ext cx="2228850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B6A6B9-4B20-4D38-9348-6C9341FDA3C9}"/>
              </a:ext>
            </a:extLst>
          </p:cNvPr>
          <p:cNvSpPr/>
          <p:nvPr/>
        </p:nvSpPr>
        <p:spPr>
          <a:xfrm>
            <a:off x="8327760" y="4709409"/>
            <a:ext cx="771525" cy="409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57CA3D-2E23-4FD2-A049-0843D202AD89}"/>
              </a:ext>
            </a:extLst>
          </p:cNvPr>
          <p:cNvSpPr txBox="1"/>
          <p:nvPr/>
        </p:nvSpPr>
        <p:spPr>
          <a:xfrm>
            <a:off x="552350" y="6210637"/>
            <a:ext cx="33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＊タイムゾーン：</a:t>
            </a:r>
            <a:r>
              <a:rPr lang="en-US" altLang="ja-JP" dirty="0"/>
              <a:t>UTC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837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544" y="2622325"/>
            <a:ext cx="9500507" cy="1567290"/>
          </a:xfrm>
        </p:spPr>
        <p:txBody>
          <a:bodyPr rtlCol="0"/>
          <a:lstStyle/>
          <a:p>
            <a:pPr rtl="0"/>
            <a:r>
              <a:rPr lang="ja-JP" altLang="en-US" sz="4000" dirty="0"/>
              <a:t>＊タイムゾーンの設定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472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544" y="2622325"/>
            <a:ext cx="9500507" cy="806675"/>
          </a:xfrm>
        </p:spPr>
        <p:txBody>
          <a:bodyPr rtlCol="0"/>
          <a:lstStyle/>
          <a:p>
            <a:pPr rtl="0"/>
            <a:r>
              <a:rPr lang="en-US" altLang="ja-JP" sz="5400" dirty="0"/>
              <a:t>1.</a:t>
            </a:r>
            <a:r>
              <a:rPr lang="en-US" altLang="zh-CN" sz="5400" dirty="0"/>
              <a:t> NTP</a:t>
            </a:r>
            <a:r>
              <a:rPr lang="ja-JP" altLang="en-US" sz="5400" dirty="0"/>
              <a:t>サーバーの作成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34023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ja-JP" altLang="en-US" sz="3600" dirty="0"/>
              <a:t>＊タイムゾーンの設定</a:t>
            </a:r>
            <a:r>
              <a:rPr lang="en-US" altLang="ja-JP" sz="2000" dirty="0"/>
              <a:t>-Windows Server</a:t>
            </a:r>
            <a:endParaRPr lang="zh-CN" altLang="en-US" sz="20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30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F24648-805F-4227-9A4A-1B54E63C9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10676190" cy="600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A173266-6695-4BAF-8585-1F177C2413E7}"/>
              </a:ext>
            </a:extLst>
          </p:cNvPr>
          <p:cNvSpPr/>
          <p:nvPr/>
        </p:nvSpPr>
        <p:spPr>
          <a:xfrm>
            <a:off x="3002007" y="2141279"/>
            <a:ext cx="1154357" cy="297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952979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D6B78F-F231-45B0-8B5D-818D2BBE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4276190" cy="45333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ja-JP" altLang="en-US" sz="3600" dirty="0"/>
              <a:t>＊タイムゾーンの設定</a:t>
            </a:r>
            <a:r>
              <a:rPr lang="en-US" altLang="ja-JP" sz="2000" dirty="0"/>
              <a:t>-Windows Server</a:t>
            </a:r>
            <a:endParaRPr lang="zh-CN" altLang="en-US" sz="20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31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173266-6695-4BAF-8585-1F177C2413E7}"/>
              </a:ext>
            </a:extLst>
          </p:cNvPr>
          <p:cNvSpPr/>
          <p:nvPr/>
        </p:nvSpPr>
        <p:spPr>
          <a:xfrm>
            <a:off x="2946589" y="3831534"/>
            <a:ext cx="1671593" cy="297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157551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ja-JP" altLang="en-US" sz="3600" dirty="0"/>
              <a:t>＊タイムゾーンの設定</a:t>
            </a:r>
            <a:r>
              <a:rPr lang="en-US" altLang="ja-JP" sz="2000" dirty="0"/>
              <a:t>-Windows Server</a:t>
            </a:r>
            <a:endParaRPr lang="zh-CN" altLang="en-US" sz="20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32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856AF5-5D0B-4582-8515-598740A6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4095238" cy="229523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A173266-6695-4BAF-8585-1F177C2413E7}"/>
              </a:ext>
            </a:extLst>
          </p:cNvPr>
          <p:cNvSpPr/>
          <p:nvPr/>
        </p:nvSpPr>
        <p:spPr>
          <a:xfrm>
            <a:off x="637309" y="2064764"/>
            <a:ext cx="1985818" cy="297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9A6037-E0B8-44D7-B515-3A89237693C5}"/>
              </a:ext>
            </a:extLst>
          </p:cNvPr>
          <p:cNvSpPr/>
          <p:nvPr/>
        </p:nvSpPr>
        <p:spPr>
          <a:xfrm>
            <a:off x="2812472" y="3131879"/>
            <a:ext cx="863601" cy="297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053210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D8C3E29-C67D-4690-9C89-B008ACF7C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4266667" cy="45142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ja-JP" altLang="en-US" sz="3600" dirty="0"/>
              <a:t>＊タイムゾーンの設定</a:t>
            </a:r>
            <a:r>
              <a:rPr lang="en-US" altLang="ja-JP" sz="2000" dirty="0"/>
              <a:t>-Windows Server</a:t>
            </a:r>
            <a:endParaRPr lang="zh-CN" altLang="en-US" sz="20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33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9A6037-E0B8-44D7-B515-3A89237693C5}"/>
              </a:ext>
            </a:extLst>
          </p:cNvPr>
          <p:cNvSpPr/>
          <p:nvPr/>
        </p:nvSpPr>
        <p:spPr>
          <a:xfrm>
            <a:off x="2415309" y="5442976"/>
            <a:ext cx="863601" cy="297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08109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9779183" cy="908541"/>
          </a:xfrm>
        </p:spPr>
        <p:txBody>
          <a:bodyPr rtlCol="0"/>
          <a:lstStyle/>
          <a:p>
            <a:pPr rtl="0"/>
            <a:r>
              <a:rPr lang="en-US" altLang="ja-JP" dirty="0"/>
              <a:t>1.</a:t>
            </a:r>
            <a:r>
              <a:rPr lang="en-US" altLang="zh-CN" dirty="0"/>
              <a:t> NTP</a:t>
            </a:r>
            <a:r>
              <a:rPr lang="ja-JP" altLang="en-US" dirty="0"/>
              <a:t>サーバーの作成</a:t>
            </a:r>
            <a:r>
              <a:rPr lang="en-US" altLang="ja-JP" sz="2000" dirty="0"/>
              <a:t>-VM</a:t>
            </a:r>
            <a:r>
              <a:rPr lang="ja-JP" altLang="en-US" sz="2000" dirty="0"/>
              <a:t>作成</a:t>
            </a:r>
            <a:endParaRPr lang="zh-CN" altLang="en-US" sz="20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zh-CN" altLang="en-US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C04BE0-A14D-4CC7-8C7B-55C8E8598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416731"/>
            <a:ext cx="10440786" cy="511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9779183" cy="908541"/>
          </a:xfrm>
        </p:spPr>
        <p:txBody>
          <a:bodyPr rtlCol="0"/>
          <a:lstStyle/>
          <a:p>
            <a:pPr rtl="0"/>
            <a:r>
              <a:rPr lang="en-US" altLang="ja-JP" dirty="0"/>
              <a:t>1.</a:t>
            </a:r>
            <a:r>
              <a:rPr lang="en-US" altLang="zh-CN" dirty="0"/>
              <a:t> NTP</a:t>
            </a:r>
            <a:r>
              <a:rPr lang="ja-JP" altLang="en-US" dirty="0"/>
              <a:t>サーバーの作成</a:t>
            </a:r>
            <a:r>
              <a:rPr lang="en-US" altLang="ja-JP" sz="2000" dirty="0"/>
              <a:t>-VM</a:t>
            </a:r>
            <a:r>
              <a:rPr lang="ja-JP" altLang="en-US" sz="2000" dirty="0"/>
              <a:t>作成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7C9D20-CCCC-4448-88F3-6A166461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387670"/>
            <a:ext cx="10466711" cy="514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9779183" cy="908541"/>
          </a:xfrm>
        </p:spPr>
        <p:txBody>
          <a:bodyPr rtlCol="0"/>
          <a:lstStyle/>
          <a:p>
            <a:pPr rtl="0"/>
            <a:r>
              <a:rPr lang="en-US" altLang="ja-JP" dirty="0"/>
              <a:t>1.</a:t>
            </a:r>
            <a:r>
              <a:rPr lang="en-US" altLang="zh-CN" dirty="0"/>
              <a:t> NTP</a:t>
            </a:r>
            <a:r>
              <a:rPr lang="ja-JP" altLang="en-US" dirty="0"/>
              <a:t>サーバーの作成</a:t>
            </a:r>
            <a:r>
              <a:rPr lang="en-US" altLang="ja-JP" sz="2000" dirty="0"/>
              <a:t>-VM</a:t>
            </a:r>
            <a:r>
              <a:rPr lang="ja-JP" altLang="en-US" sz="2000" dirty="0"/>
              <a:t>作成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29BEC4-FF33-4B68-BF70-DBEAD34C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86800"/>
            <a:ext cx="10638065" cy="52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9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9779183" cy="908541"/>
          </a:xfrm>
        </p:spPr>
        <p:txBody>
          <a:bodyPr rtlCol="0"/>
          <a:lstStyle/>
          <a:p>
            <a:pPr rtl="0"/>
            <a:r>
              <a:rPr lang="en-US" altLang="ja-JP" dirty="0"/>
              <a:t>1.</a:t>
            </a:r>
            <a:r>
              <a:rPr lang="en-US" altLang="zh-CN" dirty="0"/>
              <a:t> NTP</a:t>
            </a:r>
            <a:r>
              <a:rPr lang="ja-JP" altLang="en-US" dirty="0"/>
              <a:t>サーバーの作成</a:t>
            </a:r>
            <a:r>
              <a:rPr lang="en-US" altLang="ja-JP" sz="2000" dirty="0"/>
              <a:t>-VM</a:t>
            </a:r>
            <a:r>
              <a:rPr lang="ja-JP" altLang="en-US" sz="2000" dirty="0"/>
              <a:t>作成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2FD874-5C1F-4F35-9633-E35D382CE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337887"/>
            <a:ext cx="10570079" cy="51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5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ja-JP" dirty="0"/>
              <a:t>1.</a:t>
            </a:r>
            <a:r>
              <a:rPr lang="en-US" altLang="zh-CN" dirty="0"/>
              <a:t> NTP</a:t>
            </a:r>
            <a:r>
              <a:rPr lang="ja-JP" altLang="en-US" dirty="0"/>
              <a:t>サーバーの作成</a:t>
            </a:r>
            <a:r>
              <a:rPr lang="en-US" altLang="ja-JP" sz="2000" dirty="0"/>
              <a:t>-NTP</a:t>
            </a:r>
            <a:r>
              <a:rPr lang="ja-JP" altLang="en-US" sz="2000" dirty="0"/>
              <a:t>サーバーのインストール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CB706F-CC1D-42FF-8F84-511620F2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9285714" cy="486666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2730792-103B-474E-BCFD-37A08817319B}"/>
              </a:ext>
            </a:extLst>
          </p:cNvPr>
          <p:cNvSpPr/>
          <p:nvPr/>
        </p:nvSpPr>
        <p:spPr>
          <a:xfrm>
            <a:off x="1639320" y="3294620"/>
            <a:ext cx="1624853" cy="246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21122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50" y="324197"/>
            <a:ext cx="10187694" cy="908541"/>
          </a:xfrm>
        </p:spPr>
        <p:txBody>
          <a:bodyPr rtlCol="0"/>
          <a:lstStyle/>
          <a:p>
            <a:pPr rtl="0"/>
            <a:r>
              <a:rPr lang="en-US" altLang="ja-JP" dirty="0"/>
              <a:t>1.</a:t>
            </a:r>
            <a:r>
              <a:rPr lang="en-US" altLang="zh-CN" dirty="0"/>
              <a:t> NTP</a:t>
            </a:r>
            <a:r>
              <a:rPr lang="ja-JP" altLang="en-US" dirty="0"/>
              <a:t>サーバーの作成</a:t>
            </a:r>
            <a:r>
              <a:rPr lang="en-US" altLang="ja-JP" sz="2000" dirty="0"/>
              <a:t>-NTP</a:t>
            </a:r>
            <a:r>
              <a:rPr lang="ja-JP" altLang="en-US" sz="2000" dirty="0"/>
              <a:t>サーバーのインストール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9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0C2E62-B399-4F85-B8AC-307189B3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0" y="1232738"/>
            <a:ext cx="9304762" cy="48571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7777273-671F-4D60-AB03-803575B83E8B}"/>
              </a:ext>
            </a:extLst>
          </p:cNvPr>
          <p:cNvSpPr/>
          <p:nvPr/>
        </p:nvSpPr>
        <p:spPr>
          <a:xfrm>
            <a:off x="1639320" y="2846385"/>
            <a:ext cx="1949824" cy="257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555E12-6829-49A3-A1A8-52215DE61A63}"/>
              </a:ext>
            </a:extLst>
          </p:cNvPr>
          <p:cNvSpPr/>
          <p:nvPr/>
        </p:nvSpPr>
        <p:spPr>
          <a:xfrm>
            <a:off x="2860762" y="5177211"/>
            <a:ext cx="246529" cy="179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58112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87_TF45331398_Win32.potx" id="{223A0341-4853-4F7A-B01E-1FB1D40570B4}" vid="{8BBEF1B1-0376-4331-915B-47D5697097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通用演示文稿</Template>
  <TotalTime>90</TotalTime>
  <Words>648</Words>
  <Application>Microsoft Office PowerPoint</Application>
  <PresentationFormat>宽屏</PresentationFormat>
  <Paragraphs>109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Microsoft YaHei UI</vt:lpstr>
      <vt:lpstr>Arial</vt:lpstr>
      <vt:lpstr>Tenorite</vt:lpstr>
      <vt:lpstr>Office 主题</vt:lpstr>
      <vt:lpstr>Windows Server タイムサーバー設定</vt:lpstr>
      <vt:lpstr>コンテンツ</vt:lpstr>
      <vt:lpstr>PowerPoint 演示文稿</vt:lpstr>
      <vt:lpstr>1. NTPサーバーの作成-VM作成</vt:lpstr>
      <vt:lpstr>1. NTPサーバーの作成-VM作成</vt:lpstr>
      <vt:lpstr>1. NTPサーバーの作成-VM作成</vt:lpstr>
      <vt:lpstr>1. NTPサーバーの作成-VM作成</vt:lpstr>
      <vt:lpstr>1. NTPサーバーの作成-NTPサーバーのインストール</vt:lpstr>
      <vt:lpstr>1. NTPサーバーの作成-NTPサーバーのインストール</vt:lpstr>
      <vt:lpstr>1. NTPサーバーの作成-NTPサーバーのインストール</vt:lpstr>
      <vt:lpstr>1. NTPサーバーの作成-NTPサーバーのインストール</vt:lpstr>
      <vt:lpstr>1. NTPサーバーの作成-NTPサーバーのインストール</vt:lpstr>
      <vt:lpstr>1. NTPサーバーの作成-NTPサーバーのインストール</vt:lpstr>
      <vt:lpstr>1. NTPサーバーの作成-NTPサーバーのインストール</vt:lpstr>
      <vt:lpstr>1. NTPサーバーの作成-NTPサーバーのインストール</vt:lpstr>
      <vt:lpstr>1. NTPサーバーの作成-NTPサーバーのインストール</vt:lpstr>
      <vt:lpstr>1. NTPサーバーの作成-NTPサーバーのインストール</vt:lpstr>
      <vt:lpstr>PowerPoint 演示文稿</vt:lpstr>
      <vt:lpstr>2. Windows Serverタイムサーバーの設定   　 -VM作成</vt:lpstr>
      <vt:lpstr>2. Windows Serverタイムサーバーの設定   　 -VM作成</vt:lpstr>
      <vt:lpstr>2. Windows Serverタイムサーバーの設定   　 -VM作成</vt:lpstr>
      <vt:lpstr>2. Windows Serverタイムサーバーの設定   　 -VM作成</vt:lpstr>
      <vt:lpstr>2. Windows Serverタイムサーバーの設定   　 -タイムサーバーの設定</vt:lpstr>
      <vt:lpstr>2. Windows Serverタイムサーバーの設定   　 -タイムサーバーの設定</vt:lpstr>
      <vt:lpstr>2. Windows Serverタイムサーバーの設定   　 -タイムサーバーの設定</vt:lpstr>
      <vt:lpstr>2. Windows Serverタイムサーバーの設定   　 -タイムサーバーの設定</vt:lpstr>
      <vt:lpstr>PowerPoint 演示文稿</vt:lpstr>
      <vt:lpstr>3. 結果確認</vt:lpstr>
      <vt:lpstr>PowerPoint 演示文稿</vt:lpstr>
      <vt:lpstr>＊タイムゾーンの設定-Windows Server</vt:lpstr>
      <vt:lpstr>＊タイムゾーンの設定-Windows Server</vt:lpstr>
      <vt:lpstr>＊タイムゾーンの設定-Windows Server</vt:lpstr>
      <vt:lpstr>＊タイムゾーンの設定-Windows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演示文稿标题</dc:title>
  <dc:creator>N3-555</dc:creator>
  <cp:lastModifiedBy>N3-555</cp:lastModifiedBy>
  <cp:revision>20</cp:revision>
  <dcterms:created xsi:type="dcterms:W3CDTF">2022-12-19T05:08:33Z</dcterms:created>
  <dcterms:modified xsi:type="dcterms:W3CDTF">2022-12-19T06:38:58Z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