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8" r:id="rId2"/>
    <p:sldId id="284" r:id="rId3"/>
    <p:sldId id="257" r:id="rId4"/>
    <p:sldId id="285" r:id="rId5"/>
    <p:sldId id="294" r:id="rId6"/>
    <p:sldId id="295" r:id="rId7"/>
    <p:sldId id="296" r:id="rId8"/>
    <p:sldId id="271" r:id="rId9"/>
    <p:sldId id="293" r:id="rId10"/>
    <p:sldId id="269" r:id="rId11"/>
    <p:sldId id="291" r:id="rId12"/>
    <p:sldId id="267" r:id="rId13"/>
    <p:sldId id="292" r:id="rId14"/>
    <p:sldId id="286" r:id="rId15"/>
    <p:sldId id="273" r:id="rId16"/>
    <p:sldId id="275" r:id="rId17"/>
    <p:sldId id="297" r:id="rId18"/>
    <p:sldId id="276" r:id="rId19"/>
    <p:sldId id="277" r:id="rId20"/>
    <p:sldId id="298" r:id="rId21"/>
    <p:sldId id="299" r:id="rId22"/>
    <p:sldId id="300" r:id="rId23"/>
    <p:sldId id="278" r:id="rId24"/>
    <p:sldId id="287" r:id="rId25"/>
    <p:sldId id="288" r:id="rId26"/>
    <p:sldId id="290" r:id="rId27"/>
    <p:sldId id="289" r:id="rId28"/>
    <p:sldId id="279" r:id="rId29"/>
    <p:sldId id="280" r:id="rId30"/>
    <p:sldId id="301" r:id="rId31"/>
    <p:sldId id="302" r:id="rId32"/>
    <p:sldId id="303" r:id="rId33"/>
    <p:sldId id="30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640CFC-D6DF-4CF6-9450-642E65F784EB}" v="1732" dt="2019-10-06T16:10:18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0" autoAdjust="0"/>
    <p:restoredTop sz="96517" autoAdjust="0"/>
  </p:normalViewPr>
  <p:slideViewPr>
    <p:cSldViewPr snapToGrid="0">
      <p:cViewPr varScale="1">
        <p:scale>
          <a:sx n="115" d="100"/>
          <a:sy n="115" d="100"/>
        </p:scale>
        <p:origin x="49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71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 Jerry" userId="05d373c1f42877cb" providerId="LiveId" clId="{F1640CFC-D6DF-4CF6-9450-642E65F784EB}"/>
    <pc:docChg chg="undo redo custSel mod addSld delSld modSld sldOrd addMainMaster delMainMaster modMainMaster">
      <pc:chgData name="Xing Jerry" userId="05d373c1f42877cb" providerId="LiveId" clId="{F1640CFC-D6DF-4CF6-9450-642E65F784EB}" dt="2019-10-06T16:10:18.166" v="7242"/>
      <pc:docMkLst>
        <pc:docMk/>
      </pc:docMkLst>
      <pc:sldChg chg="addSp delSp modSp del mod ord modTransition setBg modClrScheme chgLayout">
        <pc:chgData name="Xing Jerry" userId="05d373c1f42877cb" providerId="LiveId" clId="{F1640CFC-D6DF-4CF6-9450-642E65F784EB}" dt="2019-10-06T14:11:45.699" v="6091" actId="2696"/>
        <pc:sldMkLst>
          <pc:docMk/>
          <pc:sldMk cId="4269363262" sldId="256"/>
        </pc:sldMkLst>
        <pc:spChg chg="mod">
          <ac:chgData name="Xing Jerry" userId="05d373c1f42877cb" providerId="LiveId" clId="{F1640CFC-D6DF-4CF6-9450-642E65F784EB}" dt="2019-10-04T17:58:35.186" v="734" actId="1076"/>
          <ac:spMkLst>
            <pc:docMk/>
            <pc:sldMk cId="4269363262" sldId="256"/>
            <ac:spMk id="2" creationId="{73E8B6EE-37E4-434C-A779-B390EF3469CA}"/>
          </ac:spMkLst>
        </pc:spChg>
        <pc:spChg chg="mod">
          <ac:chgData name="Xing Jerry" userId="05d373c1f42877cb" providerId="LiveId" clId="{F1640CFC-D6DF-4CF6-9450-642E65F784EB}" dt="2019-10-04T17:52:00.665" v="713" actId="1076"/>
          <ac:spMkLst>
            <pc:docMk/>
            <pc:sldMk cId="4269363262" sldId="256"/>
            <ac:spMk id="3" creationId="{1B8D72D6-5AA3-4584-9722-2E72889E6C8F}"/>
          </ac:spMkLst>
        </pc:spChg>
        <pc:spChg chg="add del">
          <ac:chgData name="Xing Jerry" userId="05d373c1f42877cb" providerId="LiveId" clId="{F1640CFC-D6DF-4CF6-9450-642E65F784EB}" dt="2019-10-04T12:56:43.684" v="31"/>
          <ac:spMkLst>
            <pc:docMk/>
            <pc:sldMk cId="4269363262" sldId="256"/>
            <ac:spMk id="4" creationId="{002111C0-64BF-493D-BD9D-B0B1863E861C}"/>
          </ac:spMkLst>
        </pc:spChg>
        <pc:spChg chg="add del">
          <ac:chgData name="Xing Jerry" userId="05d373c1f42877cb" providerId="LiveId" clId="{F1640CFC-D6DF-4CF6-9450-642E65F784EB}" dt="2019-10-04T12:55:18.529" v="1" actId="26606"/>
          <ac:spMkLst>
            <pc:docMk/>
            <pc:sldMk cId="4269363262" sldId="256"/>
            <ac:spMk id="9" creationId="{72CA733A-8D25-4E63-8273-CC14052E0E8A}"/>
          </ac:spMkLst>
        </pc:spChg>
        <pc:spChg chg="del">
          <ac:chgData name="Xing Jerry" userId="05d373c1f42877cb" providerId="LiveId" clId="{F1640CFC-D6DF-4CF6-9450-642E65F784EB}" dt="2019-10-04T17:45:44.651" v="622" actId="478"/>
          <ac:spMkLst>
            <pc:docMk/>
            <pc:sldMk cId="4269363262" sldId="256"/>
            <ac:spMk id="12" creationId="{27335BE4-6951-4EDB-8B09-03DA9EB5E489}"/>
          </ac:spMkLst>
        </pc:spChg>
        <pc:spChg chg="add mod">
          <ac:chgData name="Xing Jerry" userId="05d373c1f42877cb" providerId="LiveId" clId="{F1640CFC-D6DF-4CF6-9450-642E65F784EB}" dt="2019-10-04T17:52:03.275" v="714" actId="1076"/>
          <ac:spMkLst>
            <pc:docMk/>
            <pc:sldMk cId="4269363262" sldId="256"/>
            <ac:spMk id="18" creationId="{0F93583A-D835-4E32-B7CF-3AD0C67C9042}"/>
          </ac:spMkLst>
        </pc:spChg>
        <pc:grpChg chg="mod">
          <ac:chgData name="Xing Jerry" userId="05d373c1f42877cb" providerId="LiveId" clId="{F1640CFC-D6DF-4CF6-9450-642E65F784EB}" dt="2019-10-04T17:58:37.271" v="735" actId="1076"/>
          <ac:grpSpMkLst>
            <pc:docMk/>
            <pc:sldMk cId="4269363262" sldId="256"/>
            <ac:grpSpMk id="10" creationId="{02956DCD-32D0-4A51-944D-BCC57C72CB61}"/>
          </ac:grpSpMkLst>
        </pc:grpChg>
        <pc:picChg chg="add del">
          <ac:chgData name="Xing Jerry" userId="05d373c1f42877cb" providerId="LiveId" clId="{F1640CFC-D6DF-4CF6-9450-642E65F784EB}" dt="2019-10-04T12:55:18.529" v="1" actId="26606"/>
          <ac:picMkLst>
            <pc:docMk/>
            <pc:sldMk cId="4269363262" sldId="256"/>
            <ac:picMk id="4" creationId="{169E8977-3D5A-4C59-97F5-12ECD3664B08}"/>
          </ac:picMkLst>
        </pc:picChg>
        <pc:picChg chg="add del mod">
          <ac:chgData name="Xing Jerry" userId="05d373c1f42877cb" providerId="LiveId" clId="{F1640CFC-D6DF-4CF6-9450-642E65F784EB}" dt="2019-10-04T17:45:30.142" v="618" actId="478"/>
          <ac:picMkLst>
            <pc:docMk/>
            <pc:sldMk cId="4269363262" sldId="256"/>
            <ac:picMk id="7" creationId="{298E0B3A-10A6-4C16-A905-7543BE574EF8}"/>
          </ac:picMkLst>
        </pc:picChg>
        <pc:picChg chg="add del mod">
          <ac:chgData name="Xing Jerry" userId="05d373c1f42877cb" providerId="LiveId" clId="{F1640CFC-D6DF-4CF6-9450-642E65F784EB}" dt="2019-10-04T17:45:42.083" v="621" actId="27803"/>
          <ac:picMkLst>
            <pc:docMk/>
            <pc:sldMk cId="4269363262" sldId="256"/>
            <ac:picMk id="9" creationId="{02956DCD-32D0-4A51-944D-BCC57C72CB61}"/>
          </ac:picMkLst>
        </pc:picChg>
        <pc:picChg chg="add del">
          <ac:chgData name="Xing Jerry" userId="05d373c1f42877cb" providerId="LiveId" clId="{F1640CFC-D6DF-4CF6-9450-642E65F784EB}" dt="2019-10-04T12:55:18.529" v="1" actId="26606"/>
          <ac:picMkLst>
            <pc:docMk/>
            <pc:sldMk cId="4269363262" sldId="256"/>
            <ac:picMk id="11" creationId="{2BFB581C-2142-4222-9A3B-905AD6C09535}"/>
          </ac:picMkLst>
        </pc:picChg>
        <pc:picChg chg="add del mod">
          <ac:chgData name="Xing Jerry" userId="05d373c1f42877cb" providerId="LiveId" clId="{F1640CFC-D6DF-4CF6-9450-642E65F784EB}" dt="2019-10-04T17:58:25.660" v="731" actId="478"/>
          <ac:picMkLst>
            <pc:docMk/>
            <pc:sldMk cId="4269363262" sldId="256"/>
            <ac:picMk id="19" creationId="{B8CFEDD7-2BBC-4BAE-A240-BAE30BD88404}"/>
          </ac:picMkLst>
        </pc:picChg>
        <pc:picChg chg="add del mod">
          <ac:chgData name="Xing Jerry" userId="05d373c1f42877cb" providerId="LiveId" clId="{F1640CFC-D6DF-4CF6-9450-642E65F784EB}" dt="2019-10-04T17:58:25.660" v="731" actId="478"/>
          <ac:picMkLst>
            <pc:docMk/>
            <pc:sldMk cId="4269363262" sldId="256"/>
            <ac:picMk id="20" creationId="{3F492A8C-4180-4BB6-A259-1BFBE745DF14}"/>
          </ac:picMkLst>
        </pc:picChg>
      </pc:sldChg>
      <pc:sldChg chg="addSp delSp modSp add">
        <pc:chgData name="Xing Jerry" userId="05d373c1f42877cb" providerId="LiveId" clId="{F1640CFC-D6DF-4CF6-9450-642E65F784EB}" dt="2019-10-06T16:10:18.166" v="7242"/>
        <pc:sldMkLst>
          <pc:docMk/>
          <pc:sldMk cId="1655165219" sldId="257"/>
        </pc:sldMkLst>
        <pc:spChg chg="add mod">
          <ac:chgData name="Xing Jerry" userId="05d373c1f42877cb" providerId="LiveId" clId="{F1640CFC-D6DF-4CF6-9450-642E65F784EB}" dt="2019-10-05T14:58:26.821" v="3986" actId="1076"/>
          <ac:spMkLst>
            <pc:docMk/>
            <pc:sldMk cId="1655165219" sldId="257"/>
            <ac:spMk id="2" creationId="{8B3DFBEB-EE95-44E0-9DF0-00F3637D977C}"/>
          </ac:spMkLst>
        </pc:spChg>
        <pc:spChg chg="del">
          <ac:chgData name="Xing Jerry" userId="05d373c1f42877cb" providerId="LiveId" clId="{F1640CFC-D6DF-4CF6-9450-642E65F784EB}" dt="2019-10-04T12:59:31.510" v="60"/>
          <ac:spMkLst>
            <pc:docMk/>
            <pc:sldMk cId="1655165219" sldId="257"/>
            <ac:spMk id="2" creationId="{C92493EB-F5B1-4C16-B627-CAD4B8A14E02}"/>
          </ac:spMkLst>
        </pc:spChg>
        <pc:spChg chg="del">
          <ac:chgData name="Xing Jerry" userId="05d373c1f42877cb" providerId="LiveId" clId="{F1640CFC-D6DF-4CF6-9450-642E65F784EB}" dt="2019-10-04T12:59:31.510" v="60"/>
          <ac:spMkLst>
            <pc:docMk/>
            <pc:sldMk cId="1655165219" sldId="257"/>
            <ac:spMk id="3" creationId="{6FCE575C-593C-4B8F-9967-8F68F8AE099F}"/>
          </ac:spMkLst>
        </pc:spChg>
        <pc:spChg chg="add del mod">
          <ac:chgData name="Xing Jerry" userId="05d373c1f42877cb" providerId="LiveId" clId="{F1640CFC-D6DF-4CF6-9450-642E65F784EB}" dt="2019-10-05T14:49:22.431" v="3638" actId="478"/>
          <ac:spMkLst>
            <pc:docMk/>
            <pc:sldMk cId="1655165219" sldId="257"/>
            <ac:spMk id="3" creationId="{ACE85239-AB84-4607-B474-860D88942A3A}"/>
          </ac:spMkLst>
        </pc:spChg>
        <pc:spChg chg="add del mod">
          <ac:chgData name="Xing Jerry" userId="05d373c1f42877cb" providerId="LiveId" clId="{F1640CFC-D6DF-4CF6-9450-642E65F784EB}" dt="2019-10-04T13:00:40.290" v="62" actId="478"/>
          <ac:spMkLst>
            <pc:docMk/>
            <pc:sldMk cId="1655165219" sldId="257"/>
            <ac:spMk id="4" creationId="{0BA8AE2A-AB55-4AA9-834E-7E62E03A1F64}"/>
          </ac:spMkLst>
        </pc:spChg>
        <pc:spChg chg="add mod">
          <ac:chgData name="Xing Jerry" userId="05d373c1f42877cb" providerId="LiveId" clId="{F1640CFC-D6DF-4CF6-9450-642E65F784EB}" dt="2019-10-05T14:58:29.757" v="3987" actId="14100"/>
          <ac:spMkLst>
            <pc:docMk/>
            <pc:sldMk cId="1655165219" sldId="257"/>
            <ac:spMk id="4" creationId="{EB9BDBA8-8FF8-442F-ADB6-CF47CD2491FD}"/>
          </ac:spMkLst>
        </pc:spChg>
        <pc:spChg chg="add mod">
          <ac:chgData name="Xing Jerry" userId="05d373c1f42877cb" providerId="LiveId" clId="{F1640CFC-D6DF-4CF6-9450-642E65F784EB}" dt="2019-10-05T19:40:27.122" v="4624" actId="20577"/>
          <ac:spMkLst>
            <pc:docMk/>
            <pc:sldMk cId="1655165219" sldId="257"/>
            <ac:spMk id="5" creationId="{0D3979BC-E756-4A7E-A0B4-0B7CE420FCDB}"/>
          </ac:spMkLst>
        </pc:spChg>
        <pc:spChg chg="add del mod">
          <ac:chgData name="Xing Jerry" userId="05d373c1f42877cb" providerId="LiveId" clId="{F1640CFC-D6DF-4CF6-9450-642E65F784EB}" dt="2019-10-04T13:00:40.290" v="62" actId="478"/>
          <ac:spMkLst>
            <pc:docMk/>
            <pc:sldMk cId="1655165219" sldId="257"/>
            <ac:spMk id="5" creationId="{E9DF31A8-73E8-4986-BA26-3663F7A3A73D}"/>
          </ac:spMkLst>
        </pc:spChg>
        <pc:spChg chg="add del mod">
          <ac:chgData name="Xing Jerry" userId="05d373c1f42877cb" providerId="LiveId" clId="{F1640CFC-D6DF-4CF6-9450-642E65F784EB}" dt="2019-10-04T13:00:45.847" v="67"/>
          <ac:spMkLst>
            <pc:docMk/>
            <pc:sldMk cId="1655165219" sldId="257"/>
            <ac:spMk id="6" creationId="{FCADB6C4-660D-465E-A9FA-0F59BAD67356}"/>
          </ac:spMkLst>
        </pc:spChg>
        <pc:spChg chg="add del">
          <ac:chgData name="Xing Jerry" userId="05d373c1f42877cb" providerId="LiveId" clId="{F1640CFC-D6DF-4CF6-9450-642E65F784EB}" dt="2019-10-04T13:00:45.438" v="65"/>
          <ac:spMkLst>
            <pc:docMk/>
            <pc:sldMk cId="1655165219" sldId="257"/>
            <ac:spMk id="7" creationId="{A0A59983-F72D-454A-9BC5-035B88AD02C2}"/>
          </ac:spMkLst>
        </pc:spChg>
        <pc:spChg chg="add del mod">
          <ac:chgData name="Xing Jerry" userId="05d373c1f42877cb" providerId="LiveId" clId="{F1640CFC-D6DF-4CF6-9450-642E65F784EB}" dt="2019-10-05T14:49:47.129" v="3656" actId="478"/>
          <ac:spMkLst>
            <pc:docMk/>
            <pc:sldMk cId="1655165219" sldId="257"/>
            <ac:spMk id="8" creationId="{8184FB11-B38D-40AD-8B77-3EDA9867995C}"/>
          </ac:spMkLst>
        </pc:spChg>
        <pc:spChg chg="add del mod">
          <ac:chgData name="Xing Jerry" userId="05d373c1f42877cb" providerId="LiveId" clId="{F1640CFC-D6DF-4CF6-9450-642E65F784EB}" dt="2019-10-05T14:52:43.331" v="3885" actId="478"/>
          <ac:spMkLst>
            <pc:docMk/>
            <pc:sldMk cId="1655165219" sldId="257"/>
            <ac:spMk id="9" creationId="{5D5CDD84-2E03-4869-96A5-973CF9FBA0A6}"/>
          </ac:spMkLst>
        </pc:spChg>
        <pc:spChg chg="add del mod">
          <ac:chgData name="Xing Jerry" userId="05d373c1f42877cb" providerId="LiveId" clId="{F1640CFC-D6DF-4CF6-9450-642E65F784EB}" dt="2019-10-05T14:52:44.946" v="3886" actId="478"/>
          <ac:spMkLst>
            <pc:docMk/>
            <pc:sldMk cId="1655165219" sldId="257"/>
            <ac:spMk id="10" creationId="{4DFC9037-7170-4B68-A422-5C9E3529BEE9}"/>
          </ac:spMkLst>
        </pc:spChg>
        <pc:spChg chg="add mod">
          <ac:chgData name="Xing Jerry" userId="05d373c1f42877cb" providerId="LiveId" clId="{F1640CFC-D6DF-4CF6-9450-642E65F784EB}" dt="2019-10-05T20:18:20.728" v="4969" actId="207"/>
          <ac:spMkLst>
            <pc:docMk/>
            <pc:sldMk cId="1655165219" sldId="257"/>
            <ac:spMk id="12" creationId="{4B8DF2B7-1571-445E-9BD3-35472B20A18E}"/>
          </ac:spMkLst>
        </pc:spChg>
        <pc:spChg chg="add del mod">
          <ac:chgData name="Xing Jerry" userId="05d373c1f42877cb" providerId="LiveId" clId="{F1640CFC-D6DF-4CF6-9450-642E65F784EB}" dt="2019-10-04T13:21:35.681" v="361" actId="478"/>
          <ac:spMkLst>
            <pc:docMk/>
            <pc:sldMk cId="1655165219" sldId="257"/>
            <ac:spMk id="12" creationId="{CB407267-6923-4374-A92A-DC058415E357}"/>
          </ac:spMkLst>
        </pc:spChg>
        <pc:spChg chg="add mod">
          <ac:chgData name="Xing Jerry" userId="05d373c1f42877cb" providerId="LiveId" clId="{F1640CFC-D6DF-4CF6-9450-642E65F784EB}" dt="2019-10-05T14:57:18.532" v="3980" actId="1076"/>
          <ac:spMkLst>
            <pc:docMk/>
            <pc:sldMk cId="1655165219" sldId="257"/>
            <ac:spMk id="13" creationId="{7A28B5B8-270E-4AA0-AE35-1D05460ABD36}"/>
          </ac:spMkLst>
        </pc:spChg>
        <pc:spChg chg="add del mod">
          <ac:chgData name="Xing Jerry" userId="05d373c1f42877cb" providerId="LiveId" clId="{F1640CFC-D6DF-4CF6-9450-642E65F784EB}" dt="2019-10-04T13:21:35.681" v="361" actId="478"/>
          <ac:spMkLst>
            <pc:docMk/>
            <pc:sldMk cId="1655165219" sldId="257"/>
            <ac:spMk id="13" creationId="{C839CD23-0738-4B20-B9AF-6FCBE031F1BD}"/>
          </ac:spMkLst>
        </pc:spChg>
        <pc:spChg chg="add mod ord">
          <ac:chgData name="Xing Jerry" userId="05d373c1f42877cb" providerId="LiveId" clId="{F1640CFC-D6DF-4CF6-9450-642E65F784EB}" dt="2019-10-05T14:58:49.716" v="3990" actId="14100"/>
          <ac:spMkLst>
            <pc:docMk/>
            <pc:sldMk cId="1655165219" sldId="257"/>
            <ac:spMk id="14" creationId="{0EE972B8-D645-40C8-95B1-263BE4ABC631}"/>
          </ac:spMkLst>
        </pc:spChg>
        <pc:spChg chg="add mod">
          <ac:chgData name="Xing Jerry" userId="05d373c1f42877cb" providerId="LiveId" clId="{F1640CFC-D6DF-4CF6-9450-642E65F784EB}" dt="2019-10-05T14:59:18.465" v="3997" actId="12788"/>
          <ac:spMkLst>
            <pc:docMk/>
            <pc:sldMk cId="1655165219" sldId="257"/>
            <ac:spMk id="15" creationId="{4B116DFE-34AA-4632-ADB3-9565FB737D1C}"/>
          </ac:spMkLst>
        </pc:spChg>
        <pc:spChg chg="add del mod">
          <ac:chgData name="Xing Jerry" userId="05d373c1f42877cb" providerId="LiveId" clId="{F1640CFC-D6DF-4CF6-9450-642E65F784EB}" dt="2019-10-06T16:10:17.640" v="7241" actId="478"/>
          <ac:spMkLst>
            <pc:docMk/>
            <pc:sldMk cId="1655165219" sldId="257"/>
            <ac:spMk id="16" creationId="{5CA2608C-56E6-406E-A4D2-8628843FEBFA}"/>
          </ac:spMkLst>
        </pc:spChg>
        <pc:spChg chg="add del mod">
          <ac:chgData name="Xing Jerry" userId="05d373c1f42877cb" providerId="LiveId" clId="{F1640CFC-D6DF-4CF6-9450-642E65F784EB}" dt="2019-10-06T16:10:17.640" v="7241" actId="478"/>
          <ac:spMkLst>
            <pc:docMk/>
            <pc:sldMk cId="1655165219" sldId="257"/>
            <ac:spMk id="19" creationId="{2CBE666D-898D-41EF-9E10-E4246AA17161}"/>
          </ac:spMkLst>
        </pc:spChg>
        <pc:spChg chg="add">
          <ac:chgData name="Xing Jerry" userId="05d373c1f42877cb" providerId="LiveId" clId="{F1640CFC-D6DF-4CF6-9450-642E65F784EB}" dt="2019-10-06T16:10:18.166" v="7242"/>
          <ac:spMkLst>
            <pc:docMk/>
            <pc:sldMk cId="1655165219" sldId="257"/>
            <ac:spMk id="20" creationId="{2603FF62-BCAF-4B56-88CB-5F82970AC3CE}"/>
          </ac:spMkLst>
        </pc:spChg>
        <pc:spChg chg="add">
          <ac:chgData name="Xing Jerry" userId="05d373c1f42877cb" providerId="LiveId" clId="{F1640CFC-D6DF-4CF6-9450-642E65F784EB}" dt="2019-10-06T16:10:18.166" v="7242"/>
          <ac:spMkLst>
            <pc:docMk/>
            <pc:sldMk cId="1655165219" sldId="257"/>
            <ac:spMk id="21" creationId="{11D82F98-EB3C-4763-A9F6-2077C2622EB7}"/>
          </ac:spMkLst>
        </pc:spChg>
        <pc:picChg chg="add del mod">
          <ac:chgData name="Xing Jerry" userId="05d373c1f42877cb" providerId="LiveId" clId="{F1640CFC-D6DF-4CF6-9450-642E65F784EB}" dt="2019-10-06T16:10:17.640" v="7241" actId="478"/>
          <ac:picMkLst>
            <pc:docMk/>
            <pc:sldMk cId="1655165219" sldId="257"/>
            <ac:picMk id="17" creationId="{095C850E-7BCF-422D-8436-71D60E11FBA6}"/>
          </ac:picMkLst>
        </pc:picChg>
        <pc:picChg chg="add del mod">
          <ac:chgData name="Xing Jerry" userId="05d373c1f42877cb" providerId="LiveId" clId="{F1640CFC-D6DF-4CF6-9450-642E65F784EB}" dt="2019-10-06T16:10:17.640" v="7241" actId="478"/>
          <ac:picMkLst>
            <pc:docMk/>
            <pc:sldMk cId="1655165219" sldId="257"/>
            <ac:picMk id="18" creationId="{7DDDFC3B-2E7C-462A-B522-6E1956401A39}"/>
          </ac:picMkLst>
        </pc:picChg>
        <pc:picChg chg="add del mod">
          <ac:chgData name="Xing Jerry" userId="05d373c1f42877cb" providerId="LiveId" clId="{F1640CFC-D6DF-4CF6-9450-642E65F784EB}" dt="2019-10-05T15:03:54.039" v="4041" actId="478"/>
          <ac:picMkLst>
            <pc:docMk/>
            <pc:sldMk cId="1655165219" sldId="257"/>
            <ac:picMk id="20" creationId="{3D95F7A2-C1DE-4024-86CC-E158B9DA4E07}"/>
          </ac:picMkLst>
        </pc:picChg>
        <pc:picChg chg="add del mod">
          <ac:chgData name="Xing Jerry" userId="05d373c1f42877cb" providerId="LiveId" clId="{F1640CFC-D6DF-4CF6-9450-642E65F784EB}" dt="2019-10-05T15:03:54.039" v="4041" actId="478"/>
          <ac:picMkLst>
            <pc:docMk/>
            <pc:sldMk cId="1655165219" sldId="257"/>
            <ac:picMk id="21" creationId="{91C72197-095E-4139-8308-AE6078CB48F6}"/>
          </ac:picMkLst>
        </pc:picChg>
        <pc:picChg chg="add">
          <ac:chgData name="Xing Jerry" userId="05d373c1f42877cb" providerId="LiveId" clId="{F1640CFC-D6DF-4CF6-9450-642E65F784EB}" dt="2019-10-05T15:03:54.618" v="4042"/>
          <ac:picMkLst>
            <pc:docMk/>
            <pc:sldMk cId="1655165219" sldId="257"/>
            <ac:picMk id="22" creationId="{82ED5774-EAD8-4CD4-82DF-8C1F2A7E6235}"/>
          </ac:picMkLst>
        </pc:picChg>
        <pc:picChg chg="add">
          <ac:chgData name="Xing Jerry" userId="05d373c1f42877cb" providerId="LiveId" clId="{F1640CFC-D6DF-4CF6-9450-642E65F784EB}" dt="2019-10-05T15:03:54.618" v="4042"/>
          <ac:picMkLst>
            <pc:docMk/>
            <pc:sldMk cId="1655165219" sldId="257"/>
            <ac:picMk id="23" creationId="{F5085486-5B3B-471B-9A5E-9FAF371D3E00}"/>
          </ac:picMkLst>
        </pc:picChg>
        <pc:picChg chg="add">
          <ac:chgData name="Xing Jerry" userId="05d373c1f42877cb" providerId="LiveId" clId="{F1640CFC-D6DF-4CF6-9450-642E65F784EB}" dt="2019-10-06T16:10:18.166" v="7242"/>
          <ac:picMkLst>
            <pc:docMk/>
            <pc:sldMk cId="1655165219" sldId="257"/>
            <ac:picMk id="24" creationId="{ABB1E168-CA59-4186-B3DC-8537249BF24C}"/>
          </ac:picMkLst>
        </pc:picChg>
        <pc:picChg chg="add">
          <ac:chgData name="Xing Jerry" userId="05d373c1f42877cb" providerId="LiveId" clId="{F1640CFC-D6DF-4CF6-9450-642E65F784EB}" dt="2019-10-06T16:10:18.166" v="7242"/>
          <ac:picMkLst>
            <pc:docMk/>
            <pc:sldMk cId="1655165219" sldId="257"/>
            <ac:picMk id="25" creationId="{65F052FC-54C4-48CB-9A93-88D8DD1F8900}"/>
          </ac:picMkLst>
        </pc:picChg>
      </pc:sldChg>
      <pc:sldChg chg="addSp delSp modSp add del">
        <pc:chgData name="Xing Jerry" userId="05d373c1f42877cb" providerId="LiveId" clId="{F1640CFC-D6DF-4CF6-9450-642E65F784EB}" dt="2019-10-05T19:40:48.103" v="4625" actId="2696"/>
        <pc:sldMkLst>
          <pc:docMk/>
          <pc:sldMk cId="91413389" sldId="258"/>
        </pc:sldMkLst>
        <pc:spChg chg="mod">
          <ac:chgData name="Xing Jerry" userId="05d373c1f42877cb" providerId="LiveId" clId="{F1640CFC-D6DF-4CF6-9450-642E65F784EB}" dt="2019-10-04T13:22:00.833" v="366" actId="2711"/>
          <ac:spMkLst>
            <pc:docMk/>
            <pc:sldMk cId="91413389" sldId="258"/>
            <ac:spMk id="2" creationId="{FCF31CF3-81B5-47DC-8843-07C55EC25F96}"/>
          </ac:spMkLst>
        </pc:spChg>
        <pc:spChg chg="add del mod">
          <ac:chgData name="Xing Jerry" userId="05d373c1f42877cb" providerId="LiveId" clId="{F1640CFC-D6DF-4CF6-9450-642E65F784EB}" dt="2019-10-04T18:25:54.436" v="786"/>
          <ac:spMkLst>
            <pc:docMk/>
            <pc:sldMk cId="91413389" sldId="258"/>
            <ac:spMk id="3" creationId="{1413083D-FE32-4A96-A370-4CC5F4CDB169}"/>
          </ac:spMkLst>
        </pc:spChg>
        <pc:spChg chg="del">
          <ac:chgData name="Xing Jerry" userId="05d373c1f42877cb" providerId="LiveId" clId="{F1640CFC-D6DF-4CF6-9450-642E65F784EB}" dt="2019-10-04T13:20:52.575" v="355"/>
          <ac:spMkLst>
            <pc:docMk/>
            <pc:sldMk cId="91413389" sldId="258"/>
            <ac:spMk id="3" creationId="{A40BB463-988C-4593-843B-38BE9690F12B}"/>
          </ac:spMkLst>
        </pc:spChg>
        <pc:spChg chg="add del mod">
          <ac:chgData name="Xing Jerry" userId="05d373c1f42877cb" providerId="LiveId" clId="{F1640CFC-D6DF-4CF6-9450-642E65F784EB}" dt="2019-10-04T13:21:23.942" v="358"/>
          <ac:spMkLst>
            <pc:docMk/>
            <pc:sldMk cId="91413389" sldId="258"/>
            <ac:spMk id="5" creationId="{C028A21D-3609-4046-9417-2EAE59722424}"/>
          </ac:spMkLst>
        </pc:spChg>
        <pc:spChg chg="add mod">
          <ac:chgData name="Xing Jerry" userId="05d373c1f42877cb" providerId="LiveId" clId="{F1640CFC-D6DF-4CF6-9450-642E65F784EB}" dt="2019-10-04T18:25:54.436" v="786"/>
          <ac:spMkLst>
            <pc:docMk/>
            <pc:sldMk cId="91413389" sldId="258"/>
            <ac:spMk id="5" creationId="{CCFA205E-F10A-4678-8C58-AC421C0191D0}"/>
          </ac:spMkLst>
        </pc:spChg>
        <pc:spChg chg="add del mod">
          <ac:chgData name="Xing Jerry" userId="05d373c1f42877cb" providerId="LiveId" clId="{F1640CFC-D6DF-4CF6-9450-642E65F784EB}" dt="2019-10-04T13:21:26.392" v="359"/>
          <ac:spMkLst>
            <pc:docMk/>
            <pc:sldMk cId="91413389" sldId="258"/>
            <ac:spMk id="6" creationId="{CC8EF9C2-9B0B-4E7D-A505-F989885FDC00}"/>
          </ac:spMkLst>
        </pc:spChg>
        <pc:spChg chg="add mod">
          <ac:chgData name="Xing Jerry" userId="05d373c1f42877cb" providerId="LiveId" clId="{F1640CFC-D6DF-4CF6-9450-642E65F784EB}" dt="2019-10-04T13:24:15.966" v="452" actId="14100"/>
          <ac:spMkLst>
            <pc:docMk/>
            <pc:sldMk cId="91413389" sldId="258"/>
            <ac:spMk id="7" creationId="{12440DE9-7F23-40CF-A2A3-8DEB9A11F0AD}"/>
          </ac:spMkLst>
        </pc:spChg>
      </pc:sldChg>
      <pc:sldChg chg="add del ord modTransition">
        <pc:chgData name="Xing Jerry" userId="05d373c1f42877cb" providerId="LiveId" clId="{F1640CFC-D6DF-4CF6-9450-642E65F784EB}" dt="2019-10-06T14:11:45.752" v="6092" actId="2696"/>
        <pc:sldMkLst>
          <pc:docMk/>
          <pc:sldMk cId="3156674013" sldId="259"/>
        </pc:sldMkLst>
      </pc:sldChg>
      <pc:sldChg chg="addSp modSp add del modTransition">
        <pc:chgData name="Xing Jerry" userId="05d373c1f42877cb" providerId="LiveId" clId="{F1640CFC-D6DF-4CF6-9450-642E65F784EB}" dt="2019-10-06T14:11:45.647" v="6090" actId="2696"/>
        <pc:sldMkLst>
          <pc:docMk/>
          <pc:sldMk cId="3911829252" sldId="260"/>
        </pc:sldMkLst>
        <pc:spChg chg="mod">
          <ac:chgData name="Xing Jerry" userId="05d373c1f42877cb" providerId="LiveId" clId="{F1640CFC-D6DF-4CF6-9450-642E65F784EB}" dt="2019-10-04T17:58:04.303" v="730" actId="1076"/>
          <ac:spMkLst>
            <pc:docMk/>
            <pc:sldMk cId="3911829252" sldId="260"/>
            <ac:spMk id="2" creationId="{73E8B6EE-37E4-434C-A779-B390EF3469CA}"/>
          </ac:spMkLst>
        </pc:spChg>
        <pc:spChg chg="mod">
          <ac:chgData name="Xing Jerry" userId="05d373c1f42877cb" providerId="LiveId" clId="{F1640CFC-D6DF-4CF6-9450-642E65F784EB}" dt="2019-10-04T17:57:58.036" v="727" actId="1076"/>
          <ac:spMkLst>
            <pc:docMk/>
            <pc:sldMk cId="3911829252" sldId="260"/>
            <ac:spMk id="3" creationId="{1B8D72D6-5AA3-4584-9722-2E72889E6C8F}"/>
          </ac:spMkLst>
        </pc:spChg>
        <pc:spChg chg="add ord">
          <ac:chgData name="Xing Jerry" userId="05d373c1f42877cb" providerId="LiveId" clId="{F1640CFC-D6DF-4CF6-9450-642E65F784EB}" dt="2019-10-04T18:26:31.669" v="789" actId="167"/>
          <ac:spMkLst>
            <pc:docMk/>
            <pc:sldMk cId="3911829252" sldId="260"/>
            <ac:spMk id="21" creationId="{DCBF8AA2-4545-457D-8B9E-9B09A502F410}"/>
          </ac:spMkLst>
        </pc:spChg>
        <pc:spChg chg="add ord">
          <ac:chgData name="Xing Jerry" userId="05d373c1f42877cb" providerId="LiveId" clId="{F1640CFC-D6DF-4CF6-9450-642E65F784EB}" dt="2019-10-04T18:26:31.669" v="789" actId="167"/>
          <ac:spMkLst>
            <pc:docMk/>
            <pc:sldMk cId="3911829252" sldId="260"/>
            <ac:spMk id="22" creationId="{A55FBFC7-D9A3-417E-AF79-443CBA08B301}"/>
          </ac:spMkLst>
        </pc:spChg>
        <pc:spChg chg="add mod ord">
          <ac:chgData name="Xing Jerry" userId="05d373c1f42877cb" providerId="LiveId" clId="{F1640CFC-D6DF-4CF6-9450-642E65F784EB}" dt="2019-10-04T18:27:52.932" v="809" actId="207"/>
          <ac:spMkLst>
            <pc:docMk/>
            <pc:sldMk cId="3911829252" sldId="260"/>
            <ac:spMk id="128" creationId="{B28D8E03-64F0-44B5-8460-0F5D8FE7D865}"/>
          </ac:spMkLst>
        </pc:spChg>
        <pc:grpChg chg="mod">
          <ac:chgData name="Xing Jerry" userId="05d373c1f42877cb" providerId="LiveId" clId="{F1640CFC-D6DF-4CF6-9450-642E65F784EB}" dt="2019-10-04T18:26:39.461" v="790" actId="1076"/>
          <ac:grpSpMkLst>
            <pc:docMk/>
            <pc:sldMk cId="3911829252" sldId="260"/>
            <ac:grpSpMk id="10" creationId="{02956DCD-32D0-4A51-944D-BCC57C72CB61}"/>
          </ac:grpSpMkLst>
        </pc:grpChg>
        <pc:grpChg chg="add mod ord">
          <ac:chgData name="Xing Jerry" userId="05d373c1f42877cb" providerId="LiveId" clId="{F1640CFC-D6DF-4CF6-9450-642E65F784EB}" dt="2019-10-04T18:27:43.007" v="800" actId="207"/>
          <ac:grpSpMkLst>
            <pc:docMk/>
            <pc:sldMk cId="3911829252" sldId="260"/>
            <ac:grpSpMk id="23" creationId="{2DC621E3-1D73-4853-A776-C4F042D97B0F}"/>
          </ac:grpSpMkLst>
        </pc:grpChg>
        <pc:grpChg chg="add mod ord">
          <ac:chgData name="Xing Jerry" userId="05d373c1f42877cb" providerId="LiveId" clId="{F1640CFC-D6DF-4CF6-9450-642E65F784EB}" dt="2019-10-04T18:27:43.007" v="800" actId="207"/>
          <ac:grpSpMkLst>
            <pc:docMk/>
            <pc:sldMk cId="3911829252" sldId="260"/>
            <ac:grpSpMk id="44" creationId="{0D013A43-05F1-4B47-97AC-6F0C01236264}"/>
          </ac:grpSpMkLst>
        </pc:grpChg>
        <pc:grpChg chg="add mod ord">
          <ac:chgData name="Xing Jerry" userId="05d373c1f42877cb" providerId="LiveId" clId="{F1640CFC-D6DF-4CF6-9450-642E65F784EB}" dt="2019-10-04T18:27:43.007" v="800" actId="207"/>
          <ac:grpSpMkLst>
            <pc:docMk/>
            <pc:sldMk cId="3911829252" sldId="260"/>
            <ac:grpSpMk id="65" creationId="{9184510F-9930-4F7F-82D8-3CA0A7C04C26}"/>
          </ac:grpSpMkLst>
        </pc:grpChg>
        <pc:grpChg chg="add mod ord">
          <ac:chgData name="Xing Jerry" userId="05d373c1f42877cb" providerId="LiveId" clId="{F1640CFC-D6DF-4CF6-9450-642E65F784EB}" dt="2019-10-04T18:27:43.007" v="800" actId="207"/>
          <ac:grpSpMkLst>
            <pc:docMk/>
            <pc:sldMk cId="3911829252" sldId="260"/>
            <ac:grpSpMk id="86" creationId="{726806D7-A596-4488-84BA-9A8934C8883E}"/>
          </ac:grpSpMkLst>
        </pc:grpChg>
        <pc:grpChg chg="add mod ord">
          <ac:chgData name="Xing Jerry" userId="05d373c1f42877cb" providerId="LiveId" clId="{F1640CFC-D6DF-4CF6-9450-642E65F784EB}" dt="2019-10-04T18:27:43.007" v="800" actId="207"/>
          <ac:grpSpMkLst>
            <pc:docMk/>
            <pc:sldMk cId="3911829252" sldId="260"/>
            <ac:grpSpMk id="107" creationId="{32EBB04F-FF91-4EBB-800D-A6997B9D3487}"/>
          </ac:grpSpMkLst>
        </pc:grp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24" creationId="{4EE6278C-C005-4BFF-964D-82AD14F74028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25" creationId="{7F774E59-AFB8-410E-B88C-1E0D558CEAAC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26" creationId="{2F6C6C16-2425-4F31-A96E-50D84DC27AE1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27" creationId="{B751E0E4-707F-4642-B87B-E3E8BE4FA915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28" creationId="{A6BB9368-19D9-4580-BE90-A0199EAD2176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29" creationId="{0AEBD6FC-A847-412C-83F1-150846D27C87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30" creationId="{855C3E5A-1595-405B-999F-F0EC11FE65D0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31" creationId="{7E2D3203-AC72-42C5-B528-1CBFD6F918D4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32" creationId="{97572BF6-7C6A-4D9A-A022-42606A0B9AAD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33" creationId="{3D3A20CD-C33C-4C4A-AB54-800241648090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34" creationId="{FB4FCAA4-CD84-4B92-9831-F1922D710A9B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35" creationId="{B31092ED-588F-44EB-BCED-4CC1F38A66D0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36" creationId="{A120B440-4581-4901-B4EE-5E1F2A1DB4C4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37" creationId="{0BC40FE7-82FB-41F8-ABF2-65E973E41241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38" creationId="{3E45FA8A-FE36-45C2-AC37-1882D16EA9C1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39" creationId="{40291AD2-CFCB-479A-803F-B60B67720B23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40" creationId="{B710EC38-448E-4C17-89F1-7DD7A1C2C87E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41" creationId="{D28CA268-8F52-403E-A562-DA813D92AC5A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42" creationId="{E30E508D-5E2E-4120-AA0D-FFB9CE884FB4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43" creationId="{EF3CCD8A-C57D-43DF-BA80-434687AA7B8B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45" creationId="{4D95FEAA-696F-4F6B-9D32-67D91F9CD45E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46" creationId="{37A56775-49C2-4F55-ACB6-6DE8A3324104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47" creationId="{C530052B-16D0-4BC3-AE35-01E7213CED30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48" creationId="{A163635F-C072-4EC1-B175-D72B407F6716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49" creationId="{6F82B0F8-FDD1-4C03-9A8E-0B8DFB62C4A2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50" creationId="{0FB5BD53-26FF-46CF-865D-F92FA7B4625D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51" creationId="{887C03EB-83E5-499D-9AAF-5AB480E97B48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52" creationId="{45FE8E35-E49E-47AD-96EF-E95A4C468AEC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53" creationId="{BD48D706-32E4-4BC3-A3BB-8A36CA42C3C4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54" creationId="{B8BBE083-DE3F-4715-8364-E85ABCE4383D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55" creationId="{47834DD2-AEA1-42C8-BA1C-237101445F9D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56" creationId="{71B4C7F4-1922-4C76-99AF-78311AAA4060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57" creationId="{E468E778-EADA-4611-B124-957B18EFF44F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58" creationId="{191CAA08-B301-4EF8-A36A-9AD47F1A728D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59" creationId="{ABC185E6-DADB-4494-866F-5793F6D034A5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60" creationId="{35A4BFF8-F049-4C8C-A69A-3D0624982C31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61" creationId="{A22C31E1-7C02-4A0E-BCF7-B27986AAB01B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62" creationId="{781338EE-46DA-4D74-9AFD-1E30A7826494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63" creationId="{1423152F-F6FF-467B-B605-98513AF5C360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64" creationId="{947E8328-5145-4DD5-9710-A777FCC011F1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66" creationId="{FBF122C6-B665-45E2-AC26-B48A1DF331D3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67" creationId="{A8BEFE0F-A661-420D-AD23-1940E6167128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68" creationId="{EA4E8520-41C8-4967-8F4D-81057DCA2E69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69" creationId="{B8D962BA-0044-4889-8B1A-85AF0755E5CA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70" creationId="{04FBF412-4E01-47C5-A605-58C7CEE29C16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71" creationId="{FFD75D25-34D2-4712-BF30-940BC2E49F9A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72" creationId="{F6D5826A-966B-4D42-8B12-2137ABE759C5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73" creationId="{E56271F7-889B-4A86-93AF-52CA5923FE40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74" creationId="{034C549A-5C94-4D91-AEFC-5B45B091AF22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75" creationId="{25E25D5D-B253-4081-9E33-4CFD399BBF16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76" creationId="{B57C7D3A-DE63-4E58-AFF7-E9A492CEE0EC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77" creationId="{DE1525E3-37B8-4783-A1A0-8D8078533F62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78" creationId="{132689A7-8058-497A-99CC-F4EB22A1B5EF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79" creationId="{1D35987B-87AE-4794-8CE9-2F5937A88BA0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80" creationId="{0BE4A75E-642C-47E7-BDAC-0E6D8B84CB6D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81" creationId="{2480AA67-4CD0-426A-AFF0-A057B69B2E3B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82" creationId="{D93E1CD1-6D83-4993-A4EA-CE6026DBA2D9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83" creationId="{417F4690-0CB1-43E5-A846-070E65398BF6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84" creationId="{547583E1-F59C-450B-AAD7-482147CEBE91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85" creationId="{60CCA9B7-994B-4545-A21F-D80A1077C0AB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87" creationId="{99EB7094-7EA5-41F0-938C-A075D53CF782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88" creationId="{DD38F039-3426-4C05-9EDF-C78B9FFFD72F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89" creationId="{91033085-70AF-40E7-A9B7-225832E49E4D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90" creationId="{8F557581-2778-4C91-9977-09B3CFB6966A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91" creationId="{3F2FEC08-BF3D-4208-94F7-3B078A23E443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92" creationId="{0FD68668-F1B4-42D3-A6B3-B00E3725825F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93" creationId="{1EAA26E9-F51C-4E69-8A91-6241DF422D6A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94" creationId="{CB9DA7F0-D8EA-4BCD-A08B-30D033229C2E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95" creationId="{680EF93C-4156-4BC3-8CAB-36E781647B76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96" creationId="{A514C48C-D3D4-4A41-A347-2250136DD01D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97" creationId="{4270BE52-AA8B-4546-B56A-1AB063AD57F6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98" creationId="{1E15ABA0-F4C9-44D8-8BA9-E933EB8E50BA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99" creationId="{AE000174-57A4-48C3-87AB-45B2299C212A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00" creationId="{F74F7F4C-91CE-4961-AAA5-834930D766BA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01" creationId="{74BAE780-2C40-4354-9235-91412ECBEBB3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02" creationId="{36372E6D-8307-43BC-A72C-978AA084E064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03" creationId="{F5BC54CB-0D01-4A3F-B4AC-C719A19F8D15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04" creationId="{6411765A-8C3B-46E4-8FEE-90EE815AC614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05" creationId="{19C385AA-9EAC-4063-AD36-346A162A0DEC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06" creationId="{46838808-7116-4805-A2D6-D4A3C4D6F3B7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08" creationId="{C7776811-E98F-4655-9EA1-53643BF0C92E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09" creationId="{002423A6-5AB0-40B3-855F-F7E1776BD351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10" creationId="{9CDB4544-8016-4972-879F-3AD4B470E8EA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11" creationId="{267BE463-7AE9-4571-BE4B-395626F98C2E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12" creationId="{B9074E64-1D4F-4567-AD96-CA0EABF19EE0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13" creationId="{D514B967-24E8-43FD-9B3A-BBFB9BBD34FA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14" creationId="{51A424DF-7CE4-4D6F-9B67-04B78FEE68C6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15" creationId="{7CB93533-D233-4291-86F0-3BCC3AAA0567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16" creationId="{4440B849-0F94-471D-950C-78E78F1D253B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17" creationId="{79187564-D995-470C-8E6A-A420562DBBB3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18" creationId="{86FF9097-A4E9-4D0A-BFB6-8F54B05D8B7E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19" creationId="{E6987AA8-664A-408D-B017-C3FCA6F29841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20" creationId="{DEE5DC70-EDA1-4733-86BF-2F1A771677FE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21" creationId="{FF6B4658-038D-4BCD-BC67-75CF967B9520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22" creationId="{CB75D161-C154-4B37-B745-07CF0FB8742C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23" creationId="{B110F14B-B90A-4E67-9492-198F554498C3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24" creationId="{1BB9EBA9-B6CE-4915-A53E-80A26D2B0F12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25" creationId="{2FABD782-79AA-4A3B-B412-083D5E4DC92C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26" creationId="{856CE065-E508-40CA-8B82-2C0FDBCFEA91}"/>
          </ac:picMkLst>
        </pc:picChg>
        <pc:picChg chg="mod">
          <ac:chgData name="Xing Jerry" userId="05d373c1f42877cb" providerId="LiveId" clId="{F1640CFC-D6DF-4CF6-9450-642E65F784EB}" dt="2019-10-04T18:27:38.278" v="799" actId="2085"/>
          <ac:picMkLst>
            <pc:docMk/>
            <pc:sldMk cId="3911829252" sldId="260"/>
            <ac:picMk id="127" creationId="{6738BA36-173F-4349-A967-395381D807CA}"/>
          </ac:picMkLst>
        </pc:picChg>
      </pc:sldChg>
      <pc:sldChg chg="addSp delSp modSp add del">
        <pc:chgData name="Xing Jerry" userId="05d373c1f42877cb" providerId="LiveId" clId="{F1640CFC-D6DF-4CF6-9450-642E65F784EB}" dt="2019-10-04T19:23:26.223" v="1388" actId="2696"/>
        <pc:sldMkLst>
          <pc:docMk/>
          <pc:sldMk cId="975815524" sldId="261"/>
        </pc:sldMkLst>
        <pc:spChg chg="mod">
          <ac:chgData name="Xing Jerry" userId="05d373c1f42877cb" providerId="LiveId" clId="{F1640CFC-D6DF-4CF6-9450-642E65F784EB}" dt="2019-10-04T18:24:03.622" v="738"/>
          <ac:spMkLst>
            <pc:docMk/>
            <pc:sldMk cId="975815524" sldId="261"/>
            <ac:spMk id="2" creationId="{A8C6C31B-DFA4-4316-96A2-2962A96364CD}"/>
          </ac:spMkLst>
        </pc:spChg>
        <pc:spChg chg="mod">
          <ac:chgData name="Xing Jerry" userId="05d373c1f42877cb" providerId="LiveId" clId="{F1640CFC-D6DF-4CF6-9450-642E65F784EB}" dt="2019-10-04T18:24:24.639" v="771" actId="15"/>
          <ac:spMkLst>
            <pc:docMk/>
            <pc:sldMk cId="975815524" sldId="261"/>
            <ac:spMk id="3" creationId="{1D74D021-4B44-449B-9F70-9EE589D45CCB}"/>
          </ac:spMkLst>
        </pc:spChg>
        <pc:spChg chg="add del mod">
          <ac:chgData name="Xing Jerry" userId="05d373c1f42877cb" providerId="LiveId" clId="{F1640CFC-D6DF-4CF6-9450-642E65F784EB}" dt="2019-10-04T18:25:31.893" v="781"/>
          <ac:spMkLst>
            <pc:docMk/>
            <pc:sldMk cId="975815524" sldId="261"/>
            <ac:spMk id="5" creationId="{1538A9B1-6D0B-450D-AAE6-8092F203EA6D}"/>
          </ac:spMkLst>
        </pc:spChg>
        <pc:spChg chg="add del mod">
          <ac:chgData name="Xing Jerry" userId="05d373c1f42877cb" providerId="LiveId" clId="{F1640CFC-D6DF-4CF6-9450-642E65F784EB}" dt="2019-10-04T18:25:51.027" v="785"/>
          <ac:spMkLst>
            <pc:docMk/>
            <pc:sldMk cId="975815524" sldId="261"/>
            <ac:spMk id="6" creationId="{FD72055A-B3BB-4F43-8639-DCC88CB7BF46}"/>
          </ac:spMkLst>
        </pc:spChg>
        <pc:spChg chg="add mod">
          <ac:chgData name="Xing Jerry" userId="05d373c1f42877cb" providerId="LiveId" clId="{F1640CFC-D6DF-4CF6-9450-642E65F784EB}" dt="2019-10-04T19:13:39.946" v="1338" actId="1076"/>
          <ac:spMkLst>
            <pc:docMk/>
            <pc:sldMk cId="975815524" sldId="261"/>
            <ac:spMk id="7" creationId="{3AF20F5E-6CEF-47F5-9923-FC4E6ABA45A1}"/>
          </ac:spMkLst>
        </pc:spChg>
        <pc:spChg chg="add del mod">
          <ac:chgData name="Xing Jerry" userId="05d373c1f42877cb" providerId="LiveId" clId="{F1640CFC-D6DF-4CF6-9450-642E65F784EB}" dt="2019-10-04T18:57:29.669" v="949" actId="478"/>
          <ac:spMkLst>
            <pc:docMk/>
            <pc:sldMk cId="975815524" sldId="261"/>
            <ac:spMk id="14" creationId="{5DD61CD7-8928-4EE9-9A41-753BC4F15121}"/>
          </ac:spMkLst>
        </pc:spChg>
        <pc:picChg chg="add del mod">
          <ac:chgData name="Xing Jerry" userId="05d373c1f42877cb" providerId="LiveId" clId="{F1640CFC-D6DF-4CF6-9450-642E65F784EB}" dt="2019-10-04T18:40:54.586" v="927"/>
          <ac:picMkLst>
            <pc:docMk/>
            <pc:sldMk cId="975815524" sldId="261"/>
            <ac:picMk id="9" creationId="{10FA5755-EC98-4166-A530-F710C49D9057}"/>
          </ac:picMkLst>
        </pc:picChg>
        <pc:picChg chg="add del mod">
          <ac:chgData name="Xing Jerry" userId="05d373c1f42877cb" providerId="LiveId" clId="{F1640CFC-D6DF-4CF6-9450-642E65F784EB}" dt="2019-10-04T19:03:27.843" v="1232" actId="478"/>
          <ac:picMkLst>
            <pc:docMk/>
            <pc:sldMk cId="975815524" sldId="261"/>
            <ac:picMk id="11" creationId="{FA6858A6-68DD-4614-9C47-07F7DD36B6E5}"/>
          </ac:picMkLst>
        </pc:picChg>
        <pc:picChg chg="add mod">
          <ac:chgData name="Xing Jerry" userId="05d373c1f42877cb" providerId="LiveId" clId="{F1640CFC-D6DF-4CF6-9450-642E65F784EB}" dt="2019-10-04T19:04:35.190" v="1252" actId="14861"/>
          <ac:picMkLst>
            <pc:docMk/>
            <pc:sldMk cId="975815524" sldId="261"/>
            <ac:picMk id="13" creationId="{A8C99AE1-C404-46BA-ACE6-CC0C7656E0F7}"/>
          </ac:picMkLst>
        </pc:picChg>
      </pc:sldChg>
      <pc:sldChg chg="delSp modSp add del">
        <pc:chgData name="Xing Jerry" userId="05d373c1f42877cb" providerId="LiveId" clId="{F1640CFC-D6DF-4CF6-9450-642E65F784EB}" dt="2019-10-06T14:11:49.924" v="6095" actId="2696"/>
        <pc:sldMkLst>
          <pc:docMk/>
          <pc:sldMk cId="2086700827" sldId="262"/>
        </pc:sldMkLst>
        <pc:spChg chg="mod">
          <ac:chgData name="Xing Jerry" userId="05d373c1f42877cb" providerId="LiveId" clId="{F1640CFC-D6DF-4CF6-9450-642E65F784EB}" dt="2019-10-04T18:29:18.277" v="832" actId="1076"/>
          <ac:spMkLst>
            <pc:docMk/>
            <pc:sldMk cId="2086700827" sldId="262"/>
            <ac:spMk id="2" creationId="{73E8B6EE-37E4-434C-A779-B390EF3469CA}"/>
          </ac:spMkLst>
        </pc:spChg>
        <pc:spChg chg="mod">
          <ac:chgData name="Xing Jerry" userId="05d373c1f42877cb" providerId="LiveId" clId="{F1640CFC-D6DF-4CF6-9450-642E65F784EB}" dt="2019-10-04T18:29:13.993" v="830" actId="1076"/>
          <ac:spMkLst>
            <pc:docMk/>
            <pc:sldMk cId="2086700827" sldId="262"/>
            <ac:spMk id="3" creationId="{1B8D72D6-5AA3-4584-9722-2E72889E6C8F}"/>
          </ac:spMkLst>
        </pc:spChg>
        <pc:spChg chg="mod">
          <ac:chgData name="Xing Jerry" userId="05d373c1f42877cb" providerId="LiveId" clId="{F1640CFC-D6DF-4CF6-9450-642E65F784EB}" dt="2019-10-04T18:28:47.700" v="824" actId="1076"/>
          <ac:spMkLst>
            <pc:docMk/>
            <pc:sldMk cId="2086700827" sldId="262"/>
            <ac:spMk id="18" creationId="{0F93583A-D835-4E32-B7CF-3AD0C67C9042}"/>
          </ac:spMkLst>
        </pc:spChg>
        <pc:grpChg chg="mod">
          <ac:chgData name="Xing Jerry" userId="05d373c1f42877cb" providerId="LiveId" clId="{F1640CFC-D6DF-4CF6-9450-642E65F784EB}" dt="2019-10-04T18:29:20.763" v="833" actId="1076"/>
          <ac:grpSpMkLst>
            <pc:docMk/>
            <pc:sldMk cId="2086700827" sldId="262"/>
            <ac:grpSpMk id="10" creationId="{02956DCD-32D0-4A51-944D-BCC57C72CB61}"/>
          </ac:grpSpMkLst>
        </pc:grpChg>
        <pc:grpChg chg="del">
          <ac:chgData name="Xing Jerry" userId="05d373c1f42877cb" providerId="LiveId" clId="{F1640CFC-D6DF-4CF6-9450-642E65F784EB}" dt="2019-10-04T18:28:22.716" v="812" actId="478"/>
          <ac:grpSpMkLst>
            <pc:docMk/>
            <pc:sldMk cId="2086700827" sldId="262"/>
            <ac:grpSpMk id="23" creationId="{2DC621E3-1D73-4853-A776-C4F042D97B0F}"/>
          </ac:grpSpMkLst>
        </pc:grpChg>
        <pc:grpChg chg="del">
          <ac:chgData name="Xing Jerry" userId="05d373c1f42877cb" providerId="LiveId" clId="{F1640CFC-D6DF-4CF6-9450-642E65F784EB}" dt="2019-10-04T18:28:22.716" v="812" actId="478"/>
          <ac:grpSpMkLst>
            <pc:docMk/>
            <pc:sldMk cId="2086700827" sldId="262"/>
            <ac:grpSpMk id="44" creationId="{0D013A43-05F1-4B47-97AC-6F0C01236264}"/>
          </ac:grpSpMkLst>
        </pc:grpChg>
        <pc:grpChg chg="del">
          <ac:chgData name="Xing Jerry" userId="05d373c1f42877cb" providerId="LiveId" clId="{F1640CFC-D6DF-4CF6-9450-642E65F784EB}" dt="2019-10-04T18:28:22.716" v="812" actId="478"/>
          <ac:grpSpMkLst>
            <pc:docMk/>
            <pc:sldMk cId="2086700827" sldId="262"/>
            <ac:grpSpMk id="65" creationId="{9184510F-9930-4F7F-82D8-3CA0A7C04C26}"/>
          </ac:grpSpMkLst>
        </pc:grpChg>
        <pc:grpChg chg="del">
          <ac:chgData name="Xing Jerry" userId="05d373c1f42877cb" providerId="LiveId" clId="{F1640CFC-D6DF-4CF6-9450-642E65F784EB}" dt="2019-10-04T18:28:22.716" v="812" actId="478"/>
          <ac:grpSpMkLst>
            <pc:docMk/>
            <pc:sldMk cId="2086700827" sldId="262"/>
            <ac:grpSpMk id="86" creationId="{726806D7-A596-4488-84BA-9A8934C8883E}"/>
          </ac:grpSpMkLst>
        </pc:grpChg>
        <pc:grpChg chg="del">
          <ac:chgData name="Xing Jerry" userId="05d373c1f42877cb" providerId="LiveId" clId="{F1640CFC-D6DF-4CF6-9450-642E65F784EB}" dt="2019-10-04T18:28:22.716" v="812" actId="478"/>
          <ac:grpSpMkLst>
            <pc:docMk/>
            <pc:sldMk cId="2086700827" sldId="262"/>
            <ac:grpSpMk id="107" creationId="{32EBB04F-FF91-4EBB-800D-A6997B9D3487}"/>
          </ac:grpSpMkLst>
        </pc:grpChg>
        <pc:picChg chg="mod">
          <ac:chgData name="Xing Jerry" userId="05d373c1f42877cb" providerId="LiveId" clId="{F1640CFC-D6DF-4CF6-9450-642E65F784EB}" dt="2019-10-04T18:28:45.876" v="823" actId="1076"/>
          <ac:picMkLst>
            <pc:docMk/>
            <pc:sldMk cId="2086700827" sldId="262"/>
            <ac:picMk id="19" creationId="{B8CFEDD7-2BBC-4BAE-A240-BAE30BD88404}"/>
          </ac:picMkLst>
        </pc:picChg>
        <pc:picChg chg="mod">
          <ac:chgData name="Xing Jerry" userId="05d373c1f42877cb" providerId="LiveId" clId="{F1640CFC-D6DF-4CF6-9450-642E65F784EB}" dt="2019-10-05T02:56:27.731" v="1617" actId="1076"/>
          <ac:picMkLst>
            <pc:docMk/>
            <pc:sldMk cId="2086700827" sldId="262"/>
            <ac:picMk id="20" creationId="{3F492A8C-4180-4BB6-A259-1BFBE745DF14}"/>
          </ac:picMkLst>
        </pc:picChg>
      </pc:sldChg>
      <pc:sldChg chg="addSp delSp modSp add del">
        <pc:chgData name="Xing Jerry" userId="05d373c1f42877cb" providerId="LiveId" clId="{F1640CFC-D6DF-4CF6-9450-642E65F784EB}" dt="2019-10-04T19:23:26.206" v="1387" actId="2696"/>
        <pc:sldMkLst>
          <pc:docMk/>
          <pc:sldMk cId="4152985250" sldId="263"/>
        </pc:sldMkLst>
        <pc:spChg chg="mod">
          <ac:chgData name="Xing Jerry" userId="05d373c1f42877cb" providerId="LiveId" clId="{F1640CFC-D6DF-4CF6-9450-642E65F784EB}" dt="2019-10-04T19:13:35.093" v="1337" actId="1076"/>
          <ac:spMkLst>
            <pc:docMk/>
            <pc:sldMk cId="4152985250" sldId="263"/>
            <ac:spMk id="7" creationId="{3AF20F5E-6CEF-47F5-9923-FC4E6ABA45A1}"/>
          </ac:spMkLst>
        </pc:spChg>
        <pc:spChg chg="add mod">
          <ac:chgData name="Xing Jerry" userId="05d373c1f42877cb" providerId="LiveId" clId="{F1640CFC-D6DF-4CF6-9450-642E65F784EB}" dt="2019-10-04T19:10:32.737" v="1292" actId="12788"/>
          <ac:spMkLst>
            <pc:docMk/>
            <pc:sldMk cId="4152985250" sldId="263"/>
            <ac:spMk id="8" creationId="{6857E9C1-321B-4ADC-ABFB-03F54CA37C7C}"/>
          </ac:spMkLst>
        </pc:spChg>
        <pc:spChg chg="add mod">
          <ac:chgData name="Xing Jerry" userId="05d373c1f42877cb" providerId="LiveId" clId="{F1640CFC-D6DF-4CF6-9450-642E65F784EB}" dt="2019-10-04T19:12:37.158" v="1320" actId="1076"/>
          <ac:spMkLst>
            <pc:docMk/>
            <pc:sldMk cId="4152985250" sldId="263"/>
            <ac:spMk id="25" creationId="{E8707829-23E5-401B-8E20-6B3DCE01AF21}"/>
          </ac:spMkLst>
        </pc:spChg>
        <pc:spChg chg="add mod">
          <ac:chgData name="Xing Jerry" userId="05d373c1f42877cb" providerId="LiveId" clId="{F1640CFC-D6DF-4CF6-9450-642E65F784EB}" dt="2019-10-04T19:13:00.908" v="1329" actId="1076"/>
          <ac:spMkLst>
            <pc:docMk/>
            <pc:sldMk cId="4152985250" sldId="263"/>
            <ac:spMk id="26" creationId="{1023B241-EE6D-4B6C-B56D-873CA2D1C484}"/>
          </ac:spMkLst>
        </pc:spChg>
        <pc:spChg chg="add mod">
          <ac:chgData name="Xing Jerry" userId="05d373c1f42877cb" providerId="LiveId" clId="{F1640CFC-D6DF-4CF6-9450-642E65F784EB}" dt="2019-10-04T19:13:11.679" v="1334" actId="1076"/>
          <ac:spMkLst>
            <pc:docMk/>
            <pc:sldMk cId="4152985250" sldId="263"/>
            <ac:spMk id="30" creationId="{EC27A109-56D8-456C-B9CE-36C9E77DE651}"/>
          </ac:spMkLst>
        </pc:spChg>
        <pc:picChg chg="add mod">
          <ac:chgData name="Xing Jerry" userId="05d373c1f42877cb" providerId="LiveId" clId="{F1640CFC-D6DF-4CF6-9450-642E65F784EB}" dt="2019-10-04T19:08:55.953" v="1284" actId="207"/>
          <ac:picMkLst>
            <pc:docMk/>
            <pc:sldMk cId="4152985250" sldId="263"/>
            <ac:picMk id="6" creationId="{FB61C49B-1167-4182-9B26-E9FF054E0E8A}"/>
          </ac:picMkLst>
        </pc:picChg>
        <pc:picChg chg="del">
          <ac:chgData name="Xing Jerry" userId="05d373c1f42877cb" providerId="LiveId" clId="{F1640CFC-D6DF-4CF6-9450-642E65F784EB}" dt="2019-10-04T19:03:25.396" v="1231" actId="478"/>
          <ac:picMkLst>
            <pc:docMk/>
            <pc:sldMk cId="4152985250" sldId="263"/>
            <ac:picMk id="11" creationId="{FA6858A6-68DD-4614-9C47-07F7DD36B6E5}"/>
          </ac:picMkLst>
        </pc:picChg>
        <pc:picChg chg="add mod">
          <ac:chgData name="Xing Jerry" userId="05d373c1f42877cb" providerId="LiveId" clId="{F1640CFC-D6DF-4CF6-9450-642E65F784EB}" dt="2019-10-04T19:12:56.027" v="1326" actId="408"/>
          <ac:picMkLst>
            <pc:docMk/>
            <pc:sldMk cId="4152985250" sldId="263"/>
            <ac:picMk id="12" creationId="{D194C8D7-F4C9-4288-BB55-1DD446E6C88B}"/>
          </ac:picMkLst>
        </pc:picChg>
        <pc:picChg chg="del">
          <ac:chgData name="Xing Jerry" userId="05d373c1f42877cb" providerId="LiveId" clId="{F1640CFC-D6DF-4CF6-9450-642E65F784EB}" dt="2019-10-04T19:03:25.396" v="1231" actId="478"/>
          <ac:picMkLst>
            <pc:docMk/>
            <pc:sldMk cId="4152985250" sldId="263"/>
            <ac:picMk id="13" creationId="{A8C99AE1-C404-46BA-ACE6-CC0C7656E0F7}"/>
          </ac:picMkLst>
        </pc:picChg>
        <pc:picChg chg="add del mod">
          <ac:chgData name="Xing Jerry" userId="05d373c1f42877cb" providerId="LiveId" clId="{F1640CFC-D6DF-4CF6-9450-642E65F784EB}" dt="2019-10-04T19:11:54.117" v="1299" actId="478"/>
          <ac:picMkLst>
            <pc:docMk/>
            <pc:sldMk cId="4152985250" sldId="263"/>
            <ac:picMk id="14" creationId="{7750355D-BB82-4050-967B-6173BBC7DEAE}"/>
          </ac:picMkLst>
        </pc:picChg>
        <pc:picChg chg="add del mod">
          <ac:chgData name="Xing Jerry" userId="05d373c1f42877cb" providerId="LiveId" clId="{F1640CFC-D6DF-4CF6-9450-642E65F784EB}" dt="2019-10-04T19:11:54.117" v="1299" actId="478"/>
          <ac:picMkLst>
            <pc:docMk/>
            <pc:sldMk cId="4152985250" sldId="263"/>
            <ac:picMk id="15" creationId="{AE863F8A-D804-407B-9D93-2284C4F2F62A}"/>
          </ac:picMkLst>
        </pc:picChg>
        <pc:picChg chg="add mod">
          <ac:chgData name="Xing Jerry" userId="05d373c1f42877cb" providerId="LiveId" clId="{F1640CFC-D6DF-4CF6-9450-642E65F784EB}" dt="2019-10-04T19:12:56.027" v="1326" actId="408"/>
          <ac:picMkLst>
            <pc:docMk/>
            <pc:sldMk cId="4152985250" sldId="263"/>
            <ac:picMk id="21" creationId="{BBD10C3E-29BF-48C1-B3BC-777157DA913B}"/>
          </ac:picMkLst>
        </pc:picChg>
        <pc:picChg chg="add mod">
          <ac:chgData name="Xing Jerry" userId="05d373c1f42877cb" providerId="LiveId" clId="{F1640CFC-D6DF-4CF6-9450-642E65F784EB}" dt="2019-10-04T19:12:56.027" v="1326" actId="408"/>
          <ac:picMkLst>
            <pc:docMk/>
            <pc:sldMk cId="4152985250" sldId="263"/>
            <ac:picMk id="22" creationId="{3D47B3D5-ECEA-4128-B54A-4EA68F89247A}"/>
          </ac:picMkLst>
        </pc:picChg>
        <pc:cxnChg chg="add mod">
          <ac:chgData name="Xing Jerry" userId="05d373c1f42877cb" providerId="LiveId" clId="{F1640CFC-D6DF-4CF6-9450-642E65F784EB}" dt="2019-10-04T19:10:40.558" v="1294" actId="1582"/>
          <ac:cxnSpMkLst>
            <pc:docMk/>
            <pc:sldMk cId="4152985250" sldId="263"/>
            <ac:cxnSpMk id="10" creationId="{A51622EC-7345-4F2C-8DD1-136AF1A3CD8B}"/>
          </ac:cxnSpMkLst>
        </pc:cxnChg>
        <pc:cxnChg chg="add mod">
          <ac:chgData name="Xing Jerry" userId="05d373c1f42877cb" providerId="LiveId" clId="{F1640CFC-D6DF-4CF6-9450-642E65F784EB}" dt="2019-10-04T19:12:51.689" v="1325" actId="1076"/>
          <ac:cxnSpMkLst>
            <pc:docMk/>
            <pc:sldMk cId="4152985250" sldId="263"/>
            <ac:cxnSpMk id="18" creationId="{420B2EC9-6A38-4A4A-88D9-0CE78147BA84}"/>
          </ac:cxnSpMkLst>
        </pc:cxnChg>
        <pc:cxnChg chg="add mod">
          <ac:chgData name="Xing Jerry" userId="05d373c1f42877cb" providerId="LiveId" clId="{F1640CFC-D6DF-4CF6-9450-642E65F784EB}" dt="2019-10-04T19:12:56.027" v="1326" actId="408"/>
          <ac:cxnSpMkLst>
            <pc:docMk/>
            <pc:sldMk cId="4152985250" sldId="263"/>
            <ac:cxnSpMk id="20" creationId="{862D2C22-6C58-4ABA-834B-FE3D5D7305EB}"/>
          </ac:cxnSpMkLst>
        </pc:cxnChg>
      </pc:sldChg>
      <pc:sldChg chg="add del">
        <pc:chgData name="Xing Jerry" userId="05d373c1f42877cb" providerId="LiveId" clId="{F1640CFC-D6DF-4CF6-9450-642E65F784EB}" dt="2019-10-04T23:47:53.561" v="2385" actId="2696"/>
        <pc:sldMkLst>
          <pc:docMk/>
          <pc:sldMk cId="4252114447" sldId="264"/>
        </pc:sldMkLst>
      </pc:sldChg>
      <pc:sldChg chg="add del">
        <pc:chgData name="Xing Jerry" userId="05d373c1f42877cb" providerId="LiveId" clId="{F1640CFC-D6DF-4CF6-9450-642E65F784EB}" dt="2019-10-04T23:47:53.526" v="2384" actId="2696"/>
        <pc:sldMkLst>
          <pc:docMk/>
          <pc:sldMk cId="2998757800" sldId="265"/>
        </pc:sldMkLst>
      </pc:sldChg>
      <pc:sldChg chg="addSp delSp modSp add del modTransition">
        <pc:chgData name="Xing Jerry" userId="05d373c1f42877cb" providerId="LiveId" clId="{F1640CFC-D6DF-4CF6-9450-642E65F784EB}" dt="2019-10-06T14:11:52.068" v="6096" actId="2696"/>
        <pc:sldMkLst>
          <pc:docMk/>
          <pc:sldMk cId="378241517" sldId="266"/>
        </pc:sldMkLst>
        <pc:spChg chg="add mod">
          <ac:chgData name="Xing Jerry" userId="05d373c1f42877cb" providerId="LiveId" clId="{F1640CFC-D6DF-4CF6-9450-642E65F784EB}" dt="2019-10-04T23:16:31.820" v="1723" actId="12789"/>
          <ac:spMkLst>
            <pc:docMk/>
            <pc:sldMk cId="378241517" sldId="266"/>
            <ac:spMk id="5" creationId="{C4AB4FFB-28F1-4FD6-ADF2-4697CF97DA8E}"/>
          </ac:spMkLst>
        </pc:spChg>
        <pc:spChg chg="mod">
          <ac:chgData name="Xing Jerry" userId="05d373c1f42877cb" providerId="LiveId" clId="{F1640CFC-D6DF-4CF6-9450-642E65F784EB}" dt="2019-10-05T18:39:01.914" v="4179" actId="20577"/>
          <ac:spMkLst>
            <pc:docMk/>
            <pc:sldMk cId="378241517" sldId="266"/>
            <ac:spMk id="7" creationId="{3AF20F5E-6CEF-47F5-9923-FC4E6ABA45A1}"/>
          </ac:spMkLst>
        </pc:spChg>
        <pc:spChg chg="mod">
          <ac:chgData name="Xing Jerry" userId="05d373c1f42877cb" providerId="LiveId" clId="{F1640CFC-D6DF-4CF6-9450-642E65F784EB}" dt="2019-10-04T19:25:53.573" v="1436" actId="1076"/>
          <ac:spMkLst>
            <pc:docMk/>
            <pc:sldMk cId="378241517" sldId="266"/>
            <ac:spMk id="8" creationId="{6857E9C1-321B-4ADC-ABFB-03F54CA37C7C}"/>
          </ac:spMkLst>
        </pc:spChg>
        <pc:spChg chg="mod">
          <ac:chgData name="Xing Jerry" userId="05d373c1f42877cb" providerId="LiveId" clId="{F1640CFC-D6DF-4CF6-9450-642E65F784EB}" dt="2019-10-04T23:16:34.799" v="1724" actId="12789"/>
          <ac:spMkLst>
            <pc:docMk/>
            <pc:sldMk cId="378241517" sldId="266"/>
            <ac:spMk id="25" creationId="{E8707829-23E5-401B-8E20-6B3DCE01AF21}"/>
          </ac:spMkLst>
        </pc:spChg>
        <pc:spChg chg="del">
          <ac:chgData name="Xing Jerry" userId="05d373c1f42877cb" providerId="LiveId" clId="{F1640CFC-D6DF-4CF6-9450-642E65F784EB}" dt="2019-10-04T19:16:20.212" v="1364" actId="478"/>
          <ac:spMkLst>
            <pc:docMk/>
            <pc:sldMk cId="378241517" sldId="266"/>
            <ac:spMk id="26" creationId="{1023B241-EE6D-4B6C-B56D-873CA2D1C484}"/>
          </ac:spMkLst>
        </pc:spChg>
        <pc:spChg chg="add mod">
          <ac:chgData name="Xing Jerry" userId="05d373c1f42877cb" providerId="LiveId" clId="{F1640CFC-D6DF-4CF6-9450-642E65F784EB}" dt="2019-10-04T23:16:31.820" v="1723" actId="12789"/>
          <ac:spMkLst>
            <pc:docMk/>
            <pc:sldMk cId="378241517" sldId="266"/>
            <ac:spMk id="26" creationId="{DBC2A81C-AD5D-48DD-8AE0-21176B23D1C5}"/>
          </ac:spMkLst>
        </pc:spChg>
        <pc:spChg chg="add mod">
          <ac:chgData name="Xing Jerry" userId="05d373c1f42877cb" providerId="LiveId" clId="{F1640CFC-D6DF-4CF6-9450-642E65F784EB}" dt="2019-10-04T23:16:31.820" v="1723" actId="12789"/>
          <ac:spMkLst>
            <pc:docMk/>
            <pc:sldMk cId="378241517" sldId="266"/>
            <ac:spMk id="27" creationId="{D87D48BD-5E8E-4D19-9F2B-43526139E6BE}"/>
          </ac:spMkLst>
        </pc:spChg>
        <pc:spChg chg="mod">
          <ac:chgData name="Xing Jerry" userId="05d373c1f42877cb" providerId="LiveId" clId="{F1640CFC-D6DF-4CF6-9450-642E65F784EB}" dt="2019-10-04T23:16:34.799" v="1724" actId="12789"/>
          <ac:spMkLst>
            <pc:docMk/>
            <pc:sldMk cId="378241517" sldId="266"/>
            <ac:spMk id="30" creationId="{EC27A109-56D8-456C-B9CE-36C9E77DE651}"/>
          </ac:spMkLst>
        </pc:spChg>
        <pc:spChg chg="add mod">
          <ac:chgData name="Xing Jerry" userId="05d373c1f42877cb" providerId="LiveId" clId="{F1640CFC-D6DF-4CF6-9450-642E65F784EB}" dt="2019-10-04T23:16:34.799" v="1724" actId="12789"/>
          <ac:spMkLst>
            <pc:docMk/>
            <pc:sldMk cId="378241517" sldId="266"/>
            <ac:spMk id="31" creationId="{6FF9ED37-EA56-4499-8A61-66E8DCBF1F0D}"/>
          </ac:spMkLst>
        </pc:spChg>
        <pc:spChg chg="add del mod">
          <ac:chgData name="Xing Jerry" userId="05d373c1f42877cb" providerId="LiveId" clId="{F1640CFC-D6DF-4CF6-9450-642E65F784EB}" dt="2019-10-04T23:14:52.141" v="1670" actId="478"/>
          <ac:spMkLst>
            <pc:docMk/>
            <pc:sldMk cId="378241517" sldId="266"/>
            <ac:spMk id="32" creationId="{1AFE324B-5361-4861-8E49-01E6CD146E14}"/>
          </ac:spMkLst>
        </pc:spChg>
        <pc:spChg chg="add del mod">
          <ac:chgData name="Xing Jerry" userId="05d373c1f42877cb" providerId="LiveId" clId="{F1640CFC-D6DF-4CF6-9450-642E65F784EB}" dt="2019-10-04T23:14:52.141" v="1670" actId="478"/>
          <ac:spMkLst>
            <pc:docMk/>
            <pc:sldMk cId="378241517" sldId="266"/>
            <ac:spMk id="33" creationId="{574370A8-482D-48F3-8443-9CEDE6E6BA9C}"/>
          </ac:spMkLst>
        </pc:spChg>
        <pc:spChg chg="add mod">
          <ac:chgData name="Xing Jerry" userId="05d373c1f42877cb" providerId="LiveId" clId="{F1640CFC-D6DF-4CF6-9450-642E65F784EB}" dt="2019-10-04T23:16:55.506" v="1737" actId="1076"/>
          <ac:spMkLst>
            <pc:docMk/>
            <pc:sldMk cId="378241517" sldId="266"/>
            <ac:spMk id="37" creationId="{F0A3CF99-F416-4300-9A1E-54F5C1C021AF}"/>
          </ac:spMkLst>
        </pc:spChg>
        <pc:picChg chg="mod">
          <ac:chgData name="Xing Jerry" userId="05d373c1f42877cb" providerId="LiveId" clId="{F1640CFC-D6DF-4CF6-9450-642E65F784EB}" dt="2019-10-04T19:25:53.573" v="1436" actId="1076"/>
          <ac:picMkLst>
            <pc:docMk/>
            <pc:sldMk cId="378241517" sldId="266"/>
            <ac:picMk id="6" creationId="{FB61C49B-1167-4182-9B26-E9FF054E0E8A}"/>
          </ac:picMkLst>
        </pc:picChg>
        <pc:picChg chg="mod">
          <ac:chgData name="Xing Jerry" userId="05d373c1f42877cb" providerId="LiveId" clId="{F1640CFC-D6DF-4CF6-9450-642E65F784EB}" dt="2019-10-04T19:25:53.573" v="1436" actId="1076"/>
          <ac:picMkLst>
            <pc:docMk/>
            <pc:sldMk cId="378241517" sldId="266"/>
            <ac:picMk id="12" creationId="{D194C8D7-F4C9-4288-BB55-1DD446E6C88B}"/>
          </ac:picMkLst>
        </pc:picChg>
        <pc:picChg chg="del">
          <ac:chgData name="Xing Jerry" userId="05d373c1f42877cb" providerId="LiveId" clId="{F1640CFC-D6DF-4CF6-9450-642E65F784EB}" dt="2019-10-04T19:16:20.212" v="1364" actId="478"/>
          <ac:picMkLst>
            <pc:docMk/>
            <pc:sldMk cId="378241517" sldId="266"/>
            <ac:picMk id="21" creationId="{BBD10C3E-29BF-48C1-B3BC-777157DA913B}"/>
          </ac:picMkLst>
        </pc:picChg>
        <pc:picChg chg="mod">
          <ac:chgData name="Xing Jerry" userId="05d373c1f42877cb" providerId="LiveId" clId="{F1640CFC-D6DF-4CF6-9450-642E65F784EB}" dt="2019-10-04T19:25:53.573" v="1436" actId="1076"/>
          <ac:picMkLst>
            <pc:docMk/>
            <pc:sldMk cId="378241517" sldId="266"/>
            <ac:picMk id="22" creationId="{3D47B3D5-ECEA-4128-B54A-4EA68F89247A}"/>
          </ac:picMkLst>
        </pc:picChg>
        <pc:picChg chg="add del mod">
          <ac:chgData name="Xing Jerry" userId="05d373c1f42877cb" providerId="LiveId" clId="{F1640CFC-D6DF-4CF6-9450-642E65F784EB}" dt="2019-10-04T19:23:56.524" v="1392" actId="478"/>
          <ac:picMkLst>
            <pc:docMk/>
            <pc:sldMk cId="378241517" sldId="266"/>
            <ac:picMk id="23" creationId="{88B918BF-3212-4D37-BA6A-1509FD342894}"/>
          </ac:picMkLst>
        </pc:picChg>
        <pc:picChg chg="add mod">
          <ac:chgData name="Xing Jerry" userId="05d373c1f42877cb" providerId="LiveId" clId="{F1640CFC-D6DF-4CF6-9450-642E65F784EB}" dt="2019-10-04T19:25:53.573" v="1436" actId="1076"/>
          <ac:picMkLst>
            <pc:docMk/>
            <pc:sldMk cId="378241517" sldId="266"/>
            <ac:picMk id="24" creationId="{6FA71F93-84A8-41DB-B661-C4FBC1767AC7}"/>
          </ac:picMkLst>
        </pc:picChg>
        <pc:picChg chg="add del mod">
          <ac:chgData name="Xing Jerry" userId="05d373c1f42877cb" providerId="LiveId" clId="{F1640CFC-D6DF-4CF6-9450-642E65F784EB}" dt="2019-10-04T19:24:27.684" v="1397" actId="478"/>
          <ac:picMkLst>
            <pc:docMk/>
            <pc:sldMk cId="378241517" sldId="266"/>
            <ac:picMk id="27" creationId="{2501033F-F4B4-451E-8486-9771A4D74707}"/>
          </ac:picMkLst>
        </pc:picChg>
        <pc:picChg chg="add del mod">
          <ac:chgData name="Xing Jerry" userId="05d373c1f42877cb" providerId="LiveId" clId="{F1640CFC-D6DF-4CF6-9450-642E65F784EB}" dt="2019-10-04T23:14:52.141" v="1670" actId="478"/>
          <ac:picMkLst>
            <pc:docMk/>
            <pc:sldMk cId="378241517" sldId="266"/>
            <ac:picMk id="28" creationId="{69048D33-02FE-4A0C-9542-128ACCCF6DD4}"/>
          </ac:picMkLst>
        </pc:picChg>
        <pc:picChg chg="add del mod">
          <ac:chgData name="Xing Jerry" userId="05d373c1f42877cb" providerId="LiveId" clId="{F1640CFC-D6DF-4CF6-9450-642E65F784EB}" dt="2019-10-04T23:14:52.141" v="1670" actId="478"/>
          <ac:picMkLst>
            <pc:docMk/>
            <pc:sldMk cId="378241517" sldId="266"/>
            <ac:picMk id="29" creationId="{7FEB8E90-BE00-4B36-80E2-3A029303C8D6}"/>
          </ac:picMkLst>
        </pc:picChg>
        <pc:cxnChg chg="mod">
          <ac:chgData name="Xing Jerry" userId="05d373c1f42877cb" providerId="LiveId" clId="{F1640CFC-D6DF-4CF6-9450-642E65F784EB}" dt="2019-10-04T23:16:22.892" v="1722" actId="14100"/>
          <ac:cxnSpMkLst>
            <pc:docMk/>
            <pc:sldMk cId="378241517" sldId="266"/>
            <ac:cxnSpMk id="10" creationId="{A51622EC-7345-4F2C-8DD1-136AF1A3CD8B}"/>
          </ac:cxnSpMkLst>
        </pc:cxnChg>
        <pc:cxnChg chg="mod">
          <ac:chgData name="Xing Jerry" userId="05d373c1f42877cb" providerId="LiveId" clId="{F1640CFC-D6DF-4CF6-9450-642E65F784EB}" dt="2019-10-04T19:25:53.573" v="1436" actId="1076"/>
          <ac:cxnSpMkLst>
            <pc:docMk/>
            <pc:sldMk cId="378241517" sldId="266"/>
            <ac:cxnSpMk id="18" creationId="{420B2EC9-6A38-4A4A-88D9-0CE78147BA84}"/>
          </ac:cxnSpMkLst>
        </pc:cxnChg>
        <pc:cxnChg chg="mod">
          <ac:chgData name="Xing Jerry" userId="05d373c1f42877cb" providerId="LiveId" clId="{F1640CFC-D6DF-4CF6-9450-642E65F784EB}" dt="2019-10-04T19:25:53.573" v="1436" actId="1076"/>
          <ac:cxnSpMkLst>
            <pc:docMk/>
            <pc:sldMk cId="378241517" sldId="266"/>
            <ac:cxnSpMk id="20" creationId="{862D2C22-6C58-4ABA-834B-FE3D5D7305EB}"/>
          </ac:cxnSpMkLst>
        </pc:cxnChg>
        <pc:cxnChg chg="add del mod">
          <ac:chgData name="Xing Jerry" userId="05d373c1f42877cb" providerId="LiveId" clId="{F1640CFC-D6DF-4CF6-9450-642E65F784EB}" dt="2019-10-04T23:14:52.141" v="1670" actId="478"/>
          <ac:cxnSpMkLst>
            <pc:docMk/>
            <pc:sldMk cId="378241517" sldId="266"/>
            <ac:cxnSpMk id="34" creationId="{A0C9BE91-E28C-4AF8-9782-ED4C619D6E2F}"/>
          </ac:cxnSpMkLst>
        </pc:cxnChg>
        <pc:cxnChg chg="add del mod">
          <ac:chgData name="Xing Jerry" userId="05d373c1f42877cb" providerId="LiveId" clId="{F1640CFC-D6DF-4CF6-9450-642E65F784EB}" dt="2019-10-04T23:14:52.141" v="1670" actId="478"/>
          <ac:cxnSpMkLst>
            <pc:docMk/>
            <pc:sldMk cId="378241517" sldId="266"/>
            <ac:cxnSpMk id="35" creationId="{F0ED83D6-1448-4008-83BB-504D45BEDEB0}"/>
          </ac:cxnSpMkLst>
        </pc:cxnChg>
        <pc:cxnChg chg="add mod">
          <ac:chgData name="Xing Jerry" userId="05d373c1f42877cb" providerId="LiveId" clId="{F1640CFC-D6DF-4CF6-9450-642E65F784EB}" dt="2019-10-04T23:15:49.348" v="1706" actId="14100"/>
          <ac:cxnSpMkLst>
            <pc:docMk/>
            <pc:sldMk cId="378241517" sldId="266"/>
            <ac:cxnSpMk id="36" creationId="{8EA2E4E5-E74F-4F07-95BB-E76583022CB5}"/>
          </ac:cxnSpMkLst>
        </pc:cxnChg>
        <pc:cxnChg chg="add del">
          <ac:chgData name="Xing Jerry" userId="05d373c1f42877cb" providerId="LiveId" clId="{F1640CFC-D6DF-4CF6-9450-642E65F784EB}" dt="2019-10-04T19:24:54.696" v="1420"/>
          <ac:cxnSpMkLst>
            <pc:docMk/>
            <pc:sldMk cId="378241517" sldId="266"/>
            <ac:cxnSpMk id="36" creationId="{FFAD3BD3-E7DF-4FB8-9DFE-E966BADA85B2}"/>
          </ac:cxnSpMkLst>
        </pc:cxnChg>
      </pc:sldChg>
      <pc:sldChg chg="addSp delSp modSp add ord setBg">
        <pc:chgData name="Xing Jerry" userId="05d373c1f42877cb" providerId="LiveId" clId="{F1640CFC-D6DF-4CF6-9450-642E65F784EB}" dt="2019-10-06T15:34:20.301" v="6648"/>
        <pc:sldMkLst>
          <pc:docMk/>
          <pc:sldMk cId="3153292048" sldId="267"/>
        </pc:sldMkLst>
        <pc:spChg chg="del">
          <ac:chgData name="Xing Jerry" userId="05d373c1f42877cb" providerId="LiveId" clId="{F1640CFC-D6DF-4CF6-9450-642E65F784EB}" dt="2019-10-04T19:26:01.135" v="1438"/>
          <ac:spMkLst>
            <pc:docMk/>
            <pc:sldMk cId="3153292048" sldId="267"/>
            <ac:spMk id="2" creationId="{1C5DC76E-2273-4E7D-B017-912E50932AC7}"/>
          </ac:spMkLst>
        </pc:spChg>
        <pc:spChg chg="del">
          <ac:chgData name="Xing Jerry" userId="05d373c1f42877cb" providerId="LiveId" clId="{F1640CFC-D6DF-4CF6-9450-642E65F784EB}" dt="2019-10-04T19:26:01.135" v="1438"/>
          <ac:spMkLst>
            <pc:docMk/>
            <pc:sldMk cId="3153292048" sldId="267"/>
            <ac:spMk id="3" creationId="{64AB0AF8-177A-4E8D-8B81-15A0F7785B87}"/>
          </ac:spMkLst>
        </pc:spChg>
        <pc:spChg chg="del">
          <ac:chgData name="Xing Jerry" userId="05d373c1f42877cb" providerId="LiveId" clId="{F1640CFC-D6DF-4CF6-9450-642E65F784EB}" dt="2019-10-04T19:26:01.135" v="1438"/>
          <ac:spMkLst>
            <pc:docMk/>
            <pc:sldMk cId="3153292048" sldId="267"/>
            <ac:spMk id="5" creationId="{CD72417D-EBDD-4B22-8899-04854AC9DF37}"/>
          </ac:spMkLst>
        </pc:spChg>
        <pc:spChg chg="add mod">
          <ac:chgData name="Xing Jerry" userId="05d373c1f42877cb" providerId="LiveId" clId="{F1640CFC-D6DF-4CF6-9450-642E65F784EB}" dt="2019-10-04T19:28:14.110" v="1456" actId="1076"/>
          <ac:spMkLst>
            <pc:docMk/>
            <pc:sldMk cId="3153292048" sldId="267"/>
            <ac:spMk id="21" creationId="{9D8A9633-E75B-49C0-9EA6-0A6D13DF5BDD}"/>
          </ac:spMkLst>
        </pc:spChg>
        <pc:spChg chg="add del mod">
          <ac:chgData name="Xing Jerry" userId="05d373c1f42877cb" providerId="LiveId" clId="{F1640CFC-D6DF-4CF6-9450-642E65F784EB}" dt="2019-10-04T19:28:08.705" v="1455" actId="478"/>
          <ac:spMkLst>
            <pc:docMk/>
            <pc:sldMk cId="3153292048" sldId="267"/>
            <ac:spMk id="22" creationId="{1BFEA60D-F142-4F19-B447-E8FE1F9C7ECD}"/>
          </ac:spMkLst>
        </pc:spChg>
        <pc:spChg chg="add del">
          <ac:chgData name="Xing Jerry" userId="05d373c1f42877cb" providerId="LiveId" clId="{F1640CFC-D6DF-4CF6-9450-642E65F784EB}" dt="2019-10-04T19:27:26.066" v="1448" actId="478"/>
          <ac:spMkLst>
            <pc:docMk/>
            <pc:sldMk cId="3153292048" sldId="267"/>
            <ac:spMk id="23" creationId="{B1B8E585-033C-4E6C-9050-762BCDE1C88D}"/>
          </ac:spMkLst>
        </pc:spChg>
        <pc:spChg chg="add">
          <ac:chgData name="Xing Jerry" userId="05d373c1f42877cb" providerId="LiveId" clId="{F1640CFC-D6DF-4CF6-9450-642E65F784EB}" dt="2019-10-04T19:26:05.092" v="1439"/>
          <ac:spMkLst>
            <pc:docMk/>
            <pc:sldMk cId="3153292048" sldId="267"/>
            <ac:spMk id="24" creationId="{B87BF7C0-7EFB-4412-9D9E-0338CE026680}"/>
          </ac:spMkLst>
        </pc:spChg>
        <pc:spChg chg="add">
          <ac:chgData name="Xing Jerry" userId="05d373c1f42877cb" providerId="LiveId" clId="{F1640CFC-D6DF-4CF6-9450-642E65F784EB}" dt="2019-10-04T19:26:05.092" v="1439"/>
          <ac:spMkLst>
            <pc:docMk/>
            <pc:sldMk cId="3153292048" sldId="267"/>
            <ac:spMk id="25" creationId="{874D24E8-DEFF-4DFD-A486-4FD95E9284C8}"/>
          </ac:spMkLst>
        </pc:spChg>
        <pc:spChg chg="add mod">
          <ac:chgData name="Xing Jerry" userId="05d373c1f42877cb" providerId="LiveId" clId="{F1640CFC-D6DF-4CF6-9450-642E65F784EB}" dt="2019-10-04T19:28:14.110" v="1456" actId="1076"/>
          <ac:spMkLst>
            <pc:docMk/>
            <pc:sldMk cId="3153292048" sldId="267"/>
            <ac:spMk id="26" creationId="{5F1CB95A-E58A-451E-B095-F225754A1792}"/>
          </ac:spMkLst>
        </pc:spChg>
        <pc:spChg chg="add del mod">
          <ac:chgData name="Xing Jerry" userId="05d373c1f42877cb" providerId="LiveId" clId="{F1640CFC-D6DF-4CF6-9450-642E65F784EB}" dt="2019-10-04T19:28:08.705" v="1455" actId="478"/>
          <ac:spMkLst>
            <pc:docMk/>
            <pc:sldMk cId="3153292048" sldId="267"/>
            <ac:spMk id="27" creationId="{B116398E-05EB-4284-B48D-476B2D5B32F0}"/>
          </ac:spMkLst>
        </pc:spChg>
        <pc:spChg chg="add del">
          <ac:chgData name="Xing Jerry" userId="05d373c1f42877cb" providerId="LiveId" clId="{F1640CFC-D6DF-4CF6-9450-642E65F784EB}" dt="2019-10-04T19:27:28.833" v="1449" actId="478"/>
          <ac:spMkLst>
            <pc:docMk/>
            <pc:sldMk cId="3153292048" sldId="267"/>
            <ac:spMk id="28" creationId="{F59A0A6B-6186-4E46-BFB1-26405B083B82}"/>
          </ac:spMkLst>
        </pc:spChg>
        <pc:spChg chg="add">
          <ac:chgData name="Xing Jerry" userId="05d373c1f42877cb" providerId="LiveId" clId="{F1640CFC-D6DF-4CF6-9450-642E65F784EB}" dt="2019-10-04T19:26:05.092" v="1439"/>
          <ac:spMkLst>
            <pc:docMk/>
            <pc:sldMk cId="3153292048" sldId="267"/>
            <ac:spMk id="29" creationId="{F3367021-0B75-4CA0-901F-6C5A8840333F}"/>
          </ac:spMkLst>
        </pc:spChg>
        <pc:spChg chg="add">
          <ac:chgData name="Xing Jerry" userId="05d373c1f42877cb" providerId="LiveId" clId="{F1640CFC-D6DF-4CF6-9450-642E65F784EB}" dt="2019-10-04T19:26:05.092" v="1439"/>
          <ac:spMkLst>
            <pc:docMk/>
            <pc:sldMk cId="3153292048" sldId="267"/>
            <ac:spMk id="30" creationId="{51B0556A-1D22-4732-9F63-58553DC204C6}"/>
          </ac:spMkLst>
        </pc:spChg>
        <pc:spChg chg="add mod">
          <ac:chgData name="Xing Jerry" userId="05d373c1f42877cb" providerId="LiveId" clId="{F1640CFC-D6DF-4CF6-9450-642E65F784EB}" dt="2019-10-04T19:28:14.110" v="1456" actId="1076"/>
          <ac:spMkLst>
            <pc:docMk/>
            <pc:sldMk cId="3153292048" sldId="267"/>
            <ac:spMk id="31" creationId="{8D462AE6-B5C2-40C0-8F53-C5705C6471FD}"/>
          </ac:spMkLst>
        </pc:spChg>
        <pc:spChg chg="add mod">
          <ac:chgData name="Xing Jerry" userId="05d373c1f42877cb" providerId="LiveId" clId="{F1640CFC-D6DF-4CF6-9450-642E65F784EB}" dt="2019-10-04T19:28:14.110" v="1456" actId="1076"/>
          <ac:spMkLst>
            <pc:docMk/>
            <pc:sldMk cId="3153292048" sldId="267"/>
            <ac:spMk id="32" creationId="{9A85091A-E4C4-4C8D-86B1-ED9ED95F8C39}"/>
          </ac:spMkLst>
        </pc:spChg>
        <pc:spChg chg="add del mod">
          <ac:chgData name="Xing Jerry" userId="05d373c1f42877cb" providerId="LiveId" clId="{F1640CFC-D6DF-4CF6-9450-642E65F784EB}" dt="2019-10-04T19:28:08.705" v="1455" actId="478"/>
          <ac:spMkLst>
            <pc:docMk/>
            <pc:sldMk cId="3153292048" sldId="267"/>
            <ac:spMk id="33" creationId="{89FE36B7-4350-4405-8CF7-2ACCBDCE9D67}"/>
          </ac:spMkLst>
        </pc:spChg>
        <pc:spChg chg="add mod">
          <ac:chgData name="Xing Jerry" userId="05d373c1f42877cb" providerId="LiveId" clId="{F1640CFC-D6DF-4CF6-9450-642E65F784EB}" dt="2019-10-04T19:27:36.488" v="1451" actId="1076"/>
          <ac:spMkLst>
            <pc:docMk/>
            <pc:sldMk cId="3153292048" sldId="267"/>
            <ac:spMk id="34" creationId="{D4D27888-D51A-4F84-891E-F7F8F281602A}"/>
          </ac:spMkLst>
        </pc:spChg>
        <pc:spChg chg="add del">
          <ac:chgData name="Xing Jerry" userId="05d373c1f42877cb" providerId="LiveId" clId="{F1640CFC-D6DF-4CF6-9450-642E65F784EB}" dt="2019-10-04T19:27:32.539" v="1450" actId="478"/>
          <ac:spMkLst>
            <pc:docMk/>
            <pc:sldMk cId="3153292048" sldId="267"/>
            <ac:spMk id="35" creationId="{CDCF2EDC-3093-4730-A463-0EDA7C951A39}"/>
          </ac:spMkLst>
        </pc:spChg>
        <pc:spChg chg="add">
          <ac:chgData name="Xing Jerry" userId="05d373c1f42877cb" providerId="LiveId" clId="{F1640CFC-D6DF-4CF6-9450-642E65F784EB}" dt="2019-10-04T19:26:05.092" v="1439"/>
          <ac:spMkLst>
            <pc:docMk/>
            <pc:sldMk cId="3153292048" sldId="267"/>
            <ac:spMk id="36" creationId="{3A6FA379-D7BF-4051-85DB-2012EC7173BF}"/>
          </ac:spMkLst>
        </pc:spChg>
        <pc:picChg chg="add mod">
          <ac:chgData name="Xing Jerry" userId="05d373c1f42877cb" providerId="LiveId" clId="{F1640CFC-D6DF-4CF6-9450-642E65F784EB}" dt="2019-10-04T19:28:14.110" v="1456" actId="1076"/>
          <ac:picMkLst>
            <pc:docMk/>
            <pc:sldMk cId="3153292048" sldId="267"/>
            <ac:picMk id="6" creationId="{3D821D40-10E3-443E-8AED-89CE9FDCC8EF}"/>
          </ac:picMkLst>
        </pc:picChg>
        <pc:picChg chg="add del mod">
          <ac:chgData name="Xing Jerry" userId="05d373c1f42877cb" providerId="LiveId" clId="{F1640CFC-D6DF-4CF6-9450-642E65F784EB}" dt="2019-10-04T19:28:08.705" v="1455" actId="478"/>
          <ac:picMkLst>
            <pc:docMk/>
            <pc:sldMk cId="3153292048" sldId="267"/>
            <ac:picMk id="7" creationId="{EB7E378F-5D02-405C-84E5-E86F5D5BC9EF}"/>
          </ac:picMkLst>
        </pc:picChg>
        <pc:picChg chg="add del">
          <ac:chgData name="Xing Jerry" userId="05d373c1f42877cb" providerId="LiveId" clId="{F1640CFC-D6DF-4CF6-9450-642E65F784EB}" dt="2019-10-04T19:27:26.066" v="1448" actId="478"/>
          <ac:picMkLst>
            <pc:docMk/>
            <pc:sldMk cId="3153292048" sldId="267"/>
            <ac:picMk id="8" creationId="{376817A7-3E43-41B8-A48D-ACCC473C4B3F}"/>
          </ac:picMkLst>
        </pc:picChg>
        <pc:picChg chg="add">
          <ac:chgData name="Xing Jerry" userId="05d373c1f42877cb" providerId="LiveId" clId="{F1640CFC-D6DF-4CF6-9450-642E65F784EB}" dt="2019-10-04T19:26:05.092" v="1439"/>
          <ac:picMkLst>
            <pc:docMk/>
            <pc:sldMk cId="3153292048" sldId="267"/>
            <ac:picMk id="9" creationId="{80F33D6B-2A82-44A6-B39C-56AC713BE935}"/>
          </ac:picMkLst>
        </pc:picChg>
        <pc:picChg chg="add">
          <ac:chgData name="Xing Jerry" userId="05d373c1f42877cb" providerId="LiveId" clId="{F1640CFC-D6DF-4CF6-9450-642E65F784EB}" dt="2019-10-04T19:26:05.092" v="1439"/>
          <ac:picMkLst>
            <pc:docMk/>
            <pc:sldMk cId="3153292048" sldId="267"/>
            <ac:picMk id="10" creationId="{AAB0F592-6DC7-4FEF-9C80-2A648D1581AC}"/>
          </ac:picMkLst>
        </pc:picChg>
        <pc:picChg chg="add mod">
          <ac:chgData name="Xing Jerry" userId="05d373c1f42877cb" providerId="LiveId" clId="{F1640CFC-D6DF-4CF6-9450-642E65F784EB}" dt="2019-10-04T19:28:14.110" v="1456" actId="1076"/>
          <ac:picMkLst>
            <pc:docMk/>
            <pc:sldMk cId="3153292048" sldId="267"/>
            <ac:picMk id="11" creationId="{AC170C91-316F-4337-830C-BF8824E2EAE0}"/>
          </ac:picMkLst>
        </pc:picChg>
        <pc:picChg chg="add del mod">
          <ac:chgData name="Xing Jerry" userId="05d373c1f42877cb" providerId="LiveId" clId="{F1640CFC-D6DF-4CF6-9450-642E65F784EB}" dt="2019-10-04T19:28:08.705" v="1455" actId="478"/>
          <ac:picMkLst>
            <pc:docMk/>
            <pc:sldMk cId="3153292048" sldId="267"/>
            <ac:picMk id="12" creationId="{495F0BAC-128A-49E8-98D3-190853D1E7ED}"/>
          </ac:picMkLst>
        </pc:picChg>
        <pc:picChg chg="add del">
          <ac:chgData name="Xing Jerry" userId="05d373c1f42877cb" providerId="LiveId" clId="{F1640CFC-D6DF-4CF6-9450-642E65F784EB}" dt="2019-10-04T19:27:28.833" v="1449" actId="478"/>
          <ac:picMkLst>
            <pc:docMk/>
            <pc:sldMk cId="3153292048" sldId="267"/>
            <ac:picMk id="13" creationId="{8C7A79AE-D555-467F-AC15-8C72ECA2FD35}"/>
          </ac:picMkLst>
        </pc:picChg>
        <pc:picChg chg="add">
          <ac:chgData name="Xing Jerry" userId="05d373c1f42877cb" providerId="LiveId" clId="{F1640CFC-D6DF-4CF6-9450-642E65F784EB}" dt="2019-10-04T19:26:05.092" v="1439"/>
          <ac:picMkLst>
            <pc:docMk/>
            <pc:sldMk cId="3153292048" sldId="267"/>
            <ac:picMk id="14" creationId="{1B4C20C7-09B2-407D-92C4-F81BBEFB6F78}"/>
          </ac:picMkLst>
        </pc:picChg>
        <pc:picChg chg="add">
          <ac:chgData name="Xing Jerry" userId="05d373c1f42877cb" providerId="LiveId" clId="{F1640CFC-D6DF-4CF6-9450-642E65F784EB}" dt="2019-10-04T19:26:05.092" v="1439"/>
          <ac:picMkLst>
            <pc:docMk/>
            <pc:sldMk cId="3153292048" sldId="267"/>
            <ac:picMk id="15" creationId="{646BD51B-3C88-449E-9832-22659CA95661}"/>
          </ac:picMkLst>
        </pc:picChg>
        <pc:picChg chg="add mod">
          <ac:chgData name="Xing Jerry" userId="05d373c1f42877cb" providerId="LiveId" clId="{F1640CFC-D6DF-4CF6-9450-642E65F784EB}" dt="2019-10-04T19:28:14.110" v="1456" actId="1076"/>
          <ac:picMkLst>
            <pc:docMk/>
            <pc:sldMk cId="3153292048" sldId="267"/>
            <ac:picMk id="16" creationId="{3C5B887D-C526-4AE1-8A70-F0C835DEF437}"/>
          </ac:picMkLst>
        </pc:picChg>
        <pc:picChg chg="add mod">
          <ac:chgData name="Xing Jerry" userId="05d373c1f42877cb" providerId="LiveId" clId="{F1640CFC-D6DF-4CF6-9450-642E65F784EB}" dt="2019-10-04T19:28:14.110" v="1456" actId="1076"/>
          <ac:picMkLst>
            <pc:docMk/>
            <pc:sldMk cId="3153292048" sldId="267"/>
            <ac:picMk id="17" creationId="{06DEE974-E057-476C-8F69-AE71D38EC354}"/>
          </ac:picMkLst>
        </pc:picChg>
        <pc:picChg chg="add del mod">
          <ac:chgData name="Xing Jerry" userId="05d373c1f42877cb" providerId="LiveId" clId="{F1640CFC-D6DF-4CF6-9450-642E65F784EB}" dt="2019-10-04T19:28:08.705" v="1455" actId="478"/>
          <ac:picMkLst>
            <pc:docMk/>
            <pc:sldMk cId="3153292048" sldId="267"/>
            <ac:picMk id="18" creationId="{95B4C0F4-CB79-43A7-895C-A0CA7291AFEB}"/>
          </ac:picMkLst>
        </pc:picChg>
        <pc:picChg chg="add mod">
          <ac:chgData name="Xing Jerry" userId="05d373c1f42877cb" providerId="LiveId" clId="{F1640CFC-D6DF-4CF6-9450-642E65F784EB}" dt="2019-10-04T19:27:36.488" v="1451" actId="1076"/>
          <ac:picMkLst>
            <pc:docMk/>
            <pc:sldMk cId="3153292048" sldId="267"/>
            <ac:picMk id="19" creationId="{FCA468BA-D7F7-46A7-A8B4-223456ABA051}"/>
          </ac:picMkLst>
        </pc:picChg>
        <pc:picChg chg="add del">
          <ac:chgData name="Xing Jerry" userId="05d373c1f42877cb" providerId="LiveId" clId="{F1640CFC-D6DF-4CF6-9450-642E65F784EB}" dt="2019-10-04T19:27:32.539" v="1450" actId="478"/>
          <ac:picMkLst>
            <pc:docMk/>
            <pc:sldMk cId="3153292048" sldId="267"/>
            <ac:picMk id="20" creationId="{C7B5EBD1-DFE8-41B1-9836-692AB5EF0481}"/>
          </ac:picMkLst>
        </pc:picChg>
        <pc:picChg chg="add del mod">
          <ac:chgData name="Xing Jerry" userId="05d373c1f42877cb" providerId="LiveId" clId="{F1640CFC-D6DF-4CF6-9450-642E65F784EB}" dt="2019-10-04T19:27:04.356" v="1443" actId="478"/>
          <ac:picMkLst>
            <pc:docMk/>
            <pc:sldMk cId="3153292048" sldId="267"/>
            <ac:picMk id="38" creationId="{2BF2037E-2F17-44F5-8564-B1FB8A2012C9}"/>
          </ac:picMkLst>
        </pc:picChg>
        <pc:picChg chg="add del mod">
          <ac:chgData name="Xing Jerry" userId="05d373c1f42877cb" providerId="LiveId" clId="{F1640CFC-D6DF-4CF6-9450-642E65F784EB}" dt="2019-10-04T19:28:34.285" v="1458" actId="478"/>
          <ac:picMkLst>
            <pc:docMk/>
            <pc:sldMk cId="3153292048" sldId="267"/>
            <ac:picMk id="40" creationId="{20572F0D-528F-4F68-8211-5DB1F8A1323D}"/>
          </ac:picMkLst>
        </pc:picChg>
        <pc:picChg chg="add del mod">
          <ac:chgData name="Xing Jerry" userId="05d373c1f42877cb" providerId="LiveId" clId="{F1640CFC-D6DF-4CF6-9450-642E65F784EB}" dt="2019-10-04T19:29:05.236" v="1463" actId="478"/>
          <ac:picMkLst>
            <pc:docMk/>
            <pc:sldMk cId="3153292048" sldId="267"/>
            <ac:picMk id="42" creationId="{7983102E-1F8C-4350-B60B-0FF10C51F2B3}"/>
          </ac:picMkLst>
        </pc:picChg>
        <pc:picChg chg="add del mod">
          <ac:chgData name="Xing Jerry" userId="05d373c1f42877cb" providerId="LiveId" clId="{F1640CFC-D6DF-4CF6-9450-642E65F784EB}" dt="2019-10-04T19:32:02.329" v="1468" actId="478"/>
          <ac:picMkLst>
            <pc:docMk/>
            <pc:sldMk cId="3153292048" sldId="267"/>
            <ac:picMk id="44" creationId="{25D735F5-773E-4EF4-99CA-8F9643391757}"/>
          </ac:picMkLst>
        </pc:picChg>
        <pc:picChg chg="add mod">
          <ac:chgData name="Xing Jerry" userId="05d373c1f42877cb" providerId="LiveId" clId="{F1640CFC-D6DF-4CF6-9450-642E65F784EB}" dt="2019-10-04T19:32:06.980" v="1474" actId="1076"/>
          <ac:picMkLst>
            <pc:docMk/>
            <pc:sldMk cId="3153292048" sldId="267"/>
            <ac:picMk id="46" creationId="{CDF654A6-D014-4CA0-9BBE-3A9527B416DF}"/>
          </ac:picMkLst>
        </pc:picChg>
      </pc:sldChg>
      <pc:sldChg chg="addSp delSp modSp add ord">
        <pc:chgData name="Xing Jerry" userId="05d373c1f42877cb" providerId="LiveId" clId="{F1640CFC-D6DF-4CF6-9450-642E65F784EB}" dt="2019-10-06T16:10:06.318" v="7238" actId="1076"/>
        <pc:sldMkLst>
          <pc:docMk/>
          <pc:sldMk cId="913844227" sldId="268"/>
        </pc:sldMkLst>
        <pc:spChg chg="mod">
          <ac:chgData name="Xing Jerry" userId="05d373c1f42877cb" providerId="LiveId" clId="{F1640CFC-D6DF-4CF6-9450-642E65F784EB}" dt="2019-10-05T02:55:32.106" v="1611" actId="1076"/>
          <ac:spMkLst>
            <pc:docMk/>
            <pc:sldMk cId="913844227" sldId="268"/>
            <ac:spMk id="2" creationId="{73E8B6EE-37E4-434C-A779-B390EF3469CA}"/>
          </ac:spMkLst>
        </pc:spChg>
        <pc:spChg chg="mod">
          <ac:chgData name="Xing Jerry" userId="05d373c1f42877cb" providerId="LiveId" clId="{F1640CFC-D6DF-4CF6-9450-642E65F784EB}" dt="2019-10-05T02:55:32.106" v="1611" actId="1076"/>
          <ac:spMkLst>
            <pc:docMk/>
            <pc:sldMk cId="913844227" sldId="268"/>
            <ac:spMk id="3" creationId="{1B8D72D6-5AA3-4584-9722-2E72889E6C8F}"/>
          </ac:spMkLst>
        </pc:spChg>
        <pc:spChg chg="add del mod ord topLvl">
          <ac:chgData name="Xing Jerry" userId="05d373c1f42877cb" providerId="LiveId" clId="{F1640CFC-D6DF-4CF6-9450-642E65F784EB}" dt="2019-10-05T14:59:32.339" v="4000" actId="478"/>
          <ac:spMkLst>
            <pc:docMk/>
            <pc:sldMk cId="913844227" sldId="268"/>
            <ac:spMk id="4" creationId="{01B8A23B-73D3-4210-AB4F-8E16226296FF}"/>
          </ac:spMkLst>
        </pc:spChg>
        <pc:spChg chg="mod">
          <ac:chgData name="Xing Jerry" userId="05d373c1f42877cb" providerId="LiveId" clId="{F1640CFC-D6DF-4CF6-9450-642E65F784EB}" dt="2019-10-05T02:55:32.106" v="1611" actId="1076"/>
          <ac:spMkLst>
            <pc:docMk/>
            <pc:sldMk cId="913844227" sldId="268"/>
            <ac:spMk id="18" creationId="{0F93583A-D835-4E32-B7CF-3AD0C67C9042}"/>
          </ac:spMkLst>
        </pc:spChg>
        <pc:spChg chg="del">
          <ac:chgData name="Xing Jerry" userId="05d373c1f42877cb" providerId="LiveId" clId="{F1640CFC-D6DF-4CF6-9450-642E65F784EB}" dt="2019-10-05T02:47:20.558" v="1484" actId="478"/>
          <ac:spMkLst>
            <pc:docMk/>
            <pc:sldMk cId="913844227" sldId="268"/>
            <ac:spMk id="21" creationId="{DCBF8AA2-4545-457D-8B9E-9B09A502F410}"/>
          </ac:spMkLst>
        </pc:spChg>
        <pc:spChg chg="add del mod topLvl">
          <ac:chgData name="Xing Jerry" userId="05d373c1f42877cb" providerId="LiveId" clId="{F1640CFC-D6DF-4CF6-9450-642E65F784EB}" dt="2019-10-05T14:59:32.339" v="4000" actId="478"/>
          <ac:spMkLst>
            <pc:docMk/>
            <pc:sldMk cId="913844227" sldId="268"/>
            <ac:spMk id="23" creationId="{868275E8-B1F8-4EF4-B418-8B4C08050515}"/>
          </ac:spMkLst>
        </pc:spChg>
        <pc:spChg chg="add del mod topLvl">
          <ac:chgData name="Xing Jerry" userId="05d373c1f42877cb" providerId="LiveId" clId="{F1640CFC-D6DF-4CF6-9450-642E65F784EB}" dt="2019-10-05T14:59:32.339" v="4000" actId="478"/>
          <ac:spMkLst>
            <pc:docMk/>
            <pc:sldMk cId="913844227" sldId="268"/>
            <ac:spMk id="26" creationId="{15E68250-33F4-405B-B0F5-92B0122445D4}"/>
          </ac:spMkLst>
        </pc:spChg>
        <pc:spChg chg="mod">
          <ac:chgData name="Xing Jerry" userId="05d373c1f42877cb" providerId="LiveId" clId="{F1640CFC-D6DF-4CF6-9450-642E65F784EB}" dt="2019-10-05T14:59:36.933" v="4002" actId="14100"/>
          <ac:spMkLst>
            <pc:docMk/>
            <pc:sldMk cId="913844227" sldId="268"/>
            <ac:spMk id="128" creationId="{B28D8E03-64F0-44B5-8460-0F5D8FE7D865}"/>
          </ac:spMkLst>
        </pc:spChg>
        <pc:spChg chg="add">
          <ac:chgData name="Xing Jerry" userId="05d373c1f42877cb" providerId="LiveId" clId="{F1640CFC-D6DF-4CF6-9450-642E65F784EB}" dt="2019-10-05T14:59:33.743" v="4001"/>
          <ac:spMkLst>
            <pc:docMk/>
            <pc:sldMk cId="913844227" sldId="268"/>
            <ac:spMk id="135" creationId="{B5D35CA4-CFF3-4E74-B130-D95DCDBAE43D}"/>
          </ac:spMkLst>
        </pc:spChg>
        <pc:spChg chg="add">
          <ac:chgData name="Xing Jerry" userId="05d373c1f42877cb" providerId="LiveId" clId="{F1640CFC-D6DF-4CF6-9450-642E65F784EB}" dt="2019-10-05T14:59:33.743" v="4001"/>
          <ac:spMkLst>
            <pc:docMk/>
            <pc:sldMk cId="913844227" sldId="268"/>
            <ac:spMk id="136" creationId="{58E49D54-F998-40F1-9446-0CADBBD90F34}"/>
          </ac:spMkLst>
        </pc:spChg>
        <pc:spChg chg="add">
          <ac:chgData name="Xing Jerry" userId="05d373c1f42877cb" providerId="LiveId" clId="{F1640CFC-D6DF-4CF6-9450-642E65F784EB}" dt="2019-10-05T14:59:33.743" v="4001"/>
          <ac:spMkLst>
            <pc:docMk/>
            <pc:sldMk cId="913844227" sldId="268"/>
            <ac:spMk id="139" creationId="{7EF2CADC-3816-4B0C-98F2-D06855731992}"/>
          </ac:spMkLst>
        </pc:spChg>
        <pc:grpChg chg="add del mod">
          <ac:chgData name="Xing Jerry" userId="05d373c1f42877cb" providerId="LiveId" clId="{F1640CFC-D6DF-4CF6-9450-642E65F784EB}" dt="2019-10-05T02:56:41.348" v="1621" actId="165"/>
          <ac:grpSpMkLst>
            <pc:docMk/>
            <pc:sldMk cId="913844227" sldId="268"/>
            <ac:grpSpMk id="6" creationId="{A4C2D7FA-2DB5-4258-909B-18C97B877AD5}"/>
          </ac:grpSpMkLst>
        </pc:grpChg>
        <pc:grpChg chg="del mod">
          <ac:chgData name="Xing Jerry" userId="05d373c1f42877cb" providerId="LiveId" clId="{F1640CFC-D6DF-4CF6-9450-642E65F784EB}" dt="2019-10-05T02:52:20.245" v="1592" actId="478"/>
          <ac:grpSpMkLst>
            <pc:docMk/>
            <pc:sldMk cId="913844227" sldId="268"/>
            <ac:grpSpMk id="10" creationId="{02956DCD-32D0-4A51-944D-BCC57C72CB61}"/>
          </ac:grpSpMkLst>
        </pc:grpChg>
        <pc:grpChg chg="add ord">
          <ac:chgData name="Xing Jerry" userId="05d373c1f42877cb" providerId="LiveId" clId="{F1640CFC-D6DF-4CF6-9450-642E65F784EB}" dt="2019-10-05T02:52:35.470" v="1604" actId="167"/>
          <ac:grpSpMkLst>
            <pc:docMk/>
            <pc:sldMk cId="913844227" sldId="268"/>
            <ac:grpSpMk id="27" creationId="{F11E086A-2DEB-4E7D-AE81-95687051EC50}"/>
          </ac:grpSpMkLst>
        </pc:grpChg>
        <pc:grpChg chg="add mod ord">
          <ac:chgData name="Xing Jerry" userId="05d373c1f42877cb" providerId="LiveId" clId="{F1640CFC-D6DF-4CF6-9450-642E65F784EB}" dt="2019-10-05T14:59:29.316" v="3999" actId="1076"/>
          <ac:grpSpMkLst>
            <pc:docMk/>
            <pc:sldMk cId="913844227" sldId="268"/>
            <ac:grpSpMk id="48" creationId="{A6686D98-D80E-470E-8825-9A9C4BEE07D2}"/>
          </ac:grpSpMkLst>
        </pc:grpChg>
        <pc:grpChg chg="add ord">
          <ac:chgData name="Xing Jerry" userId="05d373c1f42877cb" providerId="LiveId" clId="{F1640CFC-D6DF-4CF6-9450-642E65F784EB}" dt="2019-10-05T02:52:35.470" v="1604" actId="167"/>
          <ac:grpSpMkLst>
            <pc:docMk/>
            <pc:sldMk cId="913844227" sldId="268"/>
            <ac:grpSpMk id="69" creationId="{3E96E005-86F9-4805-B981-708C553247BD}"/>
          </ac:grpSpMkLst>
        </pc:grpChg>
        <pc:grpChg chg="add ord">
          <ac:chgData name="Xing Jerry" userId="05d373c1f42877cb" providerId="LiveId" clId="{F1640CFC-D6DF-4CF6-9450-642E65F784EB}" dt="2019-10-05T02:52:35.470" v="1604" actId="167"/>
          <ac:grpSpMkLst>
            <pc:docMk/>
            <pc:sldMk cId="913844227" sldId="268"/>
            <ac:grpSpMk id="90" creationId="{F047F27B-1434-4D8C-BFD4-3B1AE2C1EF3E}"/>
          </ac:grpSpMkLst>
        </pc:grpChg>
        <pc:grpChg chg="add ord">
          <ac:chgData name="Xing Jerry" userId="05d373c1f42877cb" providerId="LiveId" clId="{F1640CFC-D6DF-4CF6-9450-642E65F784EB}" dt="2019-10-05T02:52:35.470" v="1604" actId="167"/>
          <ac:grpSpMkLst>
            <pc:docMk/>
            <pc:sldMk cId="913844227" sldId="268"/>
            <ac:grpSpMk id="111" creationId="{F690B4CD-5700-43B3-9E6F-8C8D0C99FC23}"/>
          </ac:grpSpMkLst>
        </pc:grpChg>
        <pc:picChg chg="add del mod">
          <ac:chgData name="Xing Jerry" userId="05d373c1f42877cb" providerId="LiveId" clId="{F1640CFC-D6DF-4CF6-9450-642E65F784EB}" dt="2019-10-05T15:02:37.081" v="4006"/>
          <ac:picMkLst>
            <pc:docMk/>
            <pc:sldMk cId="913844227" sldId="268"/>
            <ac:picMk id="7" creationId="{11EA5794-2706-4249-8263-27892CA0B764}"/>
          </ac:picMkLst>
        </pc:picChg>
        <pc:picChg chg="add del mod">
          <ac:chgData name="Xing Jerry" userId="05d373c1f42877cb" providerId="LiveId" clId="{F1640CFC-D6DF-4CF6-9450-642E65F784EB}" dt="2019-10-05T15:03:45.643" v="4039" actId="1076"/>
          <ac:picMkLst>
            <pc:docMk/>
            <pc:sldMk cId="913844227" sldId="268"/>
            <ac:picMk id="9" creationId="{86A69925-C862-4C6E-8193-AA1C23DF39A6}"/>
          </ac:picMkLst>
        </pc:picChg>
        <pc:picChg chg="add del mod">
          <ac:chgData name="Xing Jerry" userId="05d373c1f42877cb" providerId="LiveId" clId="{F1640CFC-D6DF-4CF6-9450-642E65F784EB}" dt="2019-10-05T15:03:36.083" v="4034" actId="478"/>
          <ac:picMkLst>
            <pc:docMk/>
            <pc:sldMk cId="913844227" sldId="268"/>
            <ac:picMk id="11" creationId="{2AE96A35-381A-4AB8-BE31-61F40D1A4F51}"/>
          </ac:picMkLst>
        </pc:picChg>
        <pc:picChg chg="del mod">
          <ac:chgData name="Xing Jerry" userId="05d373c1f42877cb" providerId="LiveId" clId="{F1640CFC-D6DF-4CF6-9450-642E65F784EB}" dt="2019-10-05T02:56:33.842" v="1618" actId="478"/>
          <ac:picMkLst>
            <pc:docMk/>
            <pc:sldMk cId="913844227" sldId="268"/>
            <ac:picMk id="19" creationId="{B8CFEDD7-2BBC-4BAE-A240-BAE30BD88404}"/>
          </ac:picMkLst>
        </pc:picChg>
        <pc:picChg chg="del mod">
          <ac:chgData name="Xing Jerry" userId="05d373c1f42877cb" providerId="LiveId" clId="{F1640CFC-D6DF-4CF6-9450-642E65F784EB}" dt="2019-10-05T02:56:33.842" v="1618" actId="478"/>
          <ac:picMkLst>
            <pc:docMk/>
            <pc:sldMk cId="913844227" sldId="268"/>
            <ac:picMk id="20" creationId="{3F492A8C-4180-4BB6-A259-1BFBE745DF14}"/>
          </ac:picMkLst>
        </pc:picChg>
        <pc:picChg chg="add del mod topLvl">
          <ac:chgData name="Xing Jerry" userId="05d373c1f42877cb" providerId="LiveId" clId="{F1640CFC-D6DF-4CF6-9450-642E65F784EB}" dt="2019-10-05T14:59:32.339" v="4000" actId="478"/>
          <ac:picMkLst>
            <pc:docMk/>
            <pc:sldMk cId="913844227" sldId="268"/>
            <ac:picMk id="24" creationId="{80DB5DE1-6AEB-4BAD-89C3-9794C70021C6}"/>
          </ac:picMkLst>
        </pc:picChg>
        <pc:picChg chg="add del mod topLvl">
          <ac:chgData name="Xing Jerry" userId="05d373c1f42877cb" providerId="LiveId" clId="{F1640CFC-D6DF-4CF6-9450-642E65F784EB}" dt="2019-10-05T14:59:32.339" v="4000" actId="478"/>
          <ac:picMkLst>
            <pc:docMk/>
            <pc:sldMk cId="913844227" sldId="268"/>
            <ac:picMk id="25" creationId="{BC3D72B4-D0E7-49F6-8FA7-D2CB982336B2}"/>
          </ac:picMkLst>
        </pc:picChg>
        <pc:picChg chg="add del mod">
          <ac:chgData name="Xing Jerry" userId="05d373c1f42877cb" providerId="LiveId" clId="{F1640CFC-D6DF-4CF6-9450-642E65F784EB}" dt="2019-10-05T14:59:32.339" v="4000" actId="478"/>
          <ac:picMkLst>
            <pc:docMk/>
            <pc:sldMk cId="913844227" sldId="268"/>
            <ac:picMk id="133" creationId="{243797F0-43BD-4EB3-AE85-2AAFF1D6A3AB}"/>
          </ac:picMkLst>
        </pc:picChg>
        <pc:picChg chg="add del mod">
          <ac:chgData name="Xing Jerry" userId="05d373c1f42877cb" providerId="LiveId" clId="{F1640CFC-D6DF-4CF6-9450-642E65F784EB}" dt="2019-10-05T14:59:32.339" v="4000" actId="478"/>
          <ac:picMkLst>
            <pc:docMk/>
            <pc:sldMk cId="913844227" sldId="268"/>
            <ac:picMk id="134" creationId="{59CD6EC2-6B34-4091-BBB5-ABB46082AEE2}"/>
          </ac:picMkLst>
        </pc:picChg>
        <pc:picChg chg="add del">
          <ac:chgData name="Xing Jerry" userId="05d373c1f42877cb" providerId="LiveId" clId="{F1640CFC-D6DF-4CF6-9450-642E65F784EB}" dt="2019-10-06T16:01:17.397" v="7232" actId="478"/>
          <ac:picMkLst>
            <pc:docMk/>
            <pc:sldMk cId="913844227" sldId="268"/>
            <ac:picMk id="137" creationId="{FC522E1D-C134-450C-A3F1-E3CE2B3DCC88}"/>
          </ac:picMkLst>
        </pc:picChg>
        <pc:picChg chg="add del">
          <ac:chgData name="Xing Jerry" userId="05d373c1f42877cb" providerId="LiveId" clId="{F1640CFC-D6DF-4CF6-9450-642E65F784EB}" dt="2019-10-06T16:09:59.255" v="7235" actId="478"/>
          <ac:picMkLst>
            <pc:docMk/>
            <pc:sldMk cId="913844227" sldId="268"/>
            <ac:picMk id="138" creationId="{4DF3B34D-A1A3-48A0-863A-8F23B9C399CF}"/>
          </ac:picMkLst>
        </pc:picChg>
        <pc:picChg chg="add del">
          <ac:chgData name="Xing Jerry" userId="05d373c1f42877cb" providerId="LiveId" clId="{F1640CFC-D6DF-4CF6-9450-642E65F784EB}" dt="2019-10-05T15:02:44.068" v="4010" actId="478"/>
          <ac:picMkLst>
            <pc:docMk/>
            <pc:sldMk cId="913844227" sldId="268"/>
            <ac:picMk id="140" creationId="{08F2A2A9-29B3-406E-B8A3-ADF2E7FF0533}"/>
          </ac:picMkLst>
        </pc:picChg>
        <pc:picChg chg="add mod">
          <ac:chgData name="Xing Jerry" userId="05d373c1f42877cb" providerId="LiveId" clId="{F1640CFC-D6DF-4CF6-9450-642E65F784EB}" dt="2019-10-05T15:03:47.137" v="4040" actId="1076"/>
          <ac:picMkLst>
            <pc:docMk/>
            <pc:sldMk cId="913844227" sldId="268"/>
            <ac:picMk id="141" creationId="{9BBE7FDC-7883-42DD-BC82-D8210ED45B18}"/>
          </ac:picMkLst>
        </pc:picChg>
        <pc:picChg chg="add mod">
          <ac:chgData name="Xing Jerry" userId="05d373c1f42877cb" providerId="LiveId" clId="{F1640CFC-D6DF-4CF6-9450-642E65F784EB}" dt="2019-10-06T16:10:06.318" v="7238" actId="1076"/>
          <ac:picMkLst>
            <pc:docMk/>
            <pc:sldMk cId="913844227" sldId="268"/>
            <ac:picMk id="1026" creationId="{729D0020-B155-40ED-AD87-D61FC6DAB7CF}"/>
          </ac:picMkLst>
        </pc:picChg>
        <pc:picChg chg="add mod">
          <ac:chgData name="Xing Jerry" userId="05d373c1f42877cb" providerId="LiveId" clId="{F1640CFC-D6DF-4CF6-9450-642E65F784EB}" dt="2019-10-06T16:01:20.406" v="7233" actId="1076"/>
          <ac:picMkLst>
            <pc:docMk/>
            <pc:sldMk cId="913844227" sldId="268"/>
            <ac:picMk id="7170" creationId="{B3C7A2B4-0606-4E3D-971E-077347B89E6C}"/>
          </ac:picMkLst>
        </pc:picChg>
      </pc:sldChg>
      <pc:sldChg chg="addSp delSp modSp add">
        <pc:chgData name="Xing Jerry" userId="05d373c1f42877cb" providerId="LiveId" clId="{F1640CFC-D6DF-4CF6-9450-642E65F784EB}" dt="2019-10-06T15:31:30.766" v="6617" actId="20577"/>
        <pc:sldMkLst>
          <pc:docMk/>
          <pc:sldMk cId="1998200681" sldId="269"/>
        </pc:sldMkLst>
        <pc:spChg chg="mod">
          <ac:chgData name="Xing Jerry" userId="05d373c1f42877cb" providerId="LiveId" clId="{F1640CFC-D6DF-4CF6-9450-642E65F784EB}" dt="2019-10-04T23:45:32.343" v="2325" actId="20577"/>
          <ac:spMkLst>
            <pc:docMk/>
            <pc:sldMk cId="1998200681" sldId="269"/>
            <ac:spMk id="3" creationId="{1D74D021-4B44-449B-9F70-9EE589D45CCB}"/>
          </ac:spMkLst>
        </pc:spChg>
        <pc:spChg chg="mod">
          <ac:chgData name="Xing Jerry" userId="05d373c1f42877cb" providerId="LiveId" clId="{F1640CFC-D6DF-4CF6-9450-642E65F784EB}" dt="2019-10-06T15:31:30.766" v="6617" actId="20577"/>
          <ac:spMkLst>
            <pc:docMk/>
            <pc:sldMk cId="1998200681" sldId="269"/>
            <ac:spMk id="7" creationId="{3AF20F5E-6CEF-47F5-9923-FC4E6ABA45A1}"/>
          </ac:spMkLst>
        </pc:spChg>
        <pc:spChg chg="del mod">
          <ac:chgData name="Xing Jerry" userId="05d373c1f42877cb" providerId="LiveId" clId="{F1640CFC-D6DF-4CF6-9450-642E65F784EB}" dt="2019-10-06T14:13:20.644" v="6127" actId="478"/>
          <ac:spMkLst>
            <pc:docMk/>
            <pc:sldMk cId="1998200681" sldId="269"/>
            <ac:spMk id="8" creationId="{6857E9C1-321B-4ADC-ABFB-03F54CA37C7C}"/>
          </ac:spMkLst>
        </pc:spChg>
        <pc:spChg chg="del mod">
          <ac:chgData name="Xing Jerry" userId="05d373c1f42877cb" providerId="LiveId" clId="{F1640CFC-D6DF-4CF6-9450-642E65F784EB}" dt="2019-10-06T14:13:20.644" v="6127" actId="478"/>
          <ac:spMkLst>
            <pc:docMk/>
            <pc:sldMk cId="1998200681" sldId="269"/>
            <ac:spMk id="25" creationId="{E8707829-23E5-401B-8E20-6B3DCE01AF21}"/>
          </ac:spMkLst>
        </pc:spChg>
        <pc:spChg chg="add">
          <ac:chgData name="Xing Jerry" userId="05d373c1f42877cb" providerId="LiveId" clId="{F1640CFC-D6DF-4CF6-9450-642E65F784EB}" dt="2019-10-06T14:13:21.036" v="6128"/>
          <ac:spMkLst>
            <pc:docMk/>
            <pc:sldMk cId="1998200681" sldId="269"/>
            <ac:spMk id="26" creationId="{BE94B136-1015-4961-8692-5B8B70614574}"/>
          </ac:spMkLst>
        </pc:spChg>
        <pc:spChg chg="del mod">
          <ac:chgData name="Xing Jerry" userId="05d373c1f42877cb" providerId="LiveId" clId="{F1640CFC-D6DF-4CF6-9450-642E65F784EB}" dt="2019-10-06T14:13:20.644" v="6127" actId="478"/>
          <ac:spMkLst>
            <pc:docMk/>
            <pc:sldMk cId="1998200681" sldId="269"/>
            <ac:spMk id="30" creationId="{EC27A109-56D8-456C-B9CE-36C9E77DE651}"/>
          </ac:spMkLst>
        </pc:spChg>
        <pc:spChg chg="del mod">
          <ac:chgData name="Xing Jerry" userId="05d373c1f42877cb" providerId="LiveId" clId="{F1640CFC-D6DF-4CF6-9450-642E65F784EB}" dt="2019-10-06T14:13:20.644" v="6127" actId="478"/>
          <ac:spMkLst>
            <pc:docMk/>
            <pc:sldMk cId="1998200681" sldId="269"/>
            <ac:spMk id="31" creationId="{6FF9ED37-EA56-4499-8A61-66E8DCBF1F0D}"/>
          </ac:spMkLst>
        </pc:spChg>
        <pc:spChg chg="del mod">
          <ac:chgData name="Xing Jerry" userId="05d373c1f42877cb" providerId="LiveId" clId="{F1640CFC-D6DF-4CF6-9450-642E65F784EB}" dt="2019-10-06T14:13:20.644" v="6127" actId="478"/>
          <ac:spMkLst>
            <pc:docMk/>
            <pc:sldMk cId="1998200681" sldId="269"/>
            <ac:spMk id="32" creationId="{1AFE324B-5361-4861-8E49-01E6CD146E14}"/>
          </ac:spMkLst>
        </pc:spChg>
        <pc:spChg chg="del mod">
          <ac:chgData name="Xing Jerry" userId="05d373c1f42877cb" providerId="LiveId" clId="{F1640CFC-D6DF-4CF6-9450-642E65F784EB}" dt="2019-10-06T14:13:20.644" v="6127" actId="478"/>
          <ac:spMkLst>
            <pc:docMk/>
            <pc:sldMk cId="1998200681" sldId="269"/>
            <ac:spMk id="33" creationId="{574370A8-482D-48F3-8443-9CEDE6E6BA9C}"/>
          </ac:spMkLst>
        </pc:spChg>
        <pc:spChg chg="add">
          <ac:chgData name="Xing Jerry" userId="05d373c1f42877cb" providerId="LiveId" clId="{F1640CFC-D6DF-4CF6-9450-642E65F784EB}" dt="2019-10-06T14:13:21.036" v="6128"/>
          <ac:spMkLst>
            <pc:docMk/>
            <pc:sldMk cId="1998200681" sldId="269"/>
            <ac:spMk id="40" creationId="{E1DD4DF9-99B4-40E2-97D4-C848302B92F4}"/>
          </ac:spMkLst>
        </pc:spChg>
        <pc:spChg chg="add">
          <ac:chgData name="Xing Jerry" userId="05d373c1f42877cb" providerId="LiveId" clId="{F1640CFC-D6DF-4CF6-9450-642E65F784EB}" dt="2019-10-06T14:13:21.036" v="6128"/>
          <ac:spMkLst>
            <pc:docMk/>
            <pc:sldMk cId="1998200681" sldId="269"/>
            <ac:spMk id="41" creationId="{C1020826-9E29-421E-9497-49C86CA3A399}"/>
          </ac:spMkLst>
        </pc:spChg>
        <pc:spChg chg="add">
          <ac:chgData name="Xing Jerry" userId="05d373c1f42877cb" providerId="LiveId" clId="{F1640CFC-D6DF-4CF6-9450-642E65F784EB}" dt="2019-10-06T14:13:21.036" v="6128"/>
          <ac:spMkLst>
            <pc:docMk/>
            <pc:sldMk cId="1998200681" sldId="269"/>
            <ac:spMk id="45" creationId="{448BDFE9-3FE5-44B1-8E8A-7E58E1EA4828}"/>
          </ac:spMkLst>
        </pc:spChg>
        <pc:spChg chg="add">
          <ac:chgData name="Xing Jerry" userId="05d373c1f42877cb" providerId="LiveId" clId="{F1640CFC-D6DF-4CF6-9450-642E65F784EB}" dt="2019-10-06T14:13:21.036" v="6128"/>
          <ac:spMkLst>
            <pc:docMk/>
            <pc:sldMk cId="1998200681" sldId="269"/>
            <ac:spMk id="46" creationId="{9FD0C57F-4805-4372-8922-82D777C9D7D7}"/>
          </ac:spMkLst>
        </pc:spChg>
        <pc:spChg chg="add">
          <ac:chgData name="Xing Jerry" userId="05d373c1f42877cb" providerId="LiveId" clId="{F1640CFC-D6DF-4CF6-9450-642E65F784EB}" dt="2019-10-06T14:13:21.036" v="6128"/>
          <ac:spMkLst>
            <pc:docMk/>
            <pc:sldMk cId="1998200681" sldId="269"/>
            <ac:spMk id="47" creationId="{F7D6494B-F3AE-464C-8BB0-AC55DF10EDD3}"/>
          </ac:spMkLst>
        </pc:spChg>
        <pc:picChg chg="del mod">
          <ac:chgData name="Xing Jerry" userId="05d373c1f42877cb" providerId="LiveId" clId="{F1640CFC-D6DF-4CF6-9450-642E65F784EB}" dt="2019-10-06T14:13:20.644" v="6127" actId="478"/>
          <ac:picMkLst>
            <pc:docMk/>
            <pc:sldMk cId="1998200681" sldId="269"/>
            <ac:picMk id="6" creationId="{FB61C49B-1167-4182-9B26-E9FF054E0E8A}"/>
          </ac:picMkLst>
        </pc:picChg>
        <pc:picChg chg="del mod">
          <ac:chgData name="Xing Jerry" userId="05d373c1f42877cb" providerId="LiveId" clId="{F1640CFC-D6DF-4CF6-9450-642E65F784EB}" dt="2019-10-06T14:13:20.644" v="6127" actId="478"/>
          <ac:picMkLst>
            <pc:docMk/>
            <pc:sldMk cId="1998200681" sldId="269"/>
            <ac:picMk id="12" creationId="{D194C8D7-F4C9-4288-BB55-1DD446E6C88B}"/>
          </ac:picMkLst>
        </pc:picChg>
        <pc:picChg chg="del mod">
          <ac:chgData name="Xing Jerry" userId="05d373c1f42877cb" providerId="LiveId" clId="{F1640CFC-D6DF-4CF6-9450-642E65F784EB}" dt="2019-10-06T14:13:20.644" v="6127" actId="478"/>
          <ac:picMkLst>
            <pc:docMk/>
            <pc:sldMk cId="1998200681" sldId="269"/>
            <ac:picMk id="22" creationId="{3D47B3D5-ECEA-4128-B54A-4EA68F89247A}"/>
          </ac:picMkLst>
        </pc:picChg>
        <pc:picChg chg="add">
          <ac:chgData name="Xing Jerry" userId="05d373c1f42877cb" providerId="LiveId" clId="{F1640CFC-D6DF-4CF6-9450-642E65F784EB}" dt="2019-10-06T14:13:21.036" v="6128"/>
          <ac:picMkLst>
            <pc:docMk/>
            <pc:sldMk cId="1998200681" sldId="269"/>
            <ac:picMk id="23" creationId="{541679E9-4F89-4770-9CCB-30C648CED39A}"/>
          </ac:picMkLst>
        </pc:picChg>
        <pc:picChg chg="del mod">
          <ac:chgData name="Xing Jerry" userId="05d373c1f42877cb" providerId="LiveId" clId="{F1640CFC-D6DF-4CF6-9450-642E65F784EB}" dt="2019-10-06T14:13:20.644" v="6127" actId="478"/>
          <ac:picMkLst>
            <pc:docMk/>
            <pc:sldMk cId="1998200681" sldId="269"/>
            <ac:picMk id="24" creationId="{6FA71F93-84A8-41DB-B661-C4FBC1767AC7}"/>
          </ac:picMkLst>
        </pc:picChg>
        <pc:picChg chg="add">
          <ac:chgData name="Xing Jerry" userId="05d373c1f42877cb" providerId="LiveId" clId="{F1640CFC-D6DF-4CF6-9450-642E65F784EB}" dt="2019-10-06T14:13:21.036" v="6128"/>
          <ac:picMkLst>
            <pc:docMk/>
            <pc:sldMk cId="1998200681" sldId="269"/>
            <ac:picMk id="27" creationId="{027B4597-38A0-43B9-9B62-B6EF864858DC}"/>
          </ac:picMkLst>
        </pc:picChg>
        <pc:picChg chg="del mod">
          <ac:chgData name="Xing Jerry" userId="05d373c1f42877cb" providerId="LiveId" clId="{F1640CFC-D6DF-4CF6-9450-642E65F784EB}" dt="2019-10-06T14:13:20.644" v="6127" actId="478"/>
          <ac:picMkLst>
            <pc:docMk/>
            <pc:sldMk cId="1998200681" sldId="269"/>
            <ac:picMk id="28" creationId="{69048D33-02FE-4A0C-9542-128ACCCF6DD4}"/>
          </ac:picMkLst>
        </pc:picChg>
        <pc:picChg chg="del mod">
          <ac:chgData name="Xing Jerry" userId="05d373c1f42877cb" providerId="LiveId" clId="{F1640CFC-D6DF-4CF6-9450-642E65F784EB}" dt="2019-10-06T14:13:20.644" v="6127" actId="478"/>
          <ac:picMkLst>
            <pc:docMk/>
            <pc:sldMk cId="1998200681" sldId="269"/>
            <ac:picMk id="29" creationId="{7FEB8E90-BE00-4B36-80E2-3A029303C8D6}"/>
          </ac:picMkLst>
        </pc:picChg>
        <pc:picChg chg="add">
          <ac:chgData name="Xing Jerry" userId="05d373c1f42877cb" providerId="LiveId" clId="{F1640CFC-D6DF-4CF6-9450-642E65F784EB}" dt="2019-10-06T14:13:21.036" v="6128"/>
          <ac:picMkLst>
            <pc:docMk/>
            <pc:sldMk cId="1998200681" sldId="269"/>
            <ac:picMk id="39" creationId="{14DE937E-43A5-45DB-9B8B-810F34ACFD95}"/>
          </ac:picMkLst>
        </pc:picChg>
        <pc:picChg chg="add">
          <ac:chgData name="Xing Jerry" userId="05d373c1f42877cb" providerId="LiveId" clId="{F1640CFC-D6DF-4CF6-9450-642E65F784EB}" dt="2019-10-06T14:13:21.036" v="6128"/>
          <ac:picMkLst>
            <pc:docMk/>
            <pc:sldMk cId="1998200681" sldId="269"/>
            <ac:picMk id="42" creationId="{731A0434-FCED-4246-BC70-B95B96F56D41}"/>
          </ac:picMkLst>
        </pc:picChg>
        <pc:picChg chg="add">
          <ac:chgData name="Xing Jerry" userId="05d373c1f42877cb" providerId="LiveId" clId="{F1640CFC-D6DF-4CF6-9450-642E65F784EB}" dt="2019-10-06T14:13:21.036" v="6128"/>
          <ac:picMkLst>
            <pc:docMk/>
            <pc:sldMk cId="1998200681" sldId="269"/>
            <ac:picMk id="43" creationId="{CAC627AC-B573-445D-B93C-B59083AB86FC}"/>
          </ac:picMkLst>
        </pc:picChg>
        <pc:picChg chg="add">
          <ac:chgData name="Xing Jerry" userId="05d373c1f42877cb" providerId="LiveId" clId="{F1640CFC-D6DF-4CF6-9450-642E65F784EB}" dt="2019-10-06T14:13:21.036" v="6128"/>
          <ac:picMkLst>
            <pc:docMk/>
            <pc:sldMk cId="1998200681" sldId="269"/>
            <ac:picMk id="44" creationId="{6D47950D-7584-49C1-A986-72F8D1117F8B}"/>
          </ac:picMkLst>
        </pc:picChg>
        <pc:cxnChg chg="add del mod">
          <ac:chgData name="Xing Jerry" userId="05d373c1f42877cb" providerId="LiveId" clId="{F1640CFC-D6DF-4CF6-9450-642E65F784EB}" dt="2019-10-06T14:13:20.644" v="6127" actId="478"/>
          <ac:cxnSpMkLst>
            <pc:docMk/>
            <pc:sldMk cId="1998200681" sldId="269"/>
            <ac:cxnSpMk id="10" creationId="{A51622EC-7345-4F2C-8DD1-136AF1A3CD8B}"/>
          </ac:cxnSpMkLst>
        </pc:cxnChg>
        <pc:cxnChg chg="del mod">
          <ac:chgData name="Xing Jerry" userId="05d373c1f42877cb" providerId="LiveId" clId="{F1640CFC-D6DF-4CF6-9450-642E65F784EB}" dt="2019-10-06T14:13:20.644" v="6127" actId="478"/>
          <ac:cxnSpMkLst>
            <pc:docMk/>
            <pc:sldMk cId="1998200681" sldId="269"/>
            <ac:cxnSpMk id="18" creationId="{420B2EC9-6A38-4A4A-88D9-0CE78147BA84}"/>
          </ac:cxnSpMkLst>
        </pc:cxnChg>
        <pc:cxnChg chg="del mod">
          <ac:chgData name="Xing Jerry" userId="05d373c1f42877cb" providerId="LiveId" clId="{F1640CFC-D6DF-4CF6-9450-642E65F784EB}" dt="2019-10-06T14:13:20.644" v="6127" actId="478"/>
          <ac:cxnSpMkLst>
            <pc:docMk/>
            <pc:sldMk cId="1998200681" sldId="269"/>
            <ac:cxnSpMk id="20" creationId="{862D2C22-6C58-4ABA-834B-FE3D5D7305EB}"/>
          </ac:cxnSpMkLst>
        </pc:cxnChg>
        <pc:cxnChg chg="del mod">
          <ac:chgData name="Xing Jerry" userId="05d373c1f42877cb" providerId="LiveId" clId="{F1640CFC-D6DF-4CF6-9450-642E65F784EB}" dt="2019-10-06T14:13:20.644" v="6127" actId="478"/>
          <ac:cxnSpMkLst>
            <pc:docMk/>
            <pc:sldMk cId="1998200681" sldId="269"/>
            <ac:cxnSpMk id="34" creationId="{A0C9BE91-E28C-4AF8-9782-ED4C619D6E2F}"/>
          </ac:cxnSpMkLst>
        </pc:cxnChg>
        <pc:cxnChg chg="del mod">
          <ac:chgData name="Xing Jerry" userId="05d373c1f42877cb" providerId="LiveId" clId="{F1640CFC-D6DF-4CF6-9450-642E65F784EB}" dt="2019-10-06T14:13:20.644" v="6127" actId="478"/>
          <ac:cxnSpMkLst>
            <pc:docMk/>
            <pc:sldMk cId="1998200681" sldId="269"/>
            <ac:cxnSpMk id="35" creationId="{F0ED83D6-1448-4008-83BB-504D45BEDEB0}"/>
          </ac:cxnSpMkLst>
        </pc:cxnChg>
        <pc:cxnChg chg="add">
          <ac:chgData name="Xing Jerry" userId="05d373c1f42877cb" providerId="LiveId" clId="{F1640CFC-D6DF-4CF6-9450-642E65F784EB}" dt="2019-10-06T14:13:21.036" v="6128"/>
          <ac:cxnSpMkLst>
            <pc:docMk/>
            <pc:sldMk cId="1998200681" sldId="269"/>
            <ac:cxnSpMk id="36" creationId="{0DA45F9D-3077-423C-9739-4CD1BA3C77A4}"/>
          </ac:cxnSpMkLst>
        </pc:cxnChg>
        <pc:cxnChg chg="add">
          <ac:chgData name="Xing Jerry" userId="05d373c1f42877cb" providerId="LiveId" clId="{F1640CFC-D6DF-4CF6-9450-642E65F784EB}" dt="2019-10-06T14:13:21.036" v="6128"/>
          <ac:cxnSpMkLst>
            <pc:docMk/>
            <pc:sldMk cId="1998200681" sldId="269"/>
            <ac:cxnSpMk id="37" creationId="{00EB3422-678F-4A57-B86C-A07FB99803B7}"/>
          </ac:cxnSpMkLst>
        </pc:cxnChg>
        <pc:cxnChg chg="add">
          <ac:chgData name="Xing Jerry" userId="05d373c1f42877cb" providerId="LiveId" clId="{F1640CFC-D6DF-4CF6-9450-642E65F784EB}" dt="2019-10-06T14:13:21.036" v="6128"/>
          <ac:cxnSpMkLst>
            <pc:docMk/>
            <pc:sldMk cId="1998200681" sldId="269"/>
            <ac:cxnSpMk id="38" creationId="{6A03E9DC-7553-4DD4-B772-00B410AC7F9D}"/>
          </ac:cxnSpMkLst>
        </pc:cxnChg>
        <pc:cxnChg chg="add">
          <ac:chgData name="Xing Jerry" userId="05d373c1f42877cb" providerId="LiveId" clId="{F1640CFC-D6DF-4CF6-9450-642E65F784EB}" dt="2019-10-06T14:13:21.036" v="6128"/>
          <ac:cxnSpMkLst>
            <pc:docMk/>
            <pc:sldMk cId="1998200681" sldId="269"/>
            <ac:cxnSpMk id="48" creationId="{D164A08C-B478-420E-B52A-F3DDDF9D0A0C}"/>
          </ac:cxnSpMkLst>
        </pc:cxnChg>
        <pc:cxnChg chg="add">
          <ac:chgData name="Xing Jerry" userId="05d373c1f42877cb" providerId="LiveId" clId="{F1640CFC-D6DF-4CF6-9450-642E65F784EB}" dt="2019-10-06T14:13:21.036" v="6128"/>
          <ac:cxnSpMkLst>
            <pc:docMk/>
            <pc:sldMk cId="1998200681" sldId="269"/>
            <ac:cxnSpMk id="49" creationId="{D9E23A2A-45AE-4C36-9D85-C2C598BC78FE}"/>
          </ac:cxnSpMkLst>
        </pc:cxnChg>
      </pc:sldChg>
      <pc:sldChg chg="addSp delSp modSp add del modTransition">
        <pc:chgData name="Xing Jerry" userId="05d373c1f42877cb" providerId="LiveId" clId="{F1640CFC-D6DF-4CF6-9450-642E65F784EB}" dt="2019-10-06T14:11:53.146" v="6097" actId="2696"/>
        <pc:sldMkLst>
          <pc:docMk/>
          <pc:sldMk cId="757021446" sldId="270"/>
        </pc:sldMkLst>
        <pc:spChg chg="del">
          <ac:chgData name="Xing Jerry" userId="05d373c1f42877cb" providerId="LiveId" clId="{F1640CFC-D6DF-4CF6-9450-642E65F784EB}" dt="2019-10-04T23:35:20.061" v="1857" actId="478"/>
          <ac:spMkLst>
            <pc:docMk/>
            <pc:sldMk cId="757021446" sldId="270"/>
            <ac:spMk id="5" creationId="{C4AB4FFB-28F1-4FD6-ADF2-4697CF97DA8E}"/>
          </ac:spMkLst>
        </pc:spChg>
        <pc:spChg chg="mod">
          <ac:chgData name="Xing Jerry" userId="05d373c1f42877cb" providerId="LiveId" clId="{F1640CFC-D6DF-4CF6-9450-642E65F784EB}" dt="2019-10-04T23:43:53.471" v="2290" actId="20577"/>
          <ac:spMkLst>
            <pc:docMk/>
            <pc:sldMk cId="757021446" sldId="270"/>
            <ac:spMk id="7" creationId="{3AF20F5E-6CEF-47F5-9923-FC4E6ABA45A1}"/>
          </ac:spMkLst>
        </pc:spChg>
        <pc:spChg chg="del">
          <ac:chgData name="Xing Jerry" userId="05d373c1f42877cb" providerId="LiveId" clId="{F1640CFC-D6DF-4CF6-9450-642E65F784EB}" dt="2019-10-04T23:35:20.061" v="1857" actId="478"/>
          <ac:spMkLst>
            <pc:docMk/>
            <pc:sldMk cId="757021446" sldId="270"/>
            <ac:spMk id="8" creationId="{6857E9C1-321B-4ADC-ABFB-03F54CA37C7C}"/>
          </ac:spMkLst>
        </pc:spChg>
        <pc:spChg chg="del">
          <ac:chgData name="Xing Jerry" userId="05d373c1f42877cb" providerId="LiveId" clId="{F1640CFC-D6DF-4CF6-9450-642E65F784EB}" dt="2019-10-04T23:35:20.061" v="1857" actId="478"/>
          <ac:spMkLst>
            <pc:docMk/>
            <pc:sldMk cId="757021446" sldId="270"/>
            <ac:spMk id="25" creationId="{E8707829-23E5-401B-8E20-6B3DCE01AF21}"/>
          </ac:spMkLst>
        </pc:spChg>
        <pc:spChg chg="del">
          <ac:chgData name="Xing Jerry" userId="05d373c1f42877cb" providerId="LiveId" clId="{F1640CFC-D6DF-4CF6-9450-642E65F784EB}" dt="2019-10-04T23:35:20.061" v="1857" actId="478"/>
          <ac:spMkLst>
            <pc:docMk/>
            <pc:sldMk cId="757021446" sldId="270"/>
            <ac:spMk id="26" creationId="{DBC2A81C-AD5D-48DD-8AE0-21176B23D1C5}"/>
          </ac:spMkLst>
        </pc:spChg>
        <pc:spChg chg="del">
          <ac:chgData name="Xing Jerry" userId="05d373c1f42877cb" providerId="LiveId" clId="{F1640CFC-D6DF-4CF6-9450-642E65F784EB}" dt="2019-10-04T23:35:20.061" v="1857" actId="478"/>
          <ac:spMkLst>
            <pc:docMk/>
            <pc:sldMk cId="757021446" sldId="270"/>
            <ac:spMk id="27" creationId="{D87D48BD-5E8E-4D19-9F2B-43526139E6BE}"/>
          </ac:spMkLst>
        </pc:spChg>
        <pc:spChg chg="del">
          <ac:chgData name="Xing Jerry" userId="05d373c1f42877cb" providerId="LiveId" clId="{F1640CFC-D6DF-4CF6-9450-642E65F784EB}" dt="2019-10-04T23:35:20.061" v="1857" actId="478"/>
          <ac:spMkLst>
            <pc:docMk/>
            <pc:sldMk cId="757021446" sldId="270"/>
            <ac:spMk id="30" creationId="{EC27A109-56D8-456C-B9CE-36C9E77DE651}"/>
          </ac:spMkLst>
        </pc:spChg>
        <pc:spChg chg="del">
          <ac:chgData name="Xing Jerry" userId="05d373c1f42877cb" providerId="LiveId" clId="{F1640CFC-D6DF-4CF6-9450-642E65F784EB}" dt="2019-10-04T23:35:20.061" v="1857" actId="478"/>
          <ac:spMkLst>
            <pc:docMk/>
            <pc:sldMk cId="757021446" sldId="270"/>
            <ac:spMk id="31" creationId="{6FF9ED37-EA56-4499-8A61-66E8DCBF1F0D}"/>
          </ac:spMkLst>
        </pc:spChg>
        <pc:spChg chg="del">
          <ac:chgData name="Xing Jerry" userId="05d373c1f42877cb" providerId="LiveId" clId="{F1640CFC-D6DF-4CF6-9450-642E65F784EB}" dt="2019-10-04T23:35:20.061" v="1857" actId="478"/>
          <ac:spMkLst>
            <pc:docMk/>
            <pc:sldMk cId="757021446" sldId="270"/>
            <ac:spMk id="37" creationId="{F0A3CF99-F416-4300-9A1E-54F5C1C021AF}"/>
          </ac:spMkLst>
        </pc:spChg>
        <pc:picChg chg="del">
          <ac:chgData name="Xing Jerry" userId="05d373c1f42877cb" providerId="LiveId" clId="{F1640CFC-D6DF-4CF6-9450-642E65F784EB}" dt="2019-10-04T23:35:20.061" v="1857" actId="478"/>
          <ac:picMkLst>
            <pc:docMk/>
            <pc:sldMk cId="757021446" sldId="270"/>
            <ac:picMk id="6" creationId="{FB61C49B-1167-4182-9B26-E9FF054E0E8A}"/>
          </ac:picMkLst>
        </pc:picChg>
        <pc:picChg chg="del">
          <ac:chgData name="Xing Jerry" userId="05d373c1f42877cb" providerId="LiveId" clId="{F1640CFC-D6DF-4CF6-9450-642E65F784EB}" dt="2019-10-04T23:35:20.061" v="1857" actId="478"/>
          <ac:picMkLst>
            <pc:docMk/>
            <pc:sldMk cId="757021446" sldId="270"/>
            <ac:picMk id="12" creationId="{D194C8D7-F4C9-4288-BB55-1DD446E6C88B}"/>
          </ac:picMkLst>
        </pc:picChg>
        <pc:picChg chg="del">
          <ac:chgData name="Xing Jerry" userId="05d373c1f42877cb" providerId="LiveId" clId="{F1640CFC-D6DF-4CF6-9450-642E65F784EB}" dt="2019-10-04T23:35:20.061" v="1857" actId="478"/>
          <ac:picMkLst>
            <pc:docMk/>
            <pc:sldMk cId="757021446" sldId="270"/>
            <ac:picMk id="22" creationId="{3D47B3D5-ECEA-4128-B54A-4EA68F89247A}"/>
          </ac:picMkLst>
        </pc:picChg>
        <pc:picChg chg="add mod">
          <ac:chgData name="Xing Jerry" userId="05d373c1f42877cb" providerId="LiveId" clId="{F1640CFC-D6DF-4CF6-9450-642E65F784EB}" dt="2019-10-04T23:35:38.517" v="1864" actId="1076"/>
          <ac:picMkLst>
            <pc:docMk/>
            <pc:sldMk cId="757021446" sldId="270"/>
            <ac:picMk id="23" creationId="{B38B9AD3-A9FC-4A2D-8BC1-A9EF03A7BC82}"/>
          </ac:picMkLst>
        </pc:picChg>
        <pc:picChg chg="del">
          <ac:chgData name="Xing Jerry" userId="05d373c1f42877cb" providerId="LiveId" clId="{F1640CFC-D6DF-4CF6-9450-642E65F784EB}" dt="2019-10-04T23:35:20.061" v="1857" actId="478"/>
          <ac:picMkLst>
            <pc:docMk/>
            <pc:sldMk cId="757021446" sldId="270"/>
            <ac:picMk id="24" creationId="{6FA71F93-84A8-41DB-B661-C4FBC1767AC7}"/>
          </ac:picMkLst>
        </pc:picChg>
        <pc:picChg chg="add mod">
          <ac:chgData name="Xing Jerry" userId="05d373c1f42877cb" providerId="LiveId" clId="{F1640CFC-D6DF-4CF6-9450-642E65F784EB}" dt="2019-10-04T23:35:48.253" v="1866" actId="1076"/>
          <ac:picMkLst>
            <pc:docMk/>
            <pc:sldMk cId="757021446" sldId="270"/>
            <ac:picMk id="28" creationId="{F02A7542-3D1C-4F2F-80B7-57FC5A68DB50}"/>
          </ac:picMkLst>
        </pc:picChg>
        <pc:cxnChg chg="del mod">
          <ac:chgData name="Xing Jerry" userId="05d373c1f42877cb" providerId="LiveId" clId="{F1640CFC-D6DF-4CF6-9450-642E65F784EB}" dt="2019-10-04T23:35:20.061" v="1857" actId="478"/>
          <ac:cxnSpMkLst>
            <pc:docMk/>
            <pc:sldMk cId="757021446" sldId="270"/>
            <ac:cxnSpMk id="10" creationId="{A51622EC-7345-4F2C-8DD1-136AF1A3CD8B}"/>
          </ac:cxnSpMkLst>
        </pc:cxnChg>
        <pc:cxnChg chg="del mod">
          <ac:chgData name="Xing Jerry" userId="05d373c1f42877cb" providerId="LiveId" clId="{F1640CFC-D6DF-4CF6-9450-642E65F784EB}" dt="2019-10-04T23:35:20.061" v="1857" actId="478"/>
          <ac:cxnSpMkLst>
            <pc:docMk/>
            <pc:sldMk cId="757021446" sldId="270"/>
            <ac:cxnSpMk id="18" creationId="{420B2EC9-6A38-4A4A-88D9-0CE78147BA84}"/>
          </ac:cxnSpMkLst>
        </pc:cxnChg>
        <pc:cxnChg chg="del mod">
          <ac:chgData name="Xing Jerry" userId="05d373c1f42877cb" providerId="LiveId" clId="{F1640CFC-D6DF-4CF6-9450-642E65F784EB}" dt="2019-10-04T23:35:20.061" v="1857" actId="478"/>
          <ac:cxnSpMkLst>
            <pc:docMk/>
            <pc:sldMk cId="757021446" sldId="270"/>
            <ac:cxnSpMk id="20" creationId="{862D2C22-6C58-4ABA-834B-FE3D5D7305EB}"/>
          </ac:cxnSpMkLst>
        </pc:cxnChg>
        <pc:cxnChg chg="del mod">
          <ac:chgData name="Xing Jerry" userId="05d373c1f42877cb" providerId="LiveId" clId="{F1640CFC-D6DF-4CF6-9450-642E65F784EB}" dt="2019-10-04T23:35:20.061" v="1857" actId="478"/>
          <ac:cxnSpMkLst>
            <pc:docMk/>
            <pc:sldMk cId="757021446" sldId="270"/>
            <ac:cxnSpMk id="36" creationId="{8EA2E4E5-E74F-4F07-95BB-E76583022CB5}"/>
          </ac:cxnSpMkLst>
        </pc:cxnChg>
      </pc:sldChg>
      <pc:sldChg chg="addSp delSp modSp add ord">
        <pc:chgData name="Xing Jerry" userId="05d373c1f42877cb" providerId="LiveId" clId="{F1640CFC-D6DF-4CF6-9450-642E65F784EB}" dt="2019-10-06T15:31:48.094" v="6620" actId="478"/>
        <pc:sldMkLst>
          <pc:docMk/>
          <pc:sldMk cId="1536215620" sldId="271"/>
        </pc:sldMkLst>
        <pc:spChg chg="mod">
          <ac:chgData name="Xing Jerry" userId="05d373c1f42877cb" providerId="LiveId" clId="{F1640CFC-D6DF-4CF6-9450-642E65F784EB}" dt="2019-10-04T23:37:03.482" v="1885" actId="20577"/>
          <ac:spMkLst>
            <pc:docMk/>
            <pc:sldMk cId="1536215620" sldId="271"/>
            <ac:spMk id="3" creationId="{1D74D021-4B44-449B-9F70-9EE589D45CCB}"/>
          </ac:spMkLst>
        </pc:spChg>
        <pc:spChg chg="add del mod">
          <ac:chgData name="Xing Jerry" userId="05d373c1f42877cb" providerId="LiveId" clId="{F1640CFC-D6DF-4CF6-9450-642E65F784EB}" dt="2019-10-05T19:15:08.038" v="4437" actId="478"/>
          <ac:spMkLst>
            <pc:docMk/>
            <pc:sldMk cId="1536215620" sldId="271"/>
            <ac:spMk id="5" creationId="{20FF9240-117B-49C6-8223-45A56E0F7188}"/>
          </ac:spMkLst>
        </pc:spChg>
        <pc:spChg chg="mod">
          <ac:chgData name="Xing Jerry" userId="05d373c1f42877cb" providerId="LiveId" clId="{F1640CFC-D6DF-4CF6-9450-642E65F784EB}" dt="2019-10-06T15:31:42.384" v="6619" actId="20577"/>
          <ac:spMkLst>
            <pc:docMk/>
            <pc:sldMk cId="1536215620" sldId="271"/>
            <ac:spMk id="7" creationId="{3AF20F5E-6CEF-47F5-9923-FC4E6ABA45A1}"/>
          </ac:spMkLst>
        </pc:spChg>
        <pc:spChg chg="add del mod">
          <ac:chgData name="Xing Jerry" userId="05d373c1f42877cb" providerId="LiveId" clId="{F1640CFC-D6DF-4CF6-9450-642E65F784EB}" dt="2019-10-06T15:31:48.094" v="6620" actId="478"/>
          <ac:spMkLst>
            <pc:docMk/>
            <pc:sldMk cId="1536215620" sldId="271"/>
            <ac:spMk id="9" creationId="{3F22A116-9578-4A1D-ACDC-6F54F84B7CEB}"/>
          </ac:spMkLst>
        </pc:spChg>
        <pc:spChg chg="mod topLvl">
          <ac:chgData name="Xing Jerry" userId="05d373c1f42877cb" providerId="LiveId" clId="{F1640CFC-D6DF-4CF6-9450-642E65F784EB}" dt="2019-10-05T19:13:46.732" v="4427" actId="1076"/>
          <ac:spMkLst>
            <pc:docMk/>
            <pc:sldMk cId="1536215620" sldId="271"/>
            <ac:spMk id="11" creationId="{939E0079-72CC-4B56-A442-F5BA9EED1239}"/>
          </ac:spMkLst>
        </pc:spChg>
        <pc:spChg chg="mod topLvl">
          <ac:chgData name="Xing Jerry" userId="05d373c1f42877cb" providerId="LiveId" clId="{F1640CFC-D6DF-4CF6-9450-642E65F784EB}" dt="2019-10-05T19:13:30.812" v="4423" actId="165"/>
          <ac:spMkLst>
            <pc:docMk/>
            <pc:sldMk cId="1536215620" sldId="271"/>
            <ac:spMk id="12" creationId="{1EE733D7-DBB1-4AA9-9DAF-6D5BA1577530}"/>
          </ac:spMkLst>
        </pc:spChg>
        <pc:spChg chg="mod topLvl">
          <ac:chgData name="Xing Jerry" userId="05d373c1f42877cb" providerId="LiveId" clId="{F1640CFC-D6DF-4CF6-9450-642E65F784EB}" dt="2019-10-05T19:13:46.732" v="4427" actId="1076"/>
          <ac:spMkLst>
            <pc:docMk/>
            <pc:sldMk cId="1536215620" sldId="271"/>
            <ac:spMk id="13" creationId="{71674D6A-71CA-44C0-BB34-E66B294D9085}"/>
          </ac:spMkLst>
        </pc:spChg>
        <pc:spChg chg="mod topLvl">
          <ac:chgData name="Xing Jerry" userId="05d373c1f42877cb" providerId="LiveId" clId="{F1640CFC-D6DF-4CF6-9450-642E65F784EB}" dt="2019-10-05T19:13:38.985" v="4426" actId="1076"/>
          <ac:spMkLst>
            <pc:docMk/>
            <pc:sldMk cId="1536215620" sldId="271"/>
            <ac:spMk id="14" creationId="{9F2430B6-F224-4390-945F-29A9D4558450}"/>
          </ac:spMkLst>
        </pc:spChg>
        <pc:spChg chg="add del mod">
          <ac:chgData name="Xing Jerry" userId="05d373c1f42877cb" providerId="LiveId" clId="{F1640CFC-D6DF-4CF6-9450-642E65F784EB}" dt="2019-10-06T15:31:48.094" v="6620" actId="478"/>
          <ac:spMkLst>
            <pc:docMk/>
            <pc:sldMk cId="1536215620" sldId="271"/>
            <ac:spMk id="19" creationId="{86EFE867-C36D-46A5-9F94-204CC069E764}"/>
          </ac:spMkLst>
        </pc:spChg>
        <pc:spChg chg="add del mod">
          <ac:chgData name="Xing Jerry" userId="05d373c1f42877cb" providerId="LiveId" clId="{F1640CFC-D6DF-4CF6-9450-642E65F784EB}" dt="2019-10-04T23:45:01.800" v="2305" actId="478"/>
          <ac:spMkLst>
            <pc:docMk/>
            <pc:sldMk cId="1536215620" sldId="271"/>
            <ac:spMk id="20" creationId="{D616B77B-BD80-4E4F-9ED2-5639CB1430E8}"/>
          </ac:spMkLst>
        </pc:spChg>
        <pc:spChg chg="add del mod">
          <ac:chgData name="Xing Jerry" userId="05d373c1f42877cb" providerId="LiveId" clId="{F1640CFC-D6DF-4CF6-9450-642E65F784EB}" dt="2019-10-06T15:31:48.094" v="6620" actId="478"/>
          <ac:spMkLst>
            <pc:docMk/>
            <pc:sldMk cId="1536215620" sldId="271"/>
            <ac:spMk id="21" creationId="{3330E676-6793-4A81-BF4A-85ADF101CF8F}"/>
          </ac:spMkLst>
        </pc:spChg>
        <pc:spChg chg="add del mod">
          <ac:chgData name="Xing Jerry" userId="05d373c1f42877cb" providerId="LiveId" clId="{F1640CFC-D6DF-4CF6-9450-642E65F784EB}" dt="2019-10-06T15:31:48.094" v="6620" actId="478"/>
          <ac:spMkLst>
            <pc:docMk/>
            <pc:sldMk cId="1536215620" sldId="271"/>
            <ac:spMk id="22" creationId="{B80A2ECA-0870-48DE-85A1-7FDA18697095}"/>
          </ac:spMkLst>
        </pc:spChg>
        <pc:spChg chg="add del mod">
          <ac:chgData name="Xing Jerry" userId="05d373c1f42877cb" providerId="LiveId" clId="{F1640CFC-D6DF-4CF6-9450-642E65F784EB}" dt="2019-10-06T15:31:48.094" v="6620" actId="478"/>
          <ac:spMkLst>
            <pc:docMk/>
            <pc:sldMk cId="1536215620" sldId="271"/>
            <ac:spMk id="24" creationId="{97BB1CCB-C8AE-428E-8915-7F448E0E941E}"/>
          </ac:spMkLst>
        </pc:spChg>
        <pc:spChg chg="add del mod">
          <ac:chgData name="Xing Jerry" userId="05d373c1f42877cb" providerId="LiveId" clId="{F1640CFC-D6DF-4CF6-9450-642E65F784EB}" dt="2019-10-06T15:31:48.094" v="6620" actId="478"/>
          <ac:spMkLst>
            <pc:docMk/>
            <pc:sldMk cId="1536215620" sldId="271"/>
            <ac:spMk id="25" creationId="{14CF4C3F-EA35-4D3F-B4F0-74B41B252E2A}"/>
          </ac:spMkLst>
        </pc:spChg>
        <pc:spChg chg="add del mod">
          <ac:chgData name="Xing Jerry" userId="05d373c1f42877cb" providerId="LiveId" clId="{F1640CFC-D6DF-4CF6-9450-642E65F784EB}" dt="2019-10-06T15:31:48.094" v="6620" actId="478"/>
          <ac:spMkLst>
            <pc:docMk/>
            <pc:sldMk cId="1536215620" sldId="271"/>
            <ac:spMk id="26" creationId="{1149B8D2-0E0B-40C6-8056-E88A65DB6171}"/>
          </ac:spMkLst>
        </pc:spChg>
        <pc:grpChg chg="add del mod">
          <ac:chgData name="Xing Jerry" userId="05d373c1f42877cb" providerId="LiveId" clId="{F1640CFC-D6DF-4CF6-9450-642E65F784EB}" dt="2019-10-05T19:13:30.812" v="4423" actId="165"/>
          <ac:grpSpMkLst>
            <pc:docMk/>
            <pc:sldMk cId="1536215620" sldId="271"/>
            <ac:grpSpMk id="10" creationId="{4788F584-F21A-45B8-A3F8-6283C28D54DA}"/>
          </ac:grpSpMkLst>
        </pc:grpChg>
        <pc:picChg chg="mod">
          <ac:chgData name="Xing Jerry" userId="05d373c1f42877cb" providerId="LiveId" clId="{F1640CFC-D6DF-4CF6-9450-642E65F784EB}" dt="2019-10-05T19:13:19.675" v="4421" actId="1076"/>
          <ac:picMkLst>
            <pc:docMk/>
            <pc:sldMk cId="1536215620" sldId="271"/>
            <ac:picMk id="23" creationId="{B38B9AD3-A9FC-4A2D-8BC1-A9EF03A7BC82}"/>
          </ac:picMkLst>
        </pc:picChg>
        <pc:picChg chg="mod">
          <ac:chgData name="Xing Jerry" userId="05d373c1f42877cb" providerId="LiveId" clId="{F1640CFC-D6DF-4CF6-9450-642E65F784EB}" dt="2019-10-05T19:13:19.675" v="4421" actId="1076"/>
          <ac:picMkLst>
            <pc:docMk/>
            <pc:sldMk cId="1536215620" sldId="271"/>
            <ac:picMk id="28" creationId="{F02A7542-3D1C-4F2F-80B7-57FC5A68DB50}"/>
          </ac:picMkLst>
        </pc:picChg>
        <pc:cxnChg chg="mod topLvl">
          <ac:chgData name="Xing Jerry" userId="05d373c1f42877cb" providerId="LiveId" clId="{F1640CFC-D6DF-4CF6-9450-642E65F784EB}" dt="2019-10-05T19:13:46.732" v="4427" actId="1076"/>
          <ac:cxnSpMkLst>
            <pc:docMk/>
            <pc:sldMk cId="1536215620" sldId="271"/>
            <ac:cxnSpMk id="15" creationId="{0FEC2769-584F-42AE-8412-30E17CFDECC3}"/>
          </ac:cxnSpMkLst>
        </pc:cxnChg>
        <pc:cxnChg chg="mod topLvl">
          <ac:chgData name="Xing Jerry" userId="05d373c1f42877cb" providerId="LiveId" clId="{F1640CFC-D6DF-4CF6-9450-642E65F784EB}" dt="2019-10-05T19:13:46.732" v="4427" actId="1076"/>
          <ac:cxnSpMkLst>
            <pc:docMk/>
            <pc:sldMk cId="1536215620" sldId="271"/>
            <ac:cxnSpMk id="16" creationId="{5B68EBA9-22C4-43FE-8F22-EF5903CE29D3}"/>
          </ac:cxnSpMkLst>
        </pc:cxnChg>
        <pc:cxnChg chg="mod topLvl">
          <ac:chgData name="Xing Jerry" userId="05d373c1f42877cb" providerId="LiveId" clId="{F1640CFC-D6DF-4CF6-9450-642E65F784EB}" dt="2019-10-05T19:13:38.985" v="4426" actId="1076"/>
          <ac:cxnSpMkLst>
            <pc:docMk/>
            <pc:sldMk cId="1536215620" sldId="271"/>
            <ac:cxnSpMk id="17" creationId="{C3851218-1CCA-4E7E-B5DE-3E1B7A6C9218}"/>
          </ac:cxnSpMkLst>
        </pc:cxnChg>
        <pc:cxnChg chg="add del mod">
          <ac:chgData name="Xing Jerry" userId="05d373c1f42877cb" providerId="LiveId" clId="{F1640CFC-D6DF-4CF6-9450-642E65F784EB}" dt="2019-10-06T15:31:48.094" v="6620" actId="478"/>
          <ac:cxnSpMkLst>
            <pc:docMk/>
            <pc:sldMk cId="1536215620" sldId="271"/>
            <ac:cxnSpMk id="18" creationId="{A3ABF50F-0A56-4C11-BCFC-2614CCE79F2D}"/>
          </ac:cxnSpMkLst>
        </pc:cxnChg>
      </pc:sldChg>
      <pc:sldChg chg="modSp add del">
        <pc:chgData name="Xing Jerry" userId="05d373c1f42877cb" providerId="LiveId" clId="{F1640CFC-D6DF-4CF6-9450-642E65F784EB}" dt="2019-10-05T19:20:02.062" v="4612" actId="2696"/>
        <pc:sldMkLst>
          <pc:docMk/>
          <pc:sldMk cId="223811260" sldId="272"/>
        </pc:sldMkLst>
        <pc:spChg chg="mod">
          <ac:chgData name="Xing Jerry" userId="05d373c1f42877cb" providerId="LiveId" clId="{F1640CFC-D6DF-4CF6-9450-642E65F784EB}" dt="2019-10-04T23:46:27.196" v="2383" actId="20577"/>
          <ac:spMkLst>
            <pc:docMk/>
            <pc:sldMk cId="223811260" sldId="272"/>
            <ac:spMk id="7" creationId="{3AF20F5E-6CEF-47F5-9923-FC4E6ABA45A1}"/>
          </ac:spMkLst>
        </pc:spChg>
        <pc:picChg chg="mod">
          <ac:chgData name="Xing Jerry" userId="05d373c1f42877cb" providerId="LiveId" clId="{F1640CFC-D6DF-4CF6-9450-642E65F784EB}" dt="2019-10-05T19:19:39.923" v="4607" actId="14100"/>
          <ac:picMkLst>
            <pc:docMk/>
            <pc:sldMk cId="223811260" sldId="272"/>
            <ac:picMk id="29" creationId="{7FEB8E90-BE00-4B36-80E2-3A029303C8D6}"/>
          </ac:picMkLst>
        </pc:picChg>
        <pc:cxnChg chg="mod">
          <ac:chgData name="Xing Jerry" userId="05d373c1f42877cb" providerId="LiveId" clId="{F1640CFC-D6DF-4CF6-9450-642E65F784EB}" dt="2019-10-05T19:19:39.923" v="4607" actId="14100"/>
          <ac:cxnSpMkLst>
            <pc:docMk/>
            <pc:sldMk cId="223811260" sldId="272"/>
            <ac:cxnSpMk id="35" creationId="{F0ED83D6-1448-4008-83BB-504D45BEDEB0}"/>
          </ac:cxnSpMkLst>
        </pc:cxnChg>
      </pc:sldChg>
      <pc:sldChg chg="addSp modSp add">
        <pc:chgData name="Xing Jerry" userId="05d373c1f42877cb" providerId="LiveId" clId="{F1640CFC-D6DF-4CF6-9450-642E65F784EB}" dt="2019-10-06T15:59:25.808" v="7226" actId="1076"/>
        <pc:sldMkLst>
          <pc:docMk/>
          <pc:sldMk cId="1550986434" sldId="273"/>
        </pc:sldMkLst>
        <pc:spChg chg="mod">
          <ac:chgData name="Xing Jerry" userId="05d373c1f42877cb" providerId="LiveId" clId="{F1640CFC-D6DF-4CF6-9450-642E65F784EB}" dt="2019-10-04T23:49:42.210" v="2401" actId="20577"/>
          <ac:spMkLst>
            <pc:docMk/>
            <pc:sldMk cId="1550986434" sldId="273"/>
            <ac:spMk id="2" creationId="{59059519-F3D0-4020-86BF-D4E711CA2037}"/>
          </ac:spMkLst>
        </pc:spChg>
        <pc:spChg chg="mod">
          <ac:chgData name="Xing Jerry" userId="05d373c1f42877cb" providerId="LiveId" clId="{F1640CFC-D6DF-4CF6-9450-642E65F784EB}" dt="2019-10-04T23:53:36.171" v="2459" actId="20577"/>
          <ac:spMkLst>
            <pc:docMk/>
            <pc:sldMk cId="1550986434" sldId="273"/>
            <ac:spMk id="3" creationId="{EC329205-03E4-49F6-9B9C-2E9AD18C99DD}"/>
          </ac:spMkLst>
        </pc:spChg>
        <pc:spChg chg="mod">
          <ac:chgData name="Xing Jerry" userId="05d373c1f42877cb" providerId="LiveId" clId="{F1640CFC-D6DF-4CF6-9450-642E65F784EB}" dt="2019-10-06T15:57:23.378" v="7126" actId="20577"/>
          <ac:spMkLst>
            <pc:docMk/>
            <pc:sldMk cId="1550986434" sldId="273"/>
            <ac:spMk id="5" creationId="{1D7711CB-3486-423E-A667-8C8AD2085B13}"/>
          </ac:spMkLst>
        </pc:spChg>
        <pc:spChg chg="add mod">
          <ac:chgData name="Xing Jerry" userId="05d373c1f42877cb" providerId="LiveId" clId="{F1640CFC-D6DF-4CF6-9450-642E65F784EB}" dt="2019-10-06T15:58:07.943" v="7160" actId="20577"/>
          <ac:spMkLst>
            <pc:docMk/>
            <pc:sldMk cId="1550986434" sldId="273"/>
            <ac:spMk id="6" creationId="{658985EE-B564-4E5F-9AF1-2FC1278D88DC}"/>
          </ac:spMkLst>
        </pc:spChg>
        <pc:spChg chg="add mod">
          <ac:chgData name="Xing Jerry" userId="05d373c1f42877cb" providerId="LiveId" clId="{F1640CFC-D6DF-4CF6-9450-642E65F784EB}" dt="2019-10-06T15:59:01.548" v="7191" actId="1076"/>
          <ac:spMkLst>
            <pc:docMk/>
            <pc:sldMk cId="1550986434" sldId="273"/>
            <ac:spMk id="7" creationId="{D6E8C358-74CB-4617-8A87-9B3C76C43F63}"/>
          </ac:spMkLst>
        </pc:spChg>
        <pc:spChg chg="add mod">
          <ac:chgData name="Xing Jerry" userId="05d373c1f42877cb" providerId="LiveId" clId="{F1640CFC-D6DF-4CF6-9450-642E65F784EB}" dt="2019-10-06T15:59:15.326" v="7207" actId="1076"/>
          <ac:spMkLst>
            <pc:docMk/>
            <pc:sldMk cId="1550986434" sldId="273"/>
            <ac:spMk id="9" creationId="{0FE623FC-822E-46A7-9963-11DB3C6C7A30}"/>
          </ac:spMkLst>
        </pc:spChg>
        <pc:spChg chg="add mod">
          <ac:chgData name="Xing Jerry" userId="05d373c1f42877cb" providerId="LiveId" clId="{F1640CFC-D6DF-4CF6-9450-642E65F784EB}" dt="2019-10-06T15:59:25.808" v="7226" actId="1076"/>
          <ac:spMkLst>
            <pc:docMk/>
            <pc:sldMk cId="1550986434" sldId="273"/>
            <ac:spMk id="10" creationId="{9FB01EE2-F0BA-4ACC-9099-08E563BC0268}"/>
          </ac:spMkLst>
        </pc:spChg>
        <pc:picChg chg="add mod">
          <ac:chgData name="Xing Jerry" userId="05d373c1f42877cb" providerId="LiveId" clId="{F1640CFC-D6DF-4CF6-9450-642E65F784EB}" dt="2019-10-06T15:58:51.133" v="7177" actId="1076"/>
          <ac:picMkLst>
            <pc:docMk/>
            <pc:sldMk cId="1550986434" sldId="273"/>
            <ac:picMk id="2050" creationId="{2DCCBC2D-612A-44ED-8852-00E767292CF0}"/>
          </ac:picMkLst>
        </pc:picChg>
      </pc:sldChg>
      <pc:sldChg chg="addSp modSp add del">
        <pc:chgData name="Xing Jerry" userId="05d373c1f42877cb" providerId="LiveId" clId="{F1640CFC-D6DF-4CF6-9450-642E65F784EB}" dt="2019-10-05T19:53:39.713" v="4729" actId="2696"/>
        <pc:sldMkLst>
          <pc:docMk/>
          <pc:sldMk cId="889476685" sldId="274"/>
        </pc:sldMkLst>
        <pc:spChg chg="add mod">
          <ac:chgData name="Xing Jerry" userId="05d373c1f42877cb" providerId="LiveId" clId="{F1640CFC-D6DF-4CF6-9450-642E65F784EB}" dt="2019-10-04T23:55:00.911" v="2567" actId="1076"/>
          <ac:spMkLst>
            <pc:docMk/>
            <pc:sldMk cId="889476685" sldId="274"/>
            <ac:spMk id="6" creationId="{819930FE-B1D9-46F5-9230-9866383CF5B3}"/>
          </ac:spMkLst>
        </pc:spChg>
        <pc:spChg chg="mod">
          <ac:chgData name="Xing Jerry" userId="05d373c1f42877cb" providerId="LiveId" clId="{F1640CFC-D6DF-4CF6-9450-642E65F784EB}" dt="2019-10-04T23:54:59.273" v="2566" actId="404"/>
          <ac:spMkLst>
            <pc:docMk/>
            <pc:sldMk cId="889476685" sldId="274"/>
            <ac:spMk id="8" creationId="{EAC9219D-F93A-48B9-9D08-4121A0F78F3E}"/>
          </ac:spMkLst>
        </pc:spChg>
        <pc:spChg chg="mod">
          <ac:chgData name="Xing Jerry" userId="05d373c1f42877cb" providerId="LiveId" clId="{F1640CFC-D6DF-4CF6-9450-642E65F784EB}" dt="2019-10-04T23:54:59.273" v="2566" actId="404"/>
          <ac:spMkLst>
            <pc:docMk/>
            <pc:sldMk cId="889476685" sldId="274"/>
            <ac:spMk id="9" creationId="{FD0BA8E3-0ECF-44C4-BE4A-19BCAC08DD41}"/>
          </ac:spMkLst>
        </pc:spChg>
        <pc:spChg chg="mod">
          <ac:chgData name="Xing Jerry" userId="05d373c1f42877cb" providerId="LiveId" clId="{F1640CFC-D6DF-4CF6-9450-642E65F784EB}" dt="2019-10-04T23:54:59.273" v="2566" actId="404"/>
          <ac:spMkLst>
            <pc:docMk/>
            <pc:sldMk cId="889476685" sldId="274"/>
            <ac:spMk id="10" creationId="{8161F176-3C3B-4F14-93C3-2B14D2FB64B7}"/>
          </ac:spMkLst>
        </pc:spChg>
        <pc:spChg chg="mod">
          <ac:chgData name="Xing Jerry" userId="05d373c1f42877cb" providerId="LiveId" clId="{F1640CFC-D6DF-4CF6-9450-642E65F784EB}" dt="2019-10-04T23:54:59.273" v="2566" actId="404"/>
          <ac:spMkLst>
            <pc:docMk/>
            <pc:sldMk cId="889476685" sldId="274"/>
            <ac:spMk id="11" creationId="{E838BF6D-0E86-44D9-949F-0F8872B06D41}"/>
          </ac:spMkLst>
        </pc:spChg>
        <pc:spChg chg="mod">
          <ac:chgData name="Xing Jerry" userId="05d373c1f42877cb" providerId="LiveId" clId="{F1640CFC-D6DF-4CF6-9450-642E65F784EB}" dt="2019-10-04T23:54:59.273" v="2566" actId="404"/>
          <ac:spMkLst>
            <pc:docMk/>
            <pc:sldMk cId="889476685" sldId="274"/>
            <ac:spMk id="12" creationId="{AA7C5017-B2EA-41E8-9B4B-B9CA8037C1BB}"/>
          </ac:spMkLst>
        </pc:spChg>
        <pc:spChg chg="mod">
          <ac:chgData name="Xing Jerry" userId="05d373c1f42877cb" providerId="LiveId" clId="{F1640CFC-D6DF-4CF6-9450-642E65F784EB}" dt="2019-10-04T23:54:59.273" v="2566" actId="404"/>
          <ac:spMkLst>
            <pc:docMk/>
            <pc:sldMk cId="889476685" sldId="274"/>
            <ac:spMk id="17" creationId="{A751C765-89FE-4403-92C7-5CF28A30E412}"/>
          </ac:spMkLst>
        </pc:spChg>
        <pc:spChg chg="add mod">
          <ac:chgData name="Xing Jerry" userId="05d373c1f42877cb" providerId="LiveId" clId="{F1640CFC-D6DF-4CF6-9450-642E65F784EB}" dt="2019-10-04T23:55:02.829" v="2568" actId="1076"/>
          <ac:spMkLst>
            <pc:docMk/>
            <pc:sldMk cId="889476685" sldId="274"/>
            <ac:spMk id="18" creationId="{37C70E02-5F5B-4EA7-A8EF-D9B98ADBC9BD}"/>
          </ac:spMkLst>
        </pc:spChg>
        <pc:spChg chg="add mod">
          <ac:chgData name="Xing Jerry" userId="05d373c1f42877cb" providerId="LiveId" clId="{F1640CFC-D6DF-4CF6-9450-642E65F784EB}" dt="2019-10-04T23:55:00.911" v="2567" actId="1076"/>
          <ac:spMkLst>
            <pc:docMk/>
            <pc:sldMk cId="889476685" sldId="274"/>
            <ac:spMk id="19" creationId="{A8AC7522-E0B4-4FFC-95A1-69ED246BF65E}"/>
          </ac:spMkLst>
        </pc:spChg>
        <pc:grpChg chg="add mod">
          <ac:chgData name="Xing Jerry" userId="05d373c1f42877cb" providerId="LiveId" clId="{F1640CFC-D6DF-4CF6-9450-642E65F784EB}" dt="2019-10-04T23:55:00.911" v="2567" actId="1076"/>
          <ac:grpSpMkLst>
            <pc:docMk/>
            <pc:sldMk cId="889476685" sldId="274"/>
            <ac:grpSpMk id="7" creationId="{25D8056F-BF8B-4EEA-B656-2D455A969142}"/>
          </ac:grpSpMkLst>
        </pc:grpChg>
        <pc:cxnChg chg="mod">
          <ac:chgData name="Xing Jerry" userId="05d373c1f42877cb" providerId="LiveId" clId="{F1640CFC-D6DF-4CF6-9450-642E65F784EB}" dt="2019-10-04T23:54:59.273" v="2566" actId="404"/>
          <ac:cxnSpMkLst>
            <pc:docMk/>
            <pc:sldMk cId="889476685" sldId="274"/>
            <ac:cxnSpMk id="13" creationId="{1D3BE3D9-1FE7-46B4-A469-4EAFA51395D3}"/>
          </ac:cxnSpMkLst>
        </pc:cxnChg>
        <pc:cxnChg chg="mod">
          <ac:chgData name="Xing Jerry" userId="05d373c1f42877cb" providerId="LiveId" clId="{F1640CFC-D6DF-4CF6-9450-642E65F784EB}" dt="2019-10-04T23:54:59.273" v="2566" actId="404"/>
          <ac:cxnSpMkLst>
            <pc:docMk/>
            <pc:sldMk cId="889476685" sldId="274"/>
            <ac:cxnSpMk id="14" creationId="{62C6FFE1-3501-4EE9-948D-091088CCC8C8}"/>
          </ac:cxnSpMkLst>
        </pc:cxnChg>
        <pc:cxnChg chg="mod">
          <ac:chgData name="Xing Jerry" userId="05d373c1f42877cb" providerId="LiveId" clId="{F1640CFC-D6DF-4CF6-9450-642E65F784EB}" dt="2019-10-04T23:54:59.273" v="2566" actId="404"/>
          <ac:cxnSpMkLst>
            <pc:docMk/>
            <pc:sldMk cId="889476685" sldId="274"/>
            <ac:cxnSpMk id="15" creationId="{254E63B0-26C6-4593-9A08-0976E7AD782A}"/>
          </ac:cxnSpMkLst>
        </pc:cxnChg>
        <pc:cxnChg chg="mod">
          <ac:chgData name="Xing Jerry" userId="05d373c1f42877cb" providerId="LiveId" clId="{F1640CFC-D6DF-4CF6-9450-642E65F784EB}" dt="2019-10-04T23:54:59.273" v="2566" actId="404"/>
          <ac:cxnSpMkLst>
            <pc:docMk/>
            <pc:sldMk cId="889476685" sldId="274"/>
            <ac:cxnSpMk id="16" creationId="{35429C5B-93F8-452E-B1C6-CA87B77B5441}"/>
          </ac:cxnSpMkLst>
        </pc:cxnChg>
      </pc:sldChg>
      <pc:sldChg chg="addSp delSp modSp add ord">
        <pc:chgData name="Xing Jerry" userId="05d373c1f42877cb" providerId="LiveId" clId="{F1640CFC-D6DF-4CF6-9450-642E65F784EB}" dt="2019-10-06T15:09:25.609" v="6364" actId="113"/>
        <pc:sldMkLst>
          <pc:docMk/>
          <pc:sldMk cId="192219164" sldId="275"/>
        </pc:sldMkLst>
        <pc:spChg chg="mod">
          <ac:chgData name="Xing Jerry" userId="05d373c1f42877cb" providerId="LiveId" clId="{F1640CFC-D6DF-4CF6-9450-642E65F784EB}" dt="2019-10-06T14:19:31.621" v="6300" actId="20577"/>
          <ac:spMkLst>
            <pc:docMk/>
            <pc:sldMk cId="192219164" sldId="275"/>
            <ac:spMk id="3" creationId="{EC329205-03E4-49F6-9B9C-2E9AD18C99DD}"/>
          </ac:spMkLst>
        </pc:spChg>
        <pc:spChg chg="del mod">
          <ac:chgData name="Xing Jerry" userId="05d373c1f42877cb" providerId="LiveId" clId="{F1640CFC-D6DF-4CF6-9450-642E65F784EB}" dt="2019-10-06T14:19:34.468" v="6301" actId="478"/>
          <ac:spMkLst>
            <pc:docMk/>
            <pc:sldMk cId="192219164" sldId="275"/>
            <ac:spMk id="5" creationId="{1D7711CB-3486-423E-A667-8C8AD2085B13}"/>
          </ac:spMkLst>
        </pc:spChg>
        <pc:spChg chg="del">
          <ac:chgData name="Xing Jerry" userId="05d373c1f42877cb" providerId="LiveId" clId="{F1640CFC-D6DF-4CF6-9450-642E65F784EB}" dt="2019-10-05T19:50:33.294" v="4626" actId="478"/>
          <ac:spMkLst>
            <pc:docMk/>
            <pc:sldMk cId="192219164" sldId="275"/>
            <ac:spMk id="6" creationId="{819930FE-B1D9-46F5-9230-9866383CF5B3}"/>
          </ac:spMkLst>
        </pc:spChg>
        <pc:spChg chg="mod topLvl">
          <ac:chgData name="Xing Jerry" userId="05d373c1f42877cb" providerId="LiveId" clId="{F1640CFC-D6DF-4CF6-9450-642E65F784EB}" dt="2019-10-06T14:19:45.347" v="6306" actId="1076"/>
          <ac:spMkLst>
            <pc:docMk/>
            <pc:sldMk cId="192219164" sldId="275"/>
            <ac:spMk id="8" creationId="{EAC9219D-F93A-48B9-9D08-4121A0F78F3E}"/>
          </ac:spMkLst>
        </pc:spChg>
        <pc:spChg chg="mod topLvl">
          <ac:chgData name="Xing Jerry" userId="05d373c1f42877cb" providerId="LiveId" clId="{F1640CFC-D6DF-4CF6-9450-642E65F784EB}" dt="2019-10-06T14:19:45.347" v="6306" actId="1076"/>
          <ac:spMkLst>
            <pc:docMk/>
            <pc:sldMk cId="192219164" sldId="275"/>
            <ac:spMk id="9" creationId="{FD0BA8E3-0ECF-44C4-BE4A-19BCAC08DD41}"/>
          </ac:spMkLst>
        </pc:spChg>
        <pc:spChg chg="mod topLvl">
          <ac:chgData name="Xing Jerry" userId="05d373c1f42877cb" providerId="LiveId" clId="{F1640CFC-D6DF-4CF6-9450-642E65F784EB}" dt="2019-10-06T14:19:45.347" v="6306" actId="1076"/>
          <ac:spMkLst>
            <pc:docMk/>
            <pc:sldMk cId="192219164" sldId="275"/>
            <ac:spMk id="10" creationId="{8161F176-3C3B-4F14-93C3-2B14D2FB64B7}"/>
          </ac:spMkLst>
        </pc:spChg>
        <pc:spChg chg="mod topLvl">
          <ac:chgData name="Xing Jerry" userId="05d373c1f42877cb" providerId="LiveId" clId="{F1640CFC-D6DF-4CF6-9450-642E65F784EB}" dt="2019-10-06T14:19:45.347" v="6306" actId="1076"/>
          <ac:spMkLst>
            <pc:docMk/>
            <pc:sldMk cId="192219164" sldId="275"/>
            <ac:spMk id="11" creationId="{E838BF6D-0E86-44D9-949F-0F8872B06D41}"/>
          </ac:spMkLst>
        </pc:spChg>
        <pc:spChg chg="mod topLvl">
          <ac:chgData name="Xing Jerry" userId="05d373c1f42877cb" providerId="LiveId" clId="{F1640CFC-D6DF-4CF6-9450-642E65F784EB}" dt="2019-10-06T14:19:45.347" v="6306" actId="1076"/>
          <ac:spMkLst>
            <pc:docMk/>
            <pc:sldMk cId="192219164" sldId="275"/>
            <ac:spMk id="12" creationId="{AA7C5017-B2EA-41E8-9B4B-B9CA8037C1BB}"/>
          </ac:spMkLst>
        </pc:spChg>
        <pc:spChg chg="mod topLvl">
          <ac:chgData name="Xing Jerry" userId="05d373c1f42877cb" providerId="LiveId" clId="{F1640CFC-D6DF-4CF6-9450-642E65F784EB}" dt="2019-10-06T14:19:45.347" v="6306" actId="1076"/>
          <ac:spMkLst>
            <pc:docMk/>
            <pc:sldMk cId="192219164" sldId="275"/>
            <ac:spMk id="17" creationId="{A751C765-89FE-4403-92C7-5CF28A30E412}"/>
          </ac:spMkLst>
        </pc:spChg>
        <pc:spChg chg="del mod">
          <ac:chgData name="Xing Jerry" userId="05d373c1f42877cb" providerId="LiveId" clId="{F1640CFC-D6DF-4CF6-9450-642E65F784EB}" dt="2019-10-05T19:51:21.112" v="4674"/>
          <ac:spMkLst>
            <pc:docMk/>
            <pc:sldMk cId="192219164" sldId="275"/>
            <ac:spMk id="18" creationId="{37C70E02-5F5B-4EA7-A8EF-D9B98ADBC9BD}"/>
          </ac:spMkLst>
        </pc:spChg>
        <pc:spChg chg="del">
          <ac:chgData name="Xing Jerry" userId="05d373c1f42877cb" providerId="LiveId" clId="{F1640CFC-D6DF-4CF6-9450-642E65F784EB}" dt="2019-10-05T19:50:57" v="4663" actId="478"/>
          <ac:spMkLst>
            <pc:docMk/>
            <pc:sldMk cId="192219164" sldId="275"/>
            <ac:spMk id="19" creationId="{A8AC7522-E0B4-4FFC-95A1-69ED246BF65E}"/>
          </ac:spMkLst>
        </pc:spChg>
        <pc:spChg chg="add mod">
          <ac:chgData name="Xing Jerry" userId="05d373c1f42877cb" providerId="LiveId" clId="{F1640CFC-D6DF-4CF6-9450-642E65F784EB}" dt="2019-10-06T15:09:25.609" v="6364" actId="113"/>
          <ac:spMkLst>
            <pc:docMk/>
            <pc:sldMk cId="192219164" sldId="275"/>
            <ac:spMk id="22" creationId="{56BA55F9-5D8F-4CCC-BCDA-5F56E0018BA6}"/>
          </ac:spMkLst>
        </pc:spChg>
        <pc:spChg chg="add mod">
          <ac:chgData name="Xing Jerry" userId="05d373c1f42877cb" providerId="LiveId" clId="{F1640CFC-D6DF-4CF6-9450-642E65F784EB}" dt="2019-10-06T14:25:04.194" v="6319" actId="1076"/>
          <ac:spMkLst>
            <pc:docMk/>
            <pc:sldMk cId="192219164" sldId="275"/>
            <ac:spMk id="27" creationId="{FA8FC82A-FA0F-4A2D-897E-3FBEFF3025EB}"/>
          </ac:spMkLst>
        </pc:spChg>
        <pc:spChg chg="mod topLvl">
          <ac:chgData name="Xing Jerry" userId="05d373c1f42877cb" providerId="LiveId" clId="{F1640CFC-D6DF-4CF6-9450-642E65F784EB}" dt="2019-10-06T14:25:11.182" v="6321" actId="1076"/>
          <ac:spMkLst>
            <pc:docMk/>
            <pc:sldMk cId="192219164" sldId="275"/>
            <ac:spMk id="29" creationId="{420FAF22-26F6-4FDB-96BC-C0BB9FA17518}"/>
          </ac:spMkLst>
        </pc:spChg>
        <pc:spChg chg="mod topLvl">
          <ac:chgData name="Xing Jerry" userId="05d373c1f42877cb" providerId="LiveId" clId="{F1640CFC-D6DF-4CF6-9450-642E65F784EB}" dt="2019-10-06T14:25:11.182" v="6321" actId="1076"/>
          <ac:spMkLst>
            <pc:docMk/>
            <pc:sldMk cId="192219164" sldId="275"/>
            <ac:spMk id="30" creationId="{C1D1126E-B788-47FC-AADC-31DEEA6D021F}"/>
          </ac:spMkLst>
        </pc:spChg>
        <pc:spChg chg="mod topLvl">
          <ac:chgData name="Xing Jerry" userId="05d373c1f42877cb" providerId="LiveId" clId="{F1640CFC-D6DF-4CF6-9450-642E65F784EB}" dt="2019-10-06T14:25:11.182" v="6321" actId="1076"/>
          <ac:spMkLst>
            <pc:docMk/>
            <pc:sldMk cId="192219164" sldId="275"/>
            <ac:spMk id="31" creationId="{6C49849D-3B5A-4773-8C9D-17FD763ADE49}"/>
          </ac:spMkLst>
        </pc:spChg>
        <pc:spChg chg="mod topLvl">
          <ac:chgData name="Xing Jerry" userId="05d373c1f42877cb" providerId="LiveId" clId="{F1640CFC-D6DF-4CF6-9450-642E65F784EB}" dt="2019-10-06T14:25:11.182" v="6321" actId="1076"/>
          <ac:spMkLst>
            <pc:docMk/>
            <pc:sldMk cId="192219164" sldId="275"/>
            <ac:spMk id="32" creationId="{1EB66112-1D0D-41D1-A578-39F32E785E96}"/>
          </ac:spMkLst>
        </pc:spChg>
        <pc:spChg chg="mod topLvl">
          <ac:chgData name="Xing Jerry" userId="05d373c1f42877cb" providerId="LiveId" clId="{F1640CFC-D6DF-4CF6-9450-642E65F784EB}" dt="2019-10-06T14:25:11.182" v="6321" actId="1076"/>
          <ac:spMkLst>
            <pc:docMk/>
            <pc:sldMk cId="192219164" sldId="275"/>
            <ac:spMk id="33" creationId="{4EE9B3BF-8EBC-42DF-936C-8F83AD209B5A}"/>
          </ac:spMkLst>
        </pc:spChg>
        <pc:spChg chg="add mod">
          <ac:chgData name="Xing Jerry" userId="05d373c1f42877cb" providerId="LiveId" clId="{F1640CFC-D6DF-4CF6-9450-642E65F784EB}" dt="2019-10-06T14:24:45.007" v="6313" actId="1076"/>
          <ac:spMkLst>
            <pc:docMk/>
            <pc:sldMk cId="192219164" sldId="275"/>
            <ac:spMk id="38" creationId="{4179A87F-9433-46C8-BA68-55F62740AABE}"/>
          </ac:spMkLst>
        </pc:spChg>
        <pc:spChg chg="add mod">
          <ac:chgData name="Xing Jerry" userId="05d373c1f42877cb" providerId="LiveId" clId="{F1640CFC-D6DF-4CF6-9450-642E65F784EB}" dt="2019-10-06T14:25:16.156" v="6322" actId="1076"/>
          <ac:spMkLst>
            <pc:docMk/>
            <pc:sldMk cId="192219164" sldId="275"/>
            <ac:spMk id="39" creationId="{879FDFB3-3C4D-4917-BEC4-D6FBD2A0DBA0}"/>
          </ac:spMkLst>
        </pc:spChg>
        <pc:spChg chg="add del mod">
          <ac:chgData name="Xing Jerry" userId="05d373c1f42877cb" providerId="LiveId" clId="{F1640CFC-D6DF-4CF6-9450-642E65F784EB}" dt="2019-10-06T14:18:24.609" v="6282" actId="478"/>
          <ac:spMkLst>
            <pc:docMk/>
            <pc:sldMk cId="192219164" sldId="275"/>
            <ac:spMk id="52" creationId="{BDEF7A4F-9DC3-44CC-80C3-3BEFE3BD4BB5}"/>
          </ac:spMkLst>
        </pc:spChg>
        <pc:spChg chg="add mod">
          <ac:chgData name="Xing Jerry" userId="05d373c1f42877cb" providerId="LiveId" clId="{F1640CFC-D6DF-4CF6-9450-642E65F784EB}" dt="2019-10-06T14:25:22.866" v="6324" actId="1076"/>
          <ac:spMkLst>
            <pc:docMk/>
            <pc:sldMk cId="192219164" sldId="275"/>
            <ac:spMk id="53" creationId="{4B29F653-A275-452A-BF04-9E9AB001F5B0}"/>
          </ac:spMkLst>
        </pc:spChg>
        <pc:spChg chg="add del mod">
          <ac:chgData name="Xing Jerry" userId="05d373c1f42877cb" providerId="LiveId" clId="{F1640CFC-D6DF-4CF6-9450-642E65F784EB}" dt="2019-10-06T14:19:38.241" v="6302" actId="478"/>
          <ac:spMkLst>
            <pc:docMk/>
            <pc:sldMk cId="192219164" sldId="275"/>
            <ac:spMk id="67" creationId="{1A6405FB-C917-4AB8-A96B-B6500487254B}"/>
          </ac:spMkLst>
        </pc:spChg>
        <pc:spChg chg="add mod">
          <ac:chgData name="Xing Jerry" userId="05d373c1f42877cb" providerId="LiveId" clId="{F1640CFC-D6DF-4CF6-9450-642E65F784EB}" dt="2019-10-06T15:08:52.088" v="6359" actId="1076"/>
          <ac:spMkLst>
            <pc:docMk/>
            <pc:sldMk cId="192219164" sldId="275"/>
            <ac:spMk id="74" creationId="{AFB3AB99-D089-4858-8F1E-920ADA7D6672}"/>
          </ac:spMkLst>
        </pc:spChg>
        <pc:grpChg chg="del">
          <ac:chgData name="Xing Jerry" userId="05d373c1f42877cb" providerId="LiveId" clId="{F1640CFC-D6DF-4CF6-9450-642E65F784EB}" dt="2019-10-05T19:50:54.718" v="4662" actId="165"/>
          <ac:grpSpMkLst>
            <pc:docMk/>
            <pc:sldMk cId="192219164" sldId="275"/>
            <ac:grpSpMk id="7" creationId="{25D8056F-BF8B-4EEA-B656-2D455A969142}"/>
          </ac:grpSpMkLst>
        </pc:grpChg>
        <pc:grpChg chg="add del mod">
          <ac:chgData name="Xing Jerry" userId="05d373c1f42877cb" providerId="LiveId" clId="{F1640CFC-D6DF-4CF6-9450-642E65F784EB}" dt="2019-10-06T14:14:07.057" v="6136" actId="165"/>
          <ac:grpSpMkLst>
            <pc:docMk/>
            <pc:sldMk cId="192219164" sldId="275"/>
            <ac:grpSpMk id="28" creationId="{F05915A9-45C5-4059-B2AC-5DFAE8E7E75A}"/>
          </ac:grpSpMkLst>
        </pc:grpChg>
        <pc:cxnChg chg="mod topLvl">
          <ac:chgData name="Xing Jerry" userId="05d373c1f42877cb" providerId="LiveId" clId="{F1640CFC-D6DF-4CF6-9450-642E65F784EB}" dt="2019-10-06T14:19:45.347" v="6306" actId="1076"/>
          <ac:cxnSpMkLst>
            <pc:docMk/>
            <pc:sldMk cId="192219164" sldId="275"/>
            <ac:cxnSpMk id="13" creationId="{1D3BE3D9-1FE7-46B4-A469-4EAFA51395D3}"/>
          </ac:cxnSpMkLst>
        </pc:cxnChg>
        <pc:cxnChg chg="mod topLvl">
          <ac:chgData name="Xing Jerry" userId="05d373c1f42877cb" providerId="LiveId" clId="{F1640CFC-D6DF-4CF6-9450-642E65F784EB}" dt="2019-10-06T14:19:45.347" v="6306" actId="1076"/>
          <ac:cxnSpMkLst>
            <pc:docMk/>
            <pc:sldMk cId="192219164" sldId="275"/>
            <ac:cxnSpMk id="14" creationId="{62C6FFE1-3501-4EE9-948D-091088CCC8C8}"/>
          </ac:cxnSpMkLst>
        </pc:cxnChg>
        <pc:cxnChg chg="mod topLvl">
          <ac:chgData name="Xing Jerry" userId="05d373c1f42877cb" providerId="LiveId" clId="{F1640CFC-D6DF-4CF6-9450-642E65F784EB}" dt="2019-10-06T14:19:45.347" v="6306" actId="1076"/>
          <ac:cxnSpMkLst>
            <pc:docMk/>
            <pc:sldMk cId="192219164" sldId="275"/>
            <ac:cxnSpMk id="15" creationId="{254E63B0-26C6-4593-9A08-0976E7AD782A}"/>
          </ac:cxnSpMkLst>
        </pc:cxnChg>
        <pc:cxnChg chg="mod topLvl">
          <ac:chgData name="Xing Jerry" userId="05d373c1f42877cb" providerId="LiveId" clId="{F1640CFC-D6DF-4CF6-9450-642E65F784EB}" dt="2019-10-06T14:19:45.347" v="6306" actId="1076"/>
          <ac:cxnSpMkLst>
            <pc:docMk/>
            <pc:sldMk cId="192219164" sldId="275"/>
            <ac:cxnSpMk id="16" creationId="{35429C5B-93F8-452E-B1C6-CA87B77B5441}"/>
          </ac:cxnSpMkLst>
        </pc:cxnChg>
        <pc:cxnChg chg="mod topLvl">
          <ac:chgData name="Xing Jerry" userId="05d373c1f42877cb" providerId="LiveId" clId="{F1640CFC-D6DF-4CF6-9450-642E65F784EB}" dt="2019-10-06T14:25:11.182" v="6321" actId="1076"/>
          <ac:cxnSpMkLst>
            <pc:docMk/>
            <pc:sldMk cId="192219164" sldId="275"/>
            <ac:cxnSpMk id="34" creationId="{FC3691BC-04D1-40FA-9A8D-130CEBC2C9CF}"/>
          </ac:cxnSpMkLst>
        </pc:cxnChg>
        <pc:cxnChg chg="mod topLvl">
          <ac:chgData name="Xing Jerry" userId="05d373c1f42877cb" providerId="LiveId" clId="{F1640CFC-D6DF-4CF6-9450-642E65F784EB}" dt="2019-10-06T14:25:11.182" v="6321" actId="1076"/>
          <ac:cxnSpMkLst>
            <pc:docMk/>
            <pc:sldMk cId="192219164" sldId="275"/>
            <ac:cxnSpMk id="35" creationId="{36BEFEC6-383B-40ED-AA58-7183466B8A96}"/>
          </ac:cxnSpMkLst>
        </pc:cxnChg>
        <pc:cxnChg chg="mod topLvl">
          <ac:chgData name="Xing Jerry" userId="05d373c1f42877cb" providerId="LiveId" clId="{F1640CFC-D6DF-4CF6-9450-642E65F784EB}" dt="2019-10-06T14:25:11.182" v="6321" actId="1076"/>
          <ac:cxnSpMkLst>
            <pc:docMk/>
            <pc:sldMk cId="192219164" sldId="275"/>
            <ac:cxnSpMk id="36" creationId="{8FACD891-DABA-4CB3-A530-70822D522623}"/>
          </ac:cxnSpMkLst>
        </pc:cxnChg>
        <pc:cxnChg chg="mod topLvl">
          <ac:chgData name="Xing Jerry" userId="05d373c1f42877cb" providerId="LiveId" clId="{F1640CFC-D6DF-4CF6-9450-642E65F784EB}" dt="2019-10-06T14:25:11.182" v="6321" actId="1076"/>
          <ac:cxnSpMkLst>
            <pc:docMk/>
            <pc:sldMk cId="192219164" sldId="275"/>
            <ac:cxnSpMk id="37" creationId="{DFEE5945-5B93-4C8B-94B5-D5F00A961AE0}"/>
          </ac:cxnSpMkLst>
        </pc:cxnChg>
        <pc:cxnChg chg="add del mod">
          <ac:chgData name="Xing Jerry" userId="05d373c1f42877cb" providerId="LiveId" clId="{F1640CFC-D6DF-4CF6-9450-642E65F784EB}" dt="2019-10-06T14:24:35.738" v="6310" actId="478"/>
          <ac:cxnSpMkLst>
            <pc:docMk/>
            <pc:sldMk cId="192219164" sldId="275"/>
            <ac:cxnSpMk id="40" creationId="{7E6ED75E-494A-41EB-B5A6-D0761EF25DA1}"/>
          </ac:cxnSpMkLst>
        </pc:cxnChg>
        <pc:cxnChg chg="add del mod">
          <ac:chgData name="Xing Jerry" userId="05d373c1f42877cb" providerId="LiveId" clId="{F1640CFC-D6DF-4CF6-9450-642E65F784EB}" dt="2019-10-06T14:24:53.149" v="6315" actId="478"/>
          <ac:cxnSpMkLst>
            <pc:docMk/>
            <pc:sldMk cId="192219164" sldId="275"/>
            <ac:cxnSpMk id="54" creationId="{C98F817B-A574-44A3-AF22-2CE1D0B6D163}"/>
          </ac:cxnSpMkLst>
        </pc:cxnChg>
        <pc:cxnChg chg="add mod">
          <ac:chgData name="Xing Jerry" userId="05d373c1f42877cb" providerId="LiveId" clId="{F1640CFC-D6DF-4CF6-9450-642E65F784EB}" dt="2019-10-06T14:24:48.931" v="6314" actId="108"/>
          <ac:cxnSpMkLst>
            <pc:docMk/>
            <pc:sldMk cId="192219164" sldId="275"/>
            <ac:cxnSpMk id="70" creationId="{3168FF30-D925-4321-8103-E38CF175D4F4}"/>
          </ac:cxnSpMkLst>
        </pc:cxnChg>
        <pc:cxnChg chg="add mod">
          <ac:chgData name="Xing Jerry" userId="05d373c1f42877cb" providerId="LiveId" clId="{F1640CFC-D6DF-4CF6-9450-642E65F784EB}" dt="2019-10-06T14:25:37.943" v="6327" actId="14100"/>
          <ac:cxnSpMkLst>
            <pc:docMk/>
            <pc:sldMk cId="192219164" sldId="275"/>
            <ac:cxnSpMk id="72" creationId="{ACBE0006-0D6F-42D0-992B-C1FC08F8B8BD}"/>
          </ac:cxnSpMkLst>
        </pc:cxnChg>
      </pc:sldChg>
      <pc:sldChg chg="addSp delSp modSp add ord">
        <pc:chgData name="Xing Jerry" userId="05d373c1f42877cb" providerId="LiveId" clId="{F1640CFC-D6DF-4CF6-9450-642E65F784EB}" dt="2019-10-06T15:56:16.606" v="7121"/>
        <pc:sldMkLst>
          <pc:docMk/>
          <pc:sldMk cId="199368790" sldId="276"/>
        </pc:sldMkLst>
        <pc:spChg chg="mod">
          <ac:chgData name="Xing Jerry" userId="05d373c1f42877cb" providerId="LiveId" clId="{F1640CFC-D6DF-4CF6-9450-642E65F784EB}" dt="2019-10-06T15:12:29.913" v="6417" actId="1076"/>
          <ac:spMkLst>
            <pc:docMk/>
            <pc:sldMk cId="199368790" sldId="276"/>
            <ac:spMk id="2" creationId="{59059519-F3D0-4020-86BF-D4E711CA2037}"/>
          </ac:spMkLst>
        </pc:spChg>
        <pc:spChg chg="mod">
          <ac:chgData name="Xing Jerry" userId="05d373c1f42877cb" providerId="LiveId" clId="{F1640CFC-D6DF-4CF6-9450-642E65F784EB}" dt="2019-10-06T15:09:41.413" v="6372" actId="14100"/>
          <ac:spMkLst>
            <pc:docMk/>
            <pc:sldMk cId="199368790" sldId="276"/>
            <ac:spMk id="3" creationId="{EC329205-03E4-49F6-9B9C-2E9AD18C99DD}"/>
          </ac:spMkLst>
        </pc:spChg>
        <pc:spChg chg="del">
          <ac:chgData name="Xing Jerry" userId="05d373c1f42877cb" providerId="LiveId" clId="{F1640CFC-D6DF-4CF6-9450-642E65F784EB}" dt="2019-10-04T23:56:18.878" v="2636" actId="478"/>
          <ac:spMkLst>
            <pc:docMk/>
            <pc:sldMk cId="199368790" sldId="276"/>
            <ac:spMk id="5" creationId="{1D7711CB-3486-423E-A667-8C8AD2085B13}"/>
          </ac:spMkLst>
        </pc:spChg>
        <pc:spChg chg="add del mod ord">
          <ac:chgData name="Xing Jerry" userId="05d373c1f42877cb" providerId="LiveId" clId="{F1640CFC-D6DF-4CF6-9450-642E65F784EB}" dt="2019-10-05T20:05:54.779" v="4749" actId="11529"/>
          <ac:spMkLst>
            <pc:docMk/>
            <pc:sldMk cId="199368790" sldId="276"/>
            <ac:spMk id="5" creationId="{FB9177D7-6C12-4CCE-8591-30971F9D3737}"/>
          </ac:spMkLst>
        </pc:spChg>
        <pc:spChg chg="add mod">
          <ac:chgData name="Xing Jerry" userId="05d373c1f42877cb" providerId="LiveId" clId="{F1640CFC-D6DF-4CF6-9450-642E65F784EB}" dt="2019-10-06T15:12:07.563" v="6413" actId="207"/>
          <ac:spMkLst>
            <pc:docMk/>
            <pc:sldMk cId="199368790" sldId="276"/>
            <ac:spMk id="6" creationId="{78B9D8C8-B5AA-45E8-BA49-B8CB4309F7D9}"/>
          </ac:spMkLst>
        </pc:spChg>
        <pc:spChg chg="del">
          <ac:chgData name="Xing Jerry" userId="05d373c1f42877cb" providerId="LiveId" clId="{F1640CFC-D6DF-4CF6-9450-642E65F784EB}" dt="2019-10-04T23:56:18.878" v="2636" actId="478"/>
          <ac:spMkLst>
            <pc:docMk/>
            <pc:sldMk cId="199368790" sldId="276"/>
            <ac:spMk id="6" creationId="{819930FE-B1D9-46F5-9230-9866383CF5B3}"/>
          </ac:spMkLst>
        </pc:spChg>
        <pc:spChg chg="add mod">
          <ac:chgData name="Xing Jerry" userId="05d373c1f42877cb" providerId="LiveId" clId="{F1640CFC-D6DF-4CF6-9450-642E65F784EB}" dt="2019-10-06T15:12:04.486" v="6412" actId="207"/>
          <ac:spMkLst>
            <pc:docMk/>
            <pc:sldMk cId="199368790" sldId="276"/>
            <ac:spMk id="7" creationId="{7B86EAFA-4807-4E8C-A03C-D19356F3CCB7}"/>
          </ac:spMkLst>
        </pc:spChg>
        <pc:spChg chg="del">
          <ac:chgData name="Xing Jerry" userId="05d373c1f42877cb" providerId="LiveId" clId="{F1640CFC-D6DF-4CF6-9450-642E65F784EB}" dt="2019-10-04T23:56:18.878" v="2636" actId="478"/>
          <ac:spMkLst>
            <pc:docMk/>
            <pc:sldMk cId="199368790" sldId="276"/>
            <ac:spMk id="18" creationId="{37C70E02-5F5B-4EA7-A8EF-D9B98ADBC9BD}"/>
          </ac:spMkLst>
        </pc:spChg>
        <pc:spChg chg="del">
          <ac:chgData name="Xing Jerry" userId="05d373c1f42877cb" providerId="LiveId" clId="{F1640CFC-D6DF-4CF6-9450-642E65F784EB}" dt="2019-10-04T23:56:18.878" v="2636" actId="478"/>
          <ac:spMkLst>
            <pc:docMk/>
            <pc:sldMk cId="199368790" sldId="276"/>
            <ac:spMk id="19" creationId="{A8AC7522-E0B4-4FFC-95A1-69ED246BF65E}"/>
          </ac:spMkLst>
        </pc:spChg>
        <pc:spChg chg="add mod">
          <ac:chgData name="Xing Jerry" userId="05d373c1f42877cb" providerId="LiveId" clId="{F1640CFC-D6DF-4CF6-9450-642E65F784EB}" dt="2019-10-06T15:11:57.784" v="6411" actId="207"/>
          <ac:spMkLst>
            <pc:docMk/>
            <pc:sldMk cId="199368790" sldId="276"/>
            <ac:spMk id="20" creationId="{CE426BD7-683D-409F-BE28-7CAE7D5AB887}"/>
          </ac:spMkLst>
        </pc:spChg>
        <pc:spChg chg="add mod">
          <ac:chgData name="Xing Jerry" userId="05d373c1f42877cb" providerId="LiveId" clId="{F1640CFC-D6DF-4CF6-9450-642E65F784EB}" dt="2019-10-06T15:11:57.784" v="6411" actId="207"/>
          <ac:spMkLst>
            <pc:docMk/>
            <pc:sldMk cId="199368790" sldId="276"/>
            <ac:spMk id="21" creationId="{20D043DB-F808-48EA-A749-525B79F8E822}"/>
          </ac:spMkLst>
        </pc:spChg>
        <pc:spChg chg="add mod">
          <ac:chgData name="Xing Jerry" userId="05d373c1f42877cb" providerId="LiveId" clId="{F1640CFC-D6DF-4CF6-9450-642E65F784EB}" dt="2019-10-05T20:14:43.251" v="4885" actId="1076"/>
          <ac:spMkLst>
            <pc:docMk/>
            <pc:sldMk cId="199368790" sldId="276"/>
            <ac:spMk id="24" creationId="{FA43A4D2-0F5D-402B-B9C0-C8DFE7408722}"/>
          </ac:spMkLst>
        </pc:spChg>
        <pc:spChg chg="add mod">
          <ac:chgData name="Xing Jerry" userId="05d373c1f42877cb" providerId="LiveId" clId="{F1640CFC-D6DF-4CF6-9450-642E65F784EB}" dt="2019-10-05T20:14:43.251" v="4885" actId="1076"/>
          <ac:spMkLst>
            <pc:docMk/>
            <pc:sldMk cId="199368790" sldId="276"/>
            <ac:spMk id="25" creationId="{83AA3E05-BC1C-4209-87AE-4C91DA53A77E}"/>
          </ac:spMkLst>
        </pc:spChg>
        <pc:spChg chg="add mod">
          <ac:chgData name="Xing Jerry" userId="05d373c1f42877cb" providerId="LiveId" clId="{F1640CFC-D6DF-4CF6-9450-642E65F784EB}" dt="2019-10-05T20:14:43.251" v="4885" actId="1076"/>
          <ac:spMkLst>
            <pc:docMk/>
            <pc:sldMk cId="199368790" sldId="276"/>
            <ac:spMk id="26" creationId="{5E6814EF-FC69-481E-BC8E-1ACE7832DD67}"/>
          </ac:spMkLst>
        </pc:spChg>
        <pc:spChg chg="add mod">
          <ac:chgData name="Xing Jerry" userId="05d373c1f42877cb" providerId="LiveId" clId="{F1640CFC-D6DF-4CF6-9450-642E65F784EB}" dt="2019-10-05T20:14:36.336" v="4882" actId="1076"/>
          <ac:spMkLst>
            <pc:docMk/>
            <pc:sldMk cId="199368790" sldId="276"/>
            <ac:spMk id="29" creationId="{73BC6F71-F905-4AB0-AFE7-D62CAEBB7E82}"/>
          </ac:spMkLst>
        </pc:spChg>
        <pc:spChg chg="add mod">
          <ac:chgData name="Xing Jerry" userId="05d373c1f42877cb" providerId="LiveId" clId="{F1640CFC-D6DF-4CF6-9450-642E65F784EB}" dt="2019-10-05T20:14:21.402" v="4875" actId="1076"/>
          <ac:spMkLst>
            <pc:docMk/>
            <pc:sldMk cId="199368790" sldId="276"/>
            <ac:spMk id="30" creationId="{929A0D92-1047-403D-B811-6A63A0100AB9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39" creationId="{FBB35FF0-33CE-4DEE-A112-7E8ADF806513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40" creationId="{C24D57BD-B4CE-481B-9D19-0CC1E71C1BC8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41" creationId="{A90F369D-2D5B-4911-B6F2-A4D9F64BDEA9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42" creationId="{99D0C720-013A-4D20-B905-22AA46F327EB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43" creationId="{5D0B8321-46DC-431C-AC53-5E495537CD92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44" creationId="{B8605AE9-0D3E-4502-BCC7-75F1467006D1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45" creationId="{20BB87E7-924B-44F2-9C00-C3463A3BC78C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46" creationId="{369006E0-F7C6-49D3-9D28-92FF5512C0E3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47" creationId="{957B8348-8CAD-46BA-9419-D7DBA0D8CF0D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48" creationId="{067FCB5D-7E1A-491B-AD2C-E48352111A9B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49" creationId="{EE588741-D80F-4E63-8466-FE7F7624B4AA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50" creationId="{DCC41C9A-9183-4FC1-A510-479B795989B5}"/>
          </ac:spMkLst>
        </pc:spChg>
        <pc:spChg chg="mod">
          <ac:chgData name="Xing Jerry" userId="05d373c1f42877cb" providerId="LiveId" clId="{F1640CFC-D6DF-4CF6-9450-642E65F784EB}" dt="2019-10-06T15:11:27.969" v="6406" actId="14100"/>
          <ac:spMkLst>
            <pc:docMk/>
            <pc:sldMk cId="199368790" sldId="276"/>
            <ac:spMk id="52" creationId="{5C631BD9-D116-4BBD-A898-352674209252}"/>
          </ac:spMkLst>
        </pc:spChg>
        <pc:spChg chg="add mod">
          <ac:chgData name="Xing Jerry" userId="05d373c1f42877cb" providerId="LiveId" clId="{F1640CFC-D6DF-4CF6-9450-642E65F784EB}" dt="2019-10-06T15:11:20.503" v="6405" actId="1076"/>
          <ac:spMkLst>
            <pc:docMk/>
            <pc:sldMk cId="199368790" sldId="276"/>
            <ac:spMk id="55" creationId="{3619391C-8748-4CC2-A46E-8590D813C020}"/>
          </ac:spMkLst>
        </pc:spChg>
        <pc:spChg chg="add mod">
          <ac:chgData name="Xing Jerry" userId="05d373c1f42877cb" providerId="LiveId" clId="{F1640CFC-D6DF-4CF6-9450-642E65F784EB}" dt="2019-10-06T15:11:18.857" v="6404" actId="1076"/>
          <ac:spMkLst>
            <pc:docMk/>
            <pc:sldMk cId="199368790" sldId="276"/>
            <ac:spMk id="56" creationId="{08691BAE-38D3-402A-9623-8BFDE736B552}"/>
          </ac:spMkLst>
        </pc:spChg>
        <pc:spChg chg="mod">
          <ac:chgData name="Xing Jerry" userId="05d373c1f42877cb" providerId="LiveId" clId="{F1640CFC-D6DF-4CF6-9450-642E65F784EB}" dt="2019-10-05T20:16:59.966" v="4965" actId="1582"/>
          <ac:spMkLst>
            <pc:docMk/>
            <pc:sldMk cId="199368790" sldId="276"/>
            <ac:spMk id="58" creationId="{AFFC3895-2108-4435-A67A-0FBEE44898B5}"/>
          </ac:spMkLst>
        </pc:spChg>
        <pc:spChg chg="mod">
          <ac:chgData name="Xing Jerry" userId="05d373c1f42877cb" providerId="LiveId" clId="{F1640CFC-D6DF-4CF6-9450-642E65F784EB}" dt="2019-10-05T20:16:59.966" v="4965" actId="1582"/>
          <ac:spMkLst>
            <pc:docMk/>
            <pc:sldMk cId="199368790" sldId="276"/>
            <ac:spMk id="59" creationId="{9889C149-960C-4DA2-9308-371AF2FE452F}"/>
          </ac:spMkLst>
        </pc:spChg>
        <pc:spChg chg="add mod">
          <ac:chgData name="Xing Jerry" userId="05d373c1f42877cb" providerId="LiveId" clId="{F1640CFC-D6DF-4CF6-9450-642E65F784EB}" dt="2019-10-05T20:14:58.018" v="4908" actId="1076"/>
          <ac:spMkLst>
            <pc:docMk/>
            <pc:sldMk cId="199368790" sldId="276"/>
            <ac:spMk id="61" creationId="{2B1F1B3C-9EC9-402A-B197-A1E0B9869FFD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62" creationId="{E2498881-445D-4A24-8971-1D920EE3FA8E}"/>
          </ac:spMkLst>
        </pc:spChg>
        <pc:spChg chg="add mod">
          <ac:chgData name="Xing Jerry" userId="05d373c1f42877cb" providerId="LiveId" clId="{F1640CFC-D6DF-4CF6-9450-642E65F784EB}" dt="2019-10-06T15:12:53.981" v="6432" actId="1076"/>
          <ac:spMkLst>
            <pc:docMk/>
            <pc:sldMk cId="199368790" sldId="276"/>
            <ac:spMk id="63" creationId="{3B08E2D1-2379-4940-A663-4E4197E2A8A4}"/>
          </ac:spMkLst>
        </pc:spChg>
        <pc:spChg chg="add mod">
          <ac:chgData name="Xing Jerry" userId="05d373c1f42877cb" providerId="LiveId" clId="{F1640CFC-D6DF-4CF6-9450-642E65F784EB}" dt="2019-10-06T15:11:43.609" v="6410" actId="1076"/>
          <ac:spMkLst>
            <pc:docMk/>
            <pc:sldMk cId="199368790" sldId="276"/>
            <ac:spMk id="64" creationId="{CB75B902-4DFB-4E4A-9061-6F66CCB7E794}"/>
          </ac:spMkLst>
        </pc:spChg>
        <pc:spChg chg="add mod">
          <ac:chgData name="Xing Jerry" userId="05d373c1f42877cb" providerId="LiveId" clId="{F1640CFC-D6DF-4CF6-9450-642E65F784EB}" dt="2019-10-06T15:12:33.493" v="6418" actId="1076"/>
          <ac:spMkLst>
            <pc:docMk/>
            <pc:sldMk cId="199368790" sldId="276"/>
            <ac:spMk id="65" creationId="{CCC39F5E-2E16-40D1-88C1-F0F2E0D7EF9B}"/>
          </ac:spMkLst>
        </pc:spChg>
        <pc:spChg chg="add mod">
          <ac:chgData name="Xing Jerry" userId="05d373c1f42877cb" providerId="LiveId" clId="{F1640CFC-D6DF-4CF6-9450-642E65F784EB}" dt="2019-10-06T15:12:48.415" v="6431" actId="20577"/>
          <ac:spMkLst>
            <pc:docMk/>
            <pc:sldMk cId="199368790" sldId="276"/>
            <ac:spMk id="66" creationId="{4E4C25C3-71BA-48EE-94A6-CB96D40341C3}"/>
          </ac:spMkLst>
        </pc:spChg>
        <pc:grpChg chg="del">
          <ac:chgData name="Xing Jerry" userId="05d373c1f42877cb" providerId="LiveId" clId="{F1640CFC-D6DF-4CF6-9450-642E65F784EB}" dt="2019-10-04T23:56:18.878" v="2636" actId="478"/>
          <ac:grpSpMkLst>
            <pc:docMk/>
            <pc:sldMk cId="199368790" sldId="276"/>
            <ac:grpSpMk id="7" creationId="{25D8056F-BF8B-4EEA-B656-2D455A969142}"/>
          </ac:grpSpMkLst>
        </pc:grpChg>
        <pc:grpChg chg="add mod">
          <ac:chgData name="Xing Jerry" userId="05d373c1f42877cb" providerId="LiveId" clId="{F1640CFC-D6DF-4CF6-9450-642E65F784EB}" dt="2019-10-06T15:11:10.609" v="6400" actId="1076"/>
          <ac:grpSpMkLst>
            <pc:docMk/>
            <pc:sldMk cId="199368790" sldId="276"/>
            <ac:grpSpMk id="51" creationId="{F903E0FD-7364-4CE5-8144-3AE81B2BE104}"/>
          </ac:grpSpMkLst>
        </pc:grpChg>
        <pc:grpChg chg="add mod">
          <ac:chgData name="Xing Jerry" userId="05d373c1f42877cb" providerId="LiveId" clId="{F1640CFC-D6DF-4CF6-9450-642E65F784EB}" dt="2019-10-06T15:12:33.493" v="6418" actId="1076"/>
          <ac:grpSpMkLst>
            <pc:docMk/>
            <pc:sldMk cId="199368790" sldId="276"/>
            <ac:grpSpMk id="57" creationId="{FB2C7274-3FD8-401A-A096-8818817BE2DD}"/>
          </ac:grpSpMkLst>
        </pc:grpChg>
        <pc:picChg chg="add mod">
          <ac:chgData name="Xing Jerry" userId="05d373c1f42877cb" providerId="LiveId" clId="{F1640CFC-D6DF-4CF6-9450-642E65F784EB}" dt="2019-10-06T15:12:53.981" v="6432" actId="1076"/>
          <ac:picMkLst>
            <pc:docMk/>
            <pc:sldMk cId="199368790" sldId="276"/>
            <ac:picMk id="60" creationId="{6C824D25-123F-406C-804F-2C88C37731A0}"/>
          </ac:picMkLst>
        </pc:picChg>
        <pc:cxnChg chg="mod">
          <ac:chgData name="Xing Jerry" userId="05d373c1f42877cb" providerId="LiveId" clId="{F1640CFC-D6DF-4CF6-9450-642E65F784EB}" dt="2019-10-04T23:56:18.878" v="2636" actId="478"/>
          <ac:cxnSpMkLst>
            <pc:docMk/>
            <pc:sldMk cId="199368790" sldId="276"/>
            <ac:cxnSpMk id="13" creationId="{1D3BE3D9-1FE7-46B4-A469-4EAFA51395D3}"/>
          </ac:cxnSpMkLst>
        </pc:cxnChg>
        <pc:cxnChg chg="mod">
          <ac:chgData name="Xing Jerry" userId="05d373c1f42877cb" providerId="LiveId" clId="{F1640CFC-D6DF-4CF6-9450-642E65F784EB}" dt="2019-10-04T23:56:18.878" v="2636" actId="478"/>
          <ac:cxnSpMkLst>
            <pc:docMk/>
            <pc:sldMk cId="199368790" sldId="276"/>
            <ac:cxnSpMk id="14" creationId="{62C6FFE1-3501-4EE9-948D-091088CCC8C8}"/>
          </ac:cxnSpMkLst>
        </pc:cxnChg>
        <pc:cxnChg chg="mod">
          <ac:chgData name="Xing Jerry" userId="05d373c1f42877cb" providerId="LiveId" clId="{F1640CFC-D6DF-4CF6-9450-642E65F784EB}" dt="2019-10-04T23:56:18.878" v="2636" actId="478"/>
          <ac:cxnSpMkLst>
            <pc:docMk/>
            <pc:sldMk cId="199368790" sldId="276"/>
            <ac:cxnSpMk id="15" creationId="{254E63B0-26C6-4593-9A08-0976E7AD782A}"/>
          </ac:cxnSpMkLst>
        </pc:cxnChg>
        <pc:cxnChg chg="mod">
          <ac:chgData name="Xing Jerry" userId="05d373c1f42877cb" providerId="LiveId" clId="{F1640CFC-D6DF-4CF6-9450-642E65F784EB}" dt="2019-10-04T23:56:18.878" v="2636" actId="478"/>
          <ac:cxnSpMkLst>
            <pc:docMk/>
            <pc:sldMk cId="199368790" sldId="276"/>
            <ac:cxnSpMk id="16" creationId="{35429C5B-93F8-452E-B1C6-CA87B77B5441}"/>
          </ac:cxnSpMkLst>
        </pc:cxnChg>
        <pc:cxnChg chg="add mod">
          <ac:chgData name="Xing Jerry" userId="05d373c1f42877cb" providerId="LiveId" clId="{F1640CFC-D6DF-4CF6-9450-642E65F784EB}" dt="2019-10-05T20:14:43.251" v="4885" actId="1076"/>
          <ac:cxnSpMkLst>
            <pc:docMk/>
            <pc:sldMk cId="199368790" sldId="276"/>
            <ac:cxnSpMk id="22" creationId="{146F551C-C5A5-4EA8-9D97-72B120CB744E}"/>
          </ac:cxnSpMkLst>
        </pc:cxnChg>
        <pc:cxnChg chg="add mod">
          <ac:chgData name="Xing Jerry" userId="05d373c1f42877cb" providerId="LiveId" clId="{F1640CFC-D6DF-4CF6-9450-642E65F784EB}" dt="2019-10-05T20:14:43.251" v="4885" actId="1076"/>
          <ac:cxnSpMkLst>
            <pc:docMk/>
            <pc:sldMk cId="199368790" sldId="276"/>
            <ac:cxnSpMk id="23" creationId="{6357DEBC-60C7-425E-B59A-E9987C3368C6}"/>
          </ac:cxnSpMkLst>
        </pc:cxnChg>
        <pc:cxnChg chg="add mod">
          <ac:chgData name="Xing Jerry" userId="05d373c1f42877cb" providerId="LiveId" clId="{F1640CFC-D6DF-4CF6-9450-642E65F784EB}" dt="2019-10-05T20:14:43.251" v="4885" actId="1076"/>
          <ac:cxnSpMkLst>
            <pc:docMk/>
            <pc:sldMk cId="199368790" sldId="276"/>
            <ac:cxnSpMk id="27" creationId="{18F5716F-F8A7-4DC3-AA5F-AA3F50256697}"/>
          </ac:cxnSpMkLst>
        </pc:cxnChg>
        <pc:cxnChg chg="add mod">
          <ac:chgData name="Xing Jerry" userId="05d373c1f42877cb" providerId="LiveId" clId="{F1640CFC-D6DF-4CF6-9450-642E65F784EB}" dt="2019-10-05T20:14:43.251" v="4885" actId="1076"/>
          <ac:cxnSpMkLst>
            <pc:docMk/>
            <pc:sldMk cId="199368790" sldId="276"/>
            <ac:cxnSpMk id="28" creationId="{F3C5D10A-39FB-4690-B5F4-C9BB376883F7}"/>
          </ac:cxnSpMkLst>
        </pc:cxnChg>
        <pc:cxnChg chg="mod">
          <ac:chgData name="Xing Jerry" userId="05d373c1f42877cb" providerId="LiveId" clId="{F1640CFC-D6DF-4CF6-9450-642E65F784EB}" dt="2019-10-06T15:11:27.969" v="6406" actId="14100"/>
          <ac:cxnSpMkLst>
            <pc:docMk/>
            <pc:sldMk cId="199368790" sldId="276"/>
            <ac:cxnSpMk id="53" creationId="{A61BF51E-220A-42EA-B9C9-4AA60418B999}"/>
          </ac:cxnSpMkLst>
        </pc:cxnChg>
        <pc:cxnChg chg="mod">
          <ac:chgData name="Xing Jerry" userId="05d373c1f42877cb" providerId="LiveId" clId="{F1640CFC-D6DF-4CF6-9450-642E65F784EB}" dt="2019-10-06T15:11:27.969" v="6406" actId="14100"/>
          <ac:cxnSpMkLst>
            <pc:docMk/>
            <pc:sldMk cId="199368790" sldId="276"/>
            <ac:cxnSpMk id="54" creationId="{7122B495-B143-470C-9C48-58A895E9B10E}"/>
          </ac:cxnSpMkLst>
        </pc:cxnChg>
      </pc:sldChg>
      <pc:sldChg chg="addSp delSp modSp add">
        <pc:chgData name="Xing Jerry" userId="05d373c1f42877cb" providerId="LiveId" clId="{F1640CFC-D6DF-4CF6-9450-642E65F784EB}" dt="2019-10-06T15:39:19.483" v="6661" actId="478"/>
        <pc:sldMkLst>
          <pc:docMk/>
          <pc:sldMk cId="1404569122" sldId="277"/>
        </pc:sldMkLst>
        <pc:spChg chg="mod">
          <ac:chgData name="Xing Jerry" userId="05d373c1f42877cb" providerId="LiveId" clId="{F1640CFC-D6DF-4CF6-9450-642E65F784EB}" dt="2019-10-04T23:59:01.330" v="2679"/>
          <ac:spMkLst>
            <pc:docMk/>
            <pc:sldMk cId="1404569122" sldId="277"/>
            <ac:spMk id="3" creationId="{EC329205-03E4-49F6-9B9C-2E9AD18C99DD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16" creationId="{BFC65F7B-DB0E-4C3A-9681-E5AB96AA88E0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17" creationId="{5586269A-8B4D-4BC7-ADC4-E039863669BC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18" creationId="{DC57AE74-4D7A-434A-9F42-A7D01C055D10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19" creationId="{75E80A91-BB26-4742-A2AB-80FEBD0C9A4F}"/>
          </ac:spMkLst>
        </pc:spChg>
        <pc:spChg chg="add del mod">
          <ac:chgData name="Xing Jerry" userId="05d373c1f42877cb" providerId="LiveId" clId="{F1640CFC-D6DF-4CF6-9450-642E65F784EB}" dt="2019-10-06T15:39:13.067" v="6656" actId="478"/>
          <ac:spMkLst>
            <pc:docMk/>
            <pc:sldMk cId="1404569122" sldId="277"/>
            <ac:spMk id="20" creationId="{7F265111-4A48-46BC-A428-534E46F4CF27}"/>
          </ac:spMkLst>
        </pc:spChg>
        <pc:spChg chg="del">
          <ac:chgData name="Xing Jerry" userId="05d373c1f42877cb" providerId="LiveId" clId="{F1640CFC-D6DF-4CF6-9450-642E65F784EB}" dt="2019-10-04T23:59:13.387" v="2680" actId="478"/>
          <ac:spMkLst>
            <pc:docMk/>
            <pc:sldMk cId="1404569122" sldId="277"/>
            <ac:spMk id="20" creationId="{CE426BD7-683D-409F-BE28-7CAE7D5AB887}"/>
          </ac:spMkLst>
        </pc:spChg>
        <pc:spChg chg="del">
          <ac:chgData name="Xing Jerry" userId="05d373c1f42877cb" providerId="LiveId" clId="{F1640CFC-D6DF-4CF6-9450-642E65F784EB}" dt="2019-10-04T23:59:13.387" v="2680" actId="478"/>
          <ac:spMkLst>
            <pc:docMk/>
            <pc:sldMk cId="1404569122" sldId="277"/>
            <ac:spMk id="21" creationId="{20D043DB-F808-48EA-A749-525B79F8E822}"/>
          </ac:spMkLst>
        </pc:spChg>
        <pc:spChg chg="del">
          <ac:chgData name="Xing Jerry" userId="05d373c1f42877cb" providerId="LiveId" clId="{F1640CFC-D6DF-4CF6-9450-642E65F784EB}" dt="2019-10-04T23:59:13.387" v="2680" actId="478"/>
          <ac:spMkLst>
            <pc:docMk/>
            <pc:sldMk cId="1404569122" sldId="277"/>
            <ac:spMk id="24" creationId="{FA43A4D2-0F5D-402B-B9C0-C8DFE7408722}"/>
          </ac:spMkLst>
        </pc:spChg>
        <pc:spChg chg="add mod">
          <ac:chgData name="Xing Jerry" userId="05d373c1f42877cb" providerId="LiveId" clId="{F1640CFC-D6DF-4CF6-9450-642E65F784EB}" dt="2019-10-05T20:37:55.380" v="5127" actId="12"/>
          <ac:spMkLst>
            <pc:docMk/>
            <pc:sldMk cId="1404569122" sldId="277"/>
            <ac:spMk id="25" creationId="{61219B79-DDBE-4394-879B-E77528931A3D}"/>
          </ac:spMkLst>
        </pc:spChg>
        <pc:spChg chg="del">
          <ac:chgData name="Xing Jerry" userId="05d373c1f42877cb" providerId="LiveId" clId="{F1640CFC-D6DF-4CF6-9450-642E65F784EB}" dt="2019-10-04T23:59:13.387" v="2680" actId="478"/>
          <ac:spMkLst>
            <pc:docMk/>
            <pc:sldMk cId="1404569122" sldId="277"/>
            <ac:spMk id="25" creationId="{83AA3E05-BC1C-4209-87AE-4C91DA53A77E}"/>
          </ac:spMkLst>
        </pc:spChg>
        <pc:spChg chg="del">
          <ac:chgData name="Xing Jerry" userId="05d373c1f42877cb" providerId="LiveId" clId="{F1640CFC-D6DF-4CF6-9450-642E65F784EB}" dt="2019-10-04T23:59:13.387" v="2680" actId="478"/>
          <ac:spMkLst>
            <pc:docMk/>
            <pc:sldMk cId="1404569122" sldId="277"/>
            <ac:spMk id="26" creationId="{5E6814EF-FC69-481E-BC8E-1ACE7832DD67}"/>
          </ac:spMkLst>
        </pc:spChg>
        <pc:spChg chg="del">
          <ac:chgData name="Xing Jerry" userId="05d373c1f42877cb" providerId="LiveId" clId="{F1640CFC-D6DF-4CF6-9450-642E65F784EB}" dt="2019-10-04T23:59:13.387" v="2680" actId="478"/>
          <ac:spMkLst>
            <pc:docMk/>
            <pc:sldMk cId="1404569122" sldId="277"/>
            <ac:spMk id="29" creationId="{73BC6F71-F905-4AB0-AFE7-D62CAEBB7E82}"/>
          </ac:spMkLst>
        </pc:spChg>
        <pc:spChg chg="del">
          <ac:chgData name="Xing Jerry" userId="05d373c1f42877cb" providerId="LiveId" clId="{F1640CFC-D6DF-4CF6-9450-642E65F784EB}" dt="2019-10-04T23:59:13.387" v="2680" actId="478"/>
          <ac:spMkLst>
            <pc:docMk/>
            <pc:sldMk cId="1404569122" sldId="277"/>
            <ac:spMk id="30" creationId="{929A0D92-1047-403D-B811-6A63A0100AB9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31" creationId="{97AAEFCE-C564-4679-9D22-1E2E6AD90BCA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32" creationId="{F1A2615E-FDF7-4123-926B-20FCE97124D1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33" creationId="{8AA2D144-2F56-4604-8120-802D945B4B28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34" creationId="{63D947DA-AE89-452D-B7BE-8333B79C1E17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35" creationId="{8324B935-A717-45D0-836D-0270F659A013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36" creationId="{2521C308-AF5E-4385-91FD-76EF0B3CFB27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38" creationId="{B2748857-BD32-4329-8F27-BB8765ECA279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39" creationId="{0F0D6C47-0269-4E1B-9892-486DD3A3CE84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40" creationId="{32BD9B94-3DE6-43C2-BE52-5F99793CB409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41" creationId="{D8088BEE-2825-4EFA-A7F6-19B045E5CF6F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42" creationId="{802570B9-684C-45DF-A566-45055E9EA346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44" creationId="{4C057EF1-4E2E-4B4D-BE2B-EF2B68BD841C}"/>
          </ac:spMkLst>
        </pc:spChg>
        <pc:spChg chg="add del">
          <ac:chgData name="Xing Jerry" userId="05d373c1f42877cb" providerId="LiveId" clId="{F1640CFC-D6DF-4CF6-9450-642E65F784EB}" dt="2019-10-04T23:59:16.246" v="2682"/>
          <ac:spMkLst>
            <pc:docMk/>
            <pc:sldMk cId="1404569122" sldId="277"/>
            <ac:spMk id="45" creationId="{67F33930-2F26-498E-8A47-386DD111EBCE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46" creationId="{002DD895-0C58-4B05-825C-3913E9F78DD4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47" creationId="{FDF85E99-7EC9-4287-902B-326892043F3F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48" creationId="{5804343A-23A3-430B-B6E6-DBA4918434F0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49" creationId="{197D17F3-D091-490C-933B-1F8E3A94ABD3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50" creationId="{5C916853-0C6A-4FDD-9E19-B2452BACB05C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51" creationId="{9493DA80-AAB2-4037-AD49-FE6BA9254308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52" creationId="{09115889-7153-4539-ADEF-0B6F7590B6F0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53" creationId="{96629AE9-833F-4952-A343-CFBE08E84B6D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54" creationId="{9970CD07-2E87-4D17-A12D-AC20C0BD6B7B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55" creationId="{3973EAE2-89FD-44F0-945A-B174B618255F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57" creationId="{FAD6489A-F9DA-4512-BF25-C6161F7201CC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58" creationId="{75732549-B840-4C61-9F17-5D1621A7C1DF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59" creationId="{8D263876-FF74-4BF7-B235-A20BF26D274C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60" creationId="{51C05EAA-7F61-426D-A32D-92F283CDBEF5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61" creationId="{F5572043-B6D9-40B7-9CB4-7D4F53D38364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63" creationId="{8BC9F7AD-636E-4F03-8632-3A5186C14360}"/>
          </ac:spMkLst>
        </pc:spChg>
        <pc:spChg chg="add del">
          <ac:chgData name="Xing Jerry" userId="05d373c1f42877cb" providerId="LiveId" clId="{F1640CFC-D6DF-4CF6-9450-642E65F784EB}" dt="2019-10-04T23:59:23.714" v="2684"/>
          <ac:spMkLst>
            <pc:docMk/>
            <pc:sldMk cId="1404569122" sldId="277"/>
            <ac:spMk id="64" creationId="{BAEFBD2B-243A-486D-8D1C-62BAAC43A47F}"/>
          </ac:spMkLst>
        </pc:spChg>
        <pc:spChg chg="add mod">
          <ac:chgData name="Xing Jerry" userId="05d373c1f42877cb" providerId="LiveId" clId="{F1640CFC-D6DF-4CF6-9450-642E65F784EB}" dt="2019-10-06T01:29:55.643" v="5936" actId="1076"/>
          <ac:spMkLst>
            <pc:docMk/>
            <pc:sldMk cId="1404569122" sldId="277"/>
            <ac:spMk id="65" creationId="{597AC308-8A90-4CA3-A9C8-E0D6C87B1AE7}"/>
          </ac:spMkLst>
        </pc:spChg>
        <pc:spChg chg="add del mod">
          <ac:chgData name="Xing Jerry" userId="05d373c1f42877cb" providerId="LiveId" clId="{F1640CFC-D6DF-4CF6-9450-642E65F784EB}" dt="2019-10-06T15:39:13.067" v="6656" actId="478"/>
          <ac:spMkLst>
            <pc:docMk/>
            <pc:sldMk cId="1404569122" sldId="277"/>
            <ac:spMk id="66" creationId="{CCA5B4C6-0DE4-4A9C-9B61-9383DD8B4330}"/>
          </ac:spMkLst>
        </pc:spChg>
        <pc:spChg chg="add del mod">
          <ac:chgData name="Xing Jerry" userId="05d373c1f42877cb" providerId="LiveId" clId="{F1640CFC-D6DF-4CF6-9450-642E65F784EB}" dt="2019-10-06T15:39:13.067" v="6656" actId="478"/>
          <ac:spMkLst>
            <pc:docMk/>
            <pc:sldMk cId="1404569122" sldId="277"/>
            <ac:spMk id="67" creationId="{26382C51-6F4B-4F9D-834E-F14151450061}"/>
          </ac:spMkLst>
        </pc:spChg>
        <pc:spChg chg="add del mod">
          <ac:chgData name="Xing Jerry" userId="05d373c1f42877cb" providerId="LiveId" clId="{F1640CFC-D6DF-4CF6-9450-642E65F784EB}" dt="2019-10-06T15:39:16.391" v="6657" actId="478"/>
          <ac:spMkLst>
            <pc:docMk/>
            <pc:sldMk cId="1404569122" sldId="277"/>
            <ac:spMk id="68" creationId="{138B96DB-D1A7-499C-9D5D-87BD840F6492}"/>
          </ac:spMkLst>
        </pc:spChg>
        <pc:spChg chg="add del mod">
          <ac:chgData name="Xing Jerry" userId="05d373c1f42877cb" providerId="LiveId" clId="{F1640CFC-D6DF-4CF6-9450-642E65F784EB}" dt="2019-10-06T15:39:13.067" v="6656" actId="478"/>
          <ac:spMkLst>
            <pc:docMk/>
            <pc:sldMk cId="1404569122" sldId="277"/>
            <ac:spMk id="69" creationId="{987B28BB-17FA-4C73-A04B-99186688CA3B}"/>
          </ac:spMkLst>
        </pc:spChg>
        <pc:spChg chg="add del mod">
          <ac:chgData name="Xing Jerry" userId="05d373c1f42877cb" providerId="LiveId" clId="{F1640CFC-D6DF-4CF6-9450-642E65F784EB}" dt="2019-10-06T15:39:19.483" v="6661" actId="478"/>
          <ac:spMkLst>
            <pc:docMk/>
            <pc:sldMk cId="1404569122" sldId="277"/>
            <ac:spMk id="70" creationId="{E6EC1471-FD51-459F-98F5-117E89ECC8A3}"/>
          </ac:spMkLst>
        </pc:spChg>
        <pc:spChg chg="add del mod">
          <ac:chgData name="Xing Jerry" userId="05d373c1f42877cb" providerId="LiveId" clId="{F1640CFC-D6DF-4CF6-9450-642E65F784EB}" dt="2019-10-06T15:39:16.391" v="6657" actId="478"/>
          <ac:spMkLst>
            <pc:docMk/>
            <pc:sldMk cId="1404569122" sldId="277"/>
            <ac:spMk id="71" creationId="{F71E6BDD-FD77-4DC2-9588-C27EE29C02A5}"/>
          </ac:spMkLst>
        </pc:spChg>
        <pc:spChg chg="add del mod">
          <ac:chgData name="Xing Jerry" userId="05d373c1f42877cb" providerId="LiveId" clId="{F1640CFC-D6DF-4CF6-9450-642E65F784EB}" dt="2019-10-05T21:00:51.426" v="5152" actId="478"/>
          <ac:spMkLst>
            <pc:docMk/>
            <pc:sldMk cId="1404569122" sldId="277"/>
            <ac:spMk id="72" creationId="{72056B0A-807E-48A7-8EC6-795898210999}"/>
          </ac:spMkLst>
        </pc:spChg>
        <pc:spChg chg="add del mod">
          <ac:chgData name="Xing Jerry" userId="05d373c1f42877cb" providerId="LiveId" clId="{F1640CFC-D6DF-4CF6-9450-642E65F784EB}" dt="2019-10-06T15:39:13.067" v="6656" actId="478"/>
          <ac:spMkLst>
            <pc:docMk/>
            <pc:sldMk cId="1404569122" sldId="277"/>
            <ac:spMk id="73" creationId="{1966DFD7-5921-48B5-BCB8-2F161AAFE49B}"/>
          </ac:spMkLst>
        </pc:spChg>
        <pc:spChg chg="add del mod">
          <ac:chgData name="Xing Jerry" userId="05d373c1f42877cb" providerId="LiveId" clId="{F1640CFC-D6DF-4CF6-9450-642E65F784EB}" dt="2019-10-06T15:39:16.391" v="6657" actId="478"/>
          <ac:spMkLst>
            <pc:docMk/>
            <pc:sldMk cId="1404569122" sldId="277"/>
            <ac:spMk id="74" creationId="{083182BA-16A3-44CA-ACC1-A772EBFD2FF3}"/>
          </ac:spMkLst>
        </pc:spChg>
        <pc:spChg chg="add del mod">
          <ac:chgData name="Xing Jerry" userId="05d373c1f42877cb" providerId="LiveId" clId="{F1640CFC-D6DF-4CF6-9450-642E65F784EB}" dt="2019-10-06T15:39:13.067" v="6656" actId="478"/>
          <ac:spMkLst>
            <pc:docMk/>
            <pc:sldMk cId="1404569122" sldId="277"/>
            <ac:spMk id="76" creationId="{60905935-E1E5-4B7F-9CDB-1E4C693F0FB6}"/>
          </ac:spMkLst>
        </pc:spChg>
        <pc:spChg chg="add del mod">
          <ac:chgData name="Xing Jerry" userId="05d373c1f42877cb" providerId="LiveId" clId="{F1640CFC-D6DF-4CF6-9450-642E65F784EB}" dt="2019-10-05T21:00:51.426" v="5152" actId="478"/>
          <ac:spMkLst>
            <pc:docMk/>
            <pc:sldMk cId="1404569122" sldId="277"/>
            <ac:spMk id="77" creationId="{97EC9F7F-C698-44CD-AE3A-4ECAA82459BA}"/>
          </ac:spMkLst>
        </pc:spChg>
        <pc:spChg chg="add del mod">
          <ac:chgData name="Xing Jerry" userId="05d373c1f42877cb" providerId="LiveId" clId="{F1640CFC-D6DF-4CF6-9450-642E65F784EB}" dt="2019-10-05T21:00:51.426" v="5152" actId="478"/>
          <ac:spMkLst>
            <pc:docMk/>
            <pc:sldMk cId="1404569122" sldId="277"/>
            <ac:spMk id="78" creationId="{D8F95AF3-6507-473C-B3BE-53DB87A7A764}"/>
          </ac:spMkLst>
        </pc:spChg>
        <pc:spChg chg="add del mod">
          <ac:chgData name="Xing Jerry" userId="05d373c1f42877cb" providerId="LiveId" clId="{F1640CFC-D6DF-4CF6-9450-642E65F784EB}" dt="2019-10-06T15:39:16.391" v="6657" actId="478"/>
          <ac:spMkLst>
            <pc:docMk/>
            <pc:sldMk cId="1404569122" sldId="277"/>
            <ac:spMk id="79" creationId="{BB278993-EB59-4BF1-830E-C02890C5DD96}"/>
          </ac:spMkLst>
        </pc:spChg>
        <pc:spChg chg="add del mod">
          <ac:chgData name="Xing Jerry" userId="05d373c1f42877cb" providerId="LiveId" clId="{F1640CFC-D6DF-4CF6-9450-642E65F784EB}" dt="2019-10-06T15:39:18.649" v="6660" actId="478"/>
          <ac:spMkLst>
            <pc:docMk/>
            <pc:sldMk cId="1404569122" sldId="277"/>
            <ac:spMk id="80" creationId="{0516459F-A758-4CFC-83AE-685BCA36A5B8}"/>
          </ac:spMkLst>
        </pc:spChg>
        <pc:spChg chg="add del mod">
          <ac:chgData name="Xing Jerry" userId="05d373c1f42877cb" providerId="LiveId" clId="{F1640CFC-D6DF-4CF6-9450-642E65F784EB}" dt="2019-10-05T21:01:48.929" v="5168" actId="478"/>
          <ac:spMkLst>
            <pc:docMk/>
            <pc:sldMk cId="1404569122" sldId="277"/>
            <ac:spMk id="83" creationId="{C6A1FE59-E37F-4348-8ED3-97AF364F9A40}"/>
          </ac:spMkLst>
        </pc:spChg>
        <pc:spChg chg="add del mod">
          <ac:chgData name="Xing Jerry" userId="05d373c1f42877cb" providerId="LiveId" clId="{F1640CFC-D6DF-4CF6-9450-642E65F784EB}" dt="2019-10-05T21:00:51.426" v="5152" actId="478"/>
          <ac:spMkLst>
            <pc:docMk/>
            <pc:sldMk cId="1404569122" sldId="277"/>
            <ac:spMk id="84" creationId="{2FF59567-8FFA-4DF3-9E3D-A30C56288206}"/>
          </ac:spMkLst>
        </pc:spChg>
        <pc:cxnChg chg="add del mod">
          <ac:chgData name="Xing Jerry" userId="05d373c1f42877cb" providerId="LiveId" clId="{F1640CFC-D6DF-4CF6-9450-642E65F784EB}" dt="2019-10-05T21:03:02.731" v="5180" actId="478"/>
          <ac:cxnSpMkLst>
            <pc:docMk/>
            <pc:sldMk cId="1404569122" sldId="277"/>
            <ac:cxnSpMk id="12" creationId="{6964E7B1-CBDE-4804-ADF2-8AF036BA8C91}"/>
          </ac:cxnSpMkLst>
        </pc:cxnChg>
        <pc:cxnChg chg="del mod">
          <ac:chgData name="Xing Jerry" userId="05d373c1f42877cb" providerId="LiveId" clId="{F1640CFC-D6DF-4CF6-9450-642E65F784EB}" dt="2019-10-04T23:59:13.387" v="2680" actId="478"/>
          <ac:cxnSpMkLst>
            <pc:docMk/>
            <pc:sldMk cId="1404569122" sldId="277"/>
            <ac:cxnSpMk id="22" creationId="{146F551C-C5A5-4EA8-9D97-72B120CB744E}"/>
          </ac:cxnSpMkLst>
        </pc:cxnChg>
        <pc:cxnChg chg="del mod">
          <ac:chgData name="Xing Jerry" userId="05d373c1f42877cb" providerId="LiveId" clId="{F1640CFC-D6DF-4CF6-9450-642E65F784EB}" dt="2019-10-04T23:59:13.387" v="2680" actId="478"/>
          <ac:cxnSpMkLst>
            <pc:docMk/>
            <pc:sldMk cId="1404569122" sldId="277"/>
            <ac:cxnSpMk id="23" creationId="{6357DEBC-60C7-425E-B59A-E9987C3368C6}"/>
          </ac:cxnSpMkLst>
        </pc:cxnChg>
        <pc:cxnChg chg="del mod">
          <ac:chgData name="Xing Jerry" userId="05d373c1f42877cb" providerId="LiveId" clId="{F1640CFC-D6DF-4CF6-9450-642E65F784EB}" dt="2019-10-04T23:59:13.387" v="2680" actId="478"/>
          <ac:cxnSpMkLst>
            <pc:docMk/>
            <pc:sldMk cId="1404569122" sldId="277"/>
            <ac:cxnSpMk id="27" creationId="{18F5716F-F8A7-4DC3-AA5F-AA3F50256697}"/>
          </ac:cxnSpMkLst>
        </pc:cxnChg>
        <pc:cxnChg chg="del mod">
          <ac:chgData name="Xing Jerry" userId="05d373c1f42877cb" providerId="LiveId" clId="{F1640CFC-D6DF-4CF6-9450-642E65F784EB}" dt="2019-10-04T23:59:13.387" v="2680" actId="478"/>
          <ac:cxnSpMkLst>
            <pc:docMk/>
            <pc:sldMk cId="1404569122" sldId="277"/>
            <ac:cxnSpMk id="28" creationId="{F3C5D10A-39FB-4690-B5F4-C9BB376883F7}"/>
          </ac:cxnSpMkLst>
        </pc:cxnChg>
        <pc:cxnChg chg="add del">
          <ac:chgData name="Xing Jerry" userId="05d373c1f42877cb" providerId="LiveId" clId="{F1640CFC-D6DF-4CF6-9450-642E65F784EB}" dt="2019-10-04T23:59:16.246" v="2682"/>
          <ac:cxnSpMkLst>
            <pc:docMk/>
            <pc:sldMk cId="1404569122" sldId="277"/>
            <ac:cxnSpMk id="37" creationId="{B8219181-47C8-43F6-928E-408A95F0EB50}"/>
          </ac:cxnSpMkLst>
        </pc:cxnChg>
        <pc:cxnChg chg="add del">
          <ac:chgData name="Xing Jerry" userId="05d373c1f42877cb" providerId="LiveId" clId="{F1640CFC-D6DF-4CF6-9450-642E65F784EB}" dt="2019-10-04T23:59:16.246" v="2682"/>
          <ac:cxnSpMkLst>
            <pc:docMk/>
            <pc:sldMk cId="1404569122" sldId="277"/>
            <ac:cxnSpMk id="43" creationId="{C0DC3B03-05D2-48B9-8C24-A59F1411ACC7}"/>
          </ac:cxnSpMkLst>
        </pc:cxnChg>
        <pc:cxnChg chg="add del">
          <ac:chgData name="Xing Jerry" userId="05d373c1f42877cb" providerId="LiveId" clId="{F1640CFC-D6DF-4CF6-9450-642E65F784EB}" dt="2019-10-04T23:59:23.714" v="2684"/>
          <ac:cxnSpMkLst>
            <pc:docMk/>
            <pc:sldMk cId="1404569122" sldId="277"/>
            <ac:cxnSpMk id="56" creationId="{25421931-284A-4C44-882F-0BBC2B7D039D}"/>
          </ac:cxnSpMkLst>
        </pc:cxnChg>
        <pc:cxnChg chg="add del">
          <ac:chgData name="Xing Jerry" userId="05d373c1f42877cb" providerId="LiveId" clId="{F1640CFC-D6DF-4CF6-9450-642E65F784EB}" dt="2019-10-04T23:59:23.714" v="2684"/>
          <ac:cxnSpMkLst>
            <pc:docMk/>
            <pc:sldMk cId="1404569122" sldId="277"/>
            <ac:cxnSpMk id="62" creationId="{0C553418-90D9-4C30-8BB3-DD6582A40F1D}"/>
          </ac:cxnSpMkLst>
        </pc:cxnChg>
        <pc:cxnChg chg="add del mod">
          <ac:chgData name="Xing Jerry" userId="05d373c1f42877cb" providerId="LiveId" clId="{F1640CFC-D6DF-4CF6-9450-642E65F784EB}" dt="2019-10-05T20:37:37.905" v="5121" actId="478"/>
          <ac:cxnSpMkLst>
            <pc:docMk/>
            <pc:sldMk cId="1404569122" sldId="277"/>
            <ac:cxnSpMk id="75" creationId="{D2785050-110A-437D-AB76-0627427883EF}"/>
          </ac:cxnSpMkLst>
        </pc:cxnChg>
        <pc:cxnChg chg="add del mod">
          <ac:chgData name="Xing Jerry" userId="05d373c1f42877cb" providerId="LiveId" clId="{F1640CFC-D6DF-4CF6-9450-642E65F784EB}" dt="2019-10-06T15:39:16.391" v="6657" actId="478"/>
          <ac:cxnSpMkLst>
            <pc:docMk/>
            <pc:sldMk cId="1404569122" sldId="277"/>
            <ac:cxnSpMk id="81" creationId="{29B6AB19-F96F-493D-BCC4-530FC622C768}"/>
          </ac:cxnSpMkLst>
        </pc:cxnChg>
        <pc:cxnChg chg="add del mod">
          <ac:chgData name="Xing Jerry" userId="05d373c1f42877cb" providerId="LiveId" clId="{F1640CFC-D6DF-4CF6-9450-642E65F784EB}" dt="2019-10-06T15:39:17.154" v="6658" actId="478"/>
          <ac:cxnSpMkLst>
            <pc:docMk/>
            <pc:sldMk cId="1404569122" sldId="277"/>
            <ac:cxnSpMk id="82" creationId="{7D9F8FE0-DFC3-47FB-9BD6-7864866EB2E3}"/>
          </ac:cxnSpMkLst>
        </pc:cxnChg>
        <pc:cxnChg chg="add del mod">
          <ac:chgData name="Xing Jerry" userId="05d373c1f42877cb" providerId="LiveId" clId="{F1640CFC-D6DF-4CF6-9450-642E65F784EB}" dt="2019-10-06T15:39:16.391" v="6657" actId="478"/>
          <ac:cxnSpMkLst>
            <pc:docMk/>
            <pc:sldMk cId="1404569122" sldId="277"/>
            <ac:cxnSpMk id="85" creationId="{B5FB297B-5068-4949-A718-24B1CE109C93}"/>
          </ac:cxnSpMkLst>
        </pc:cxnChg>
      </pc:sldChg>
      <pc:sldChg chg="addSp delSp modSp add">
        <pc:chgData name="Xing Jerry" userId="05d373c1f42877cb" providerId="LiveId" clId="{F1640CFC-D6DF-4CF6-9450-642E65F784EB}" dt="2019-10-06T01:07:28.296" v="5530" actId="478"/>
        <pc:sldMkLst>
          <pc:docMk/>
          <pc:sldMk cId="2431875408" sldId="278"/>
        </pc:sldMkLst>
        <pc:spChg chg="mod">
          <ac:chgData name="Xing Jerry" userId="05d373c1f42877cb" providerId="LiveId" clId="{F1640CFC-D6DF-4CF6-9450-642E65F784EB}" dt="2019-10-05T00:00:13.332" v="2714" actId="20577"/>
          <ac:spMkLst>
            <pc:docMk/>
            <pc:sldMk cId="2431875408" sldId="278"/>
            <ac:spMk id="2" creationId="{8FF6D79B-A3F1-423A-AF72-B300B4420414}"/>
          </ac:spMkLst>
        </pc:spChg>
        <pc:spChg chg="mod">
          <ac:chgData name="Xing Jerry" userId="05d373c1f42877cb" providerId="LiveId" clId="{F1640CFC-D6DF-4CF6-9450-642E65F784EB}" dt="2019-10-06T00:52:11.482" v="5268" actId="14100"/>
          <ac:spMkLst>
            <pc:docMk/>
            <pc:sldMk cId="2431875408" sldId="278"/>
            <ac:spMk id="3" creationId="{03701E6A-33A4-4D60-8F4C-23FC19062AA5}"/>
          </ac:spMkLst>
        </pc:spChg>
        <pc:spChg chg="mod">
          <ac:chgData name="Xing Jerry" userId="05d373c1f42877cb" providerId="LiveId" clId="{F1640CFC-D6DF-4CF6-9450-642E65F784EB}" dt="2019-10-06T01:00:35.539" v="5455" actId="1076"/>
          <ac:spMkLst>
            <pc:docMk/>
            <pc:sldMk cId="2431875408" sldId="278"/>
            <ac:spMk id="5" creationId="{708C17B3-5A0E-412A-8C24-B8F48EA79B1E}"/>
          </ac:spMkLst>
        </pc:spChg>
        <pc:spChg chg="add mod">
          <ac:chgData name="Xing Jerry" userId="05d373c1f42877cb" providerId="LiveId" clId="{F1640CFC-D6DF-4CF6-9450-642E65F784EB}" dt="2019-10-06T00:52:42.115" v="5279" actId="1076"/>
          <ac:spMkLst>
            <pc:docMk/>
            <pc:sldMk cId="2431875408" sldId="278"/>
            <ac:spMk id="6" creationId="{A65629DA-95D0-4CE9-AE7B-AB3B02CF733A}"/>
          </ac:spMkLst>
        </pc:spChg>
        <pc:spChg chg="add mod">
          <ac:chgData name="Xing Jerry" userId="05d373c1f42877cb" providerId="LiveId" clId="{F1640CFC-D6DF-4CF6-9450-642E65F784EB}" dt="2019-10-06T01:06:44.044" v="5514" actId="1076"/>
          <ac:spMkLst>
            <pc:docMk/>
            <pc:sldMk cId="2431875408" sldId="278"/>
            <ac:spMk id="10" creationId="{B184D212-8F96-4906-B244-D29E52DB79B4}"/>
          </ac:spMkLst>
        </pc:spChg>
        <pc:spChg chg="add mod">
          <ac:chgData name="Xing Jerry" userId="05d373c1f42877cb" providerId="LiveId" clId="{F1640CFC-D6DF-4CF6-9450-642E65F784EB}" dt="2019-10-06T01:00:14.872" v="5440" actId="1076"/>
          <ac:spMkLst>
            <pc:docMk/>
            <pc:sldMk cId="2431875408" sldId="278"/>
            <ac:spMk id="11" creationId="{0F2393E5-5104-401E-BDC9-921F54F21E51}"/>
          </ac:spMkLst>
        </pc:spChg>
        <pc:spChg chg="add mod">
          <ac:chgData name="Xing Jerry" userId="05d373c1f42877cb" providerId="LiveId" clId="{F1640CFC-D6DF-4CF6-9450-642E65F784EB}" dt="2019-10-06T01:06:47.997" v="5515" actId="1076"/>
          <ac:spMkLst>
            <pc:docMk/>
            <pc:sldMk cId="2431875408" sldId="278"/>
            <ac:spMk id="14" creationId="{29C0DF13-BABF-4CF3-BD6C-4BD0DB050837}"/>
          </ac:spMkLst>
        </pc:spChg>
        <pc:spChg chg="add del mod ord">
          <ac:chgData name="Xing Jerry" userId="05d373c1f42877cb" providerId="LiveId" clId="{F1640CFC-D6DF-4CF6-9450-642E65F784EB}" dt="2019-10-06T00:55:34.819" v="5398" actId="478"/>
          <ac:spMkLst>
            <pc:docMk/>
            <pc:sldMk cId="2431875408" sldId="278"/>
            <ac:spMk id="19" creationId="{EEAF6201-7229-4624-A061-037438101EB3}"/>
          </ac:spMkLst>
        </pc:spChg>
        <pc:spChg chg="add mod ord">
          <ac:chgData name="Xing Jerry" userId="05d373c1f42877cb" providerId="LiveId" clId="{F1640CFC-D6DF-4CF6-9450-642E65F784EB}" dt="2019-10-06T01:06:34.154" v="5511" actId="1076"/>
          <ac:spMkLst>
            <pc:docMk/>
            <pc:sldMk cId="2431875408" sldId="278"/>
            <ac:spMk id="22" creationId="{9AC23E83-0009-4CD1-934A-91E6D992D946}"/>
          </ac:spMkLst>
        </pc:spChg>
        <pc:spChg chg="add mod">
          <ac:chgData name="Xing Jerry" userId="05d373c1f42877cb" providerId="LiveId" clId="{F1640CFC-D6DF-4CF6-9450-642E65F784EB}" dt="2019-10-06T01:06:54.822" v="5516" actId="1076"/>
          <ac:spMkLst>
            <pc:docMk/>
            <pc:sldMk cId="2431875408" sldId="278"/>
            <ac:spMk id="30" creationId="{5EF0441A-92E9-499F-885F-2BA35D472C77}"/>
          </ac:spMkLst>
        </pc:spChg>
        <pc:spChg chg="add mod">
          <ac:chgData name="Xing Jerry" userId="05d373c1f42877cb" providerId="LiveId" clId="{F1640CFC-D6DF-4CF6-9450-642E65F784EB}" dt="2019-10-06T01:00:30.658" v="5454" actId="1076"/>
          <ac:spMkLst>
            <pc:docMk/>
            <pc:sldMk cId="2431875408" sldId="278"/>
            <ac:spMk id="35" creationId="{3232477E-B325-4D45-895E-DF290E514294}"/>
          </ac:spMkLst>
        </pc:spChg>
        <pc:spChg chg="add mod">
          <ac:chgData name="Xing Jerry" userId="05d373c1f42877cb" providerId="LiveId" clId="{F1640CFC-D6DF-4CF6-9450-642E65F784EB}" dt="2019-10-06T01:00:58.219" v="5468" actId="1076"/>
          <ac:spMkLst>
            <pc:docMk/>
            <pc:sldMk cId="2431875408" sldId="278"/>
            <ac:spMk id="36" creationId="{5178C9BF-E322-46DC-999C-202AAB1F0BD9}"/>
          </ac:spMkLst>
        </pc:spChg>
        <pc:spChg chg="add mod">
          <ac:chgData name="Xing Jerry" userId="05d373c1f42877cb" providerId="LiveId" clId="{F1640CFC-D6DF-4CF6-9450-642E65F784EB}" dt="2019-10-06T01:01:13.608" v="5475" actId="1076"/>
          <ac:spMkLst>
            <pc:docMk/>
            <pc:sldMk cId="2431875408" sldId="278"/>
            <ac:spMk id="37" creationId="{9E14CE4D-E546-4449-AC7C-D58EFFBBB5DA}"/>
          </ac:spMkLst>
        </pc:spChg>
        <pc:spChg chg="add mod">
          <ac:chgData name="Xing Jerry" userId="05d373c1f42877cb" providerId="LiveId" clId="{F1640CFC-D6DF-4CF6-9450-642E65F784EB}" dt="2019-10-06T01:06:28.998" v="5510" actId="20577"/>
          <ac:spMkLst>
            <pc:docMk/>
            <pc:sldMk cId="2431875408" sldId="278"/>
            <ac:spMk id="39" creationId="{F1E6D9D1-80B0-4920-A315-671C63120EE4}"/>
          </ac:spMkLst>
        </pc:spChg>
        <pc:spChg chg="add mod">
          <ac:chgData name="Xing Jerry" userId="05d373c1f42877cb" providerId="LiveId" clId="{F1640CFC-D6DF-4CF6-9450-642E65F784EB}" dt="2019-10-06T01:06:27.956" v="5509" actId="20577"/>
          <ac:spMkLst>
            <pc:docMk/>
            <pc:sldMk cId="2431875408" sldId="278"/>
            <ac:spMk id="40" creationId="{4F5AC6F2-B98B-4119-9BC6-09502E15C04A}"/>
          </ac:spMkLst>
        </pc:spChg>
        <pc:spChg chg="add del">
          <ac:chgData name="Xing Jerry" userId="05d373c1f42877cb" providerId="LiveId" clId="{F1640CFC-D6DF-4CF6-9450-642E65F784EB}" dt="2019-10-06T01:07:22.418" v="5527"/>
          <ac:spMkLst>
            <pc:docMk/>
            <pc:sldMk cId="2431875408" sldId="278"/>
            <ac:spMk id="41" creationId="{A667F74E-ED61-49B5-AF63-491BB9C4491B}"/>
          </ac:spMkLst>
        </pc:spChg>
        <pc:spChg chg="add mod">
          <ac:chgData name="Xing Jerry" userId="05d373c1f42877cb" providerId="LiveId" clId="{F1640CFC-D6DF-4CF6-9450-642E65F784EB}" dt="2019-10-06T01:05:08.830" v="5486" actId="947"/>
          <ac:spMkLst>
            <pc:docMk/>
            <pc:sldMk cId="2431875408" sldId="278"/>
            <ac:spMk id="46" creationId="{776A0013-CA98-4B3F-9FA3-C334AA0C6546}"/>
          </ac:spMkLst>
        </pc:spChg>
        <pc:spChg chg="add del mod">
          <ac:chgData name="Xing Jerry" userId="05d373c1f42877cb" providerId="LiveId" clId="{F1640CFC-D6DF-4CF6-9450-642E65F784EB}" dt="2019-10-06T01:07:28.296" v="5530" actId="478"/>
          <ac:spMkLst>
            <pc:docMk/>
            <pc:sldMk cId="2431875408" sldId="278"/>
            <ac:spMk id="47" creationId="{14927ABD-0BE4-4D0C-A020-7EA5952FE17F}"/>
          </ac:spMkLst>
        </pc:spChg>
        <pc:grpChg chg="add mod">
          <ac:chgData name="Xing Jerry" userId="05d373c1f42877cb" providerId="LiveId" clId="{F1640CFC-D6DF-4CF6-9450-642E65F784EB}" dt="2019-10-06T00:53:28.123" v="5295" actId="164"/>
          <ac:grpSpMkLst>
            <pc:docMk/>
            <pc:sldMk cId="2431875408" sldId="278"/>
            <ac:grpSpMk id="7" creationId="{2CD3228C-2F7E-4D95-B50C-12FF4983403F}"/>
          </ac:grpSpMkLst>
        </pc:grpChg>
        <pc:grpChg chg="add mod">
          <ac:chgData name="Xing Jerry" userId="05d373c1f42877cb" providerId="LiveId" clId="{F1640CFC-D6DF-4CF6-9450-642E65F784EB}" dt="2019-10-06T01:06:34.154" v="5511" actId="1076"/>
          <ac:grpSpMkLst>
            <pc:docMk/>
            <pc:sldMk cId="2431875408" sldId="278"/>
            <ac:grpSpMk id="24" creationId="{4038ACB9-88A8-42D4-9461-40ACE6B4A1FC}"/>
          </ac:grpSpMkLst>
        </pc:grpChg>
        <pc:grpChg chg="add mod">
          <ac:chgData name="Xing Jerry" userId="05d373c1f42877cb" providerId="LiveId" clId="{F1640CFC-D6DF-4CF6-9450-642E65F784EB}" dt="2019-10-06T01:07:05.723" v="5525" actId="1036"/>
          <ac:grpSpMkLst>
            <pc:docMk/>
            <pc:sldMk cId="2431875408" sldId="278"/>
            <ac:grpSpMk id="31" creationId="{61037A8E-EDA8-4A3F-9591-A1D8D6959124}"/>
          </ac:grpSpMkLst>
        </pc:grpChg>
        <pc:grpChg chg="add del mod">
          <ac:chgData name="Xing Jerry" userId="05d373c1f42877cb" providerId="LiveId" clId="{F1640CFC-D6DF-4CF6-9450-642E65F784EB}" dt="2019-10-06T00:55:34.819" v="5398" actId="478"/>
          <ac:grpSpMkLst>
            <pc:docMk/>
            <pc:sldMk cId="2431875408" sldId="278"/>
            <ac:grpSpMk id="45" creationId="{F133D66E-D0F3-4DE7-9B16-D0D5EE1AE778}"/>
          </ac:grpSpMkLst>
        </pc:grpChg>
        <pc:graphicFrameChg chg="add del mod">
          <ac:chgData name="Xing Jerry" userId="05d373c1f42877cb" providerId="LiveId" clId="{F1640CFC-D6DF-4CF6-9450-642E65F784EB}" dt="2019-10-05T13:38:06.235" v="2819" actId="478"/>
          <ac:graphicFrameMkLst>
            <pc:docMk/>
            <pc:sldMk cId="2431875408" sldId="278"/>
            <ac:graphicFrameMk id="11" creationId="{4FD22DDA-06B2-4B37-8CF4-CD4FC326D2A0}"/>
          </ac:graphicFrameMkLst>
        </pc:graphicFrameChg>
        <pc:graphicFrameChg chg="add del mod modGraphic">
          <ac:chgData name="Xing Jerry" userId="05d373c1f42877cb" providerId="LiveId" clId="{F1640CFC-D6DF-4CF6-9450-642E65F784EB}" dt="2019-10-05T13:45:27.936" v="2848" actId="478"/>
          <ac:graphicFrameMkLst>
            <pc:docMk/>
            <pc:sldMk cId="2431875408" sldId="278"/>
            <ac:graphicFrameMk id="18" creationId="{356717F1-352B-47B1-A363-91651798F176}"/>
          </ac:graphicFrameMkLst>
        </pc:graphicFrameChg>
        <pc:picChg chg="add mod">
          <ac:chgData name="Xing Jerry" userId="05d373c1f42877cb" providerId="LiveId" clId="{F1640CFC-D6DF-4CF6-9450-642E65F784EB}" dt="2019-10-06T00:59:15.335" v="5411" actId="1076"/>
          <ac:picMkLst>
            <pc:docMk/>
            <pc:sldMk cId="2431875408" sldId="278"/>
            <ac:picMk id="8" creationId="{7CA378E0-3B36-4F5F-BEFE-F60D407775C3}"/>
          </ac:picMkLst>
        </pc:picChg>
        <pc:picChg chg="add del mod">
          <ac:chgData name="Xing Jerry" userId="05d373c1f42877cb" providerId="LiveId" clId="{F1640CFC-D6DF-4CF6-9450-642E65F784EB}" dt="2019-10-05T13:38:24.190" v="2823" actId="478"/>
          <ac:picMkLst>
            <pc:docMk/>
            <pc:sldMk cId="2431875408" sldId="278"/>
            <ac:picMk id="10" creationId="{9C910E9D-14D2-48A0-B8E6-1E7A18A51AF6}"/>
          </ac:picMkLst>
        </pc:picChg>
        <pc:picChg chg="add mod">
          <ac:chgData name="Xing Jerry" userId="05d373c1f42877cb" providerId="LiveId" clId="{F1640CFC-D6DF-4CF6-9450-642E65F784EB}" dt="2019-10-06T00:59:15.335" v="5411" actId="1076"/>
          <ac:picMkLst>
            <pc:docMk/>
            <pc:sldMk cId="2431875408" sldId="278"/>
            <ac:picMk id="12" creationId="{D047CE4A-A728-4A62-8CF4-4D3ADDE8F083}"/>
          </ac:picMkLst>
        </pc:picChg>
        <pc:picChg chg="add mod">
          <ac:chgData name="Xing Jerry" userId="05d373c1f42877cb" providerId="LiveId" clId="{F1640CFC-D6DF-4CF6-9450-642E65F784EB}" dt="2019-10-06T00:59:15.335" v="5411" actId="1076"/>
          <ac:picMkLst>
            <pc:docMk/>
            <pc:sldMk cId="2431875408" sldId="278"/>
            <ac:picMk id="13" creationId="{B469B546-70F8-45CD-99FB-57DA35496215}"/>
          </ac:picMkLst>
        </pc:picChg>
        <pc:picChg chg="add mod">
          <ac:chgData name="Xing Jerry" userId="05d373c1f42877cb" providerId="LiveId" clId="{F1640CFC-D6DF-4CF6-9450-642E65F784EB}" dt="2019-10-06T01:06:38.844" v="5513" actId="1076"/>
          <ac:picMkLst>
            <pc:docMk/>
            <pc:sldMk cId="2431875408" sldId="278"/>
            <ac:picMk id="15" creationId="{C2ADC8D9-A844-4A36-A0B3-24E232864834}"/>
          </ac:picMkLst>
        </pc:picChg>
        <pc:picChg chg="add mod">
          <ac:chgData name="Xing Jerry" userId="05d373c1f42877cb" providerId="LiveId" clId="{F1640CFC-D6DF-4CF6-9450-642E65F784EB}" dt="2019-10-06T01:06:36.097" v="5512" actId="1076"/>
          <ac:picMkLst>
            <pc:docMk/>
            <pc:sldMk cId="2431875408" sldId="278"/>
            <ac:picMk id="17" creationId="{F3D4F7C2-9D39-4239-B37E-1302C6A69972}"/>
          </ac:picMkLst>
        </pc:picChg>
        <pc:picChg chg="add mod">
          <ac:chgData name="Xing Jerry" userId="05d373c1f42877cb" providerId="LiveId" clId="{F1640CFC-D6DF-4CF6-9450-642E65F784EB}" dt="2019-10-06T01:06:54.822" v="5516" actId="1076"/>
          <ac:picMkLst>
            <pc:docMk/>
            <pc:sldMk cId="2431875408" sldId="278"/>
            <ac:picMk id="20" creationId="{68AAB163-E1C3-45DB-9E0B-42E4B4A5C4F3}"/>
          </ac:picMkLst>
        </pc:picChg>
        <pc:picChg chg="add mod">
          <ac:chgData name="Xing Jerry" userId="05d373c1f42877cb" providerId="LiveId" clId="{F1640CFC-D6DF-4CF6-9450-642E65F784EB}" dt="2019-10-06T01:06:34.154" v="5511" actId="1076"/>
          <ac:picMkLst>
            <pc:docMk/>
            <pc:sldMk cId="2431875408" sldId="278"/>
            <ac:picMk id="21" creationId="{8689453C-A08B-493E-9673-2C2DA61F346E}"/>
          </ac:picMkLst>
        </pc:picChg>
        <pc:cxnChg chg="add mod">
          <ac:chgData name="Xing Jerry" userId="05d373c1f42877cb" providerId="LiveId" clId="{F1640CFC-D6DF-4CF6-9450-642E65F784EB}" dt="2019-10-05T20:07:59.095" v="4798" actId="14100"/>
          <ac:cxnSpMkLst>
            <pc:docMk/>
            <pc:sldMk cId="2431875408" sldId="278"/>
            <ac:cxnSpMk id="23" creationId="{AFE06FD5-DB49-4784-87A1-4C4905CA9A8F}"/>
          </ac:cxnSpMkLst>
        </pc:cxnChg>
        <pc:cxnChg chg="add mod">
          <ac:chgData name="Xing Jerry" userId="05d373c1f42877cb" providerId="LiveId" clId="{F1640CFC-D6DF-4CF6-9450-642E65F784EB}" dt="2019-10-05T20:07:56.556" v="4797" actId="14100"/>
          <ac:cxnSpMkLst>
            <pc:docMk/>
            <pc:sldMk cId="2431875408" sldId="278"/>
            <ac:cxnSpMk id="26" creationId="{B749FE8E-167E-4CC6-B8EC-85F9C5C9E0FA}"/>
          </ac:cxnSpMkLst>
        </pc:cxnChg>
        <pc:cxnChg chg="mod">
          <ac:chgData name="Xing Jerry" userId="05d373c1f42877cb" providerId="LiveId" clId="{F1640CFC-D6DF-4CF6-9450-642E65F784EB}" dt="2019-10-06T00:54:55.914" v="5386" actId="14100"/>
          <ac:cxnSpMkLst>
            <pc:docMk/>
            <pc:sldMk cId="2431875408" sldId="278"/>
            <ac:cxnSpMk id="27" creationId="{5FE162B3-AE0F-4E35-8522-AF46CBE7FDD7}"/>
          </ac:cxnSpMkLst>
        </pc:cxnChg>
        <pc:cxnChg chg="add mod">
          <ac:chgData name="Xing Jerry" userId="05d373c1f42877cb" providerId="LiveId" clId="{F1640CFC-D6DF-4CF6-9450-642E65F784EB}" dt="2019-10-05T13:52:00.928" v="3135" actId="164"/>
          <ac:cxnSpMkLst>
            <pc:docMk/>
            <pc:sldMk cId="2431875408" sldId="278"/>
            <ac:cxnSpMk id="29" creationId="{760C4DE0-A50D-41E1-B08D-33475D43930B}"/>
          </ac:cxnSpMkLst>
        </pc:cxnChg>
      </pc:sldChg>
      <pc:sldChg chg="addSp modSp add">
        <pc:chgData name="Xing Jerry" userId="05d373c1f42877cb" providerId="LiveId" clId="{F1640CFC-D6DF-4CF6-9450-642E65F784EB}" dt="2019-10-06T01:31:30.284" v="5961" actId="20577"/>
        <pc:sldMkLst>
          <pc:docMk/>
          <pc:sldMk cId="181411861" sldId="279"/>
        </pc:sldMkLst>
        <pc:spChg chg="mod">
          <ac:chgData name="Xing Jerry" userId="05d373c1f42877cb" providerId="LiveId" clId="{F1640CFC-D6DF-4CF6-9450-642E65F784EB}" dt="2019-10-05T14:21:14.923" v="3346" actId="20577"/>
          <ac:spMkLst>
            <pc:docMk/>
            <pc:sldMk cId="181411861" sldId="279"/>
            <ac:spMk id="2" creationId="{1E1F9E95-AD7E-4839-9067-214AB6616FBA}"/>
          </ac:spMkLst>
        </pc:spChg>
        <pc:spChg chg="mod">
          <ac:chgData name="Xing Jerry" userId="05d373c1f42877cb" providerId="LiveId" clId="{F1640CFC-D6DF-4CF6-9450-642E65F784EB}" dt="2019-10-05T14:21:35.265" v="3357" actId="20577"/>
          <ac:spMkLst>
            <pc:docMk/>
            <pc:sldMk cId="181411861" sldId="279"/>
            <ac:spMk id="3" creationId="{6BA9D272-15C8-4456-B1D1-248D2BCEDC71}"/>
          </ac:spMkLst>
        </pc:spChg>
        <pc:spChg chg="mod">
          <ac:chgData name="Xing Jerry" userId="05d373c1f42877cb" providerId="LiveId" clId="{F1640CFC-D6DF-4CF6-9450-642E65F784EB}" dt="2019-10-06T01:31:17.927" v="5959" actId="20577"/>
          <ac:spMkLst>
            <pc:docMk/>
            <pc:sldMk cId="181411861" sldId="279"/>
            <ac:spMk id="5" creationId="{2A5C910F-A399-476C-A6FB-8DBCF6383888}"/>
          </ac:spMkLst>
        </pc:spChg>
        <pc:spChg chg="add mod">
          <ac:chgData name="Xing Jerry" userId="05d373c1f42877cb" providerId="LiveId" clId="{F1640CFC-D6DF-4CF6-9450-642E65F784EB}" dt="2019-10-06T01:31:30.284" v="5961" actId="20577"/>
          <ac:spMkLst>
            <pc:docMk/>
            <pc:sldMk cId="181411861" sldId="279"/>
            <ac:spMk id="6" creationId="{0B75D2E5-8827-4CD0-84D8-69A5015E2499}"/>
          </ac:spMkLst>
        </pc:spChg>
      </pc:sldChg>
      <pc:sldChg chg="addSp delSp modSp add">
        <pc:chgData name="Xing Jerry" userId="05d373c1f42877cb" providerId="LiveId" clId="{F1640CFC-D6DF-4CF6-9450-642E65F784EB}" dt="2019-10-06T15:55:20.212" v="7118" actId="20577"/>
        <pc:sldMkLst>
          <pc:docMk/>
          <pc:sldMk cId="1141208747" sldId="280"/>
        </pc:sldMkLst>
        <pc:spChg chg="mod">
          <ac:chgData name="Xing Jerry" userId="05d373c1f42877cb" providerId="LiveId" clId="{F1640CFC-D6DF-4CF6-9450-642E65F784EB}" dt="2019-10-06T15:40:16.968" v="6671" actId="207"/>
          <ac:spMkLst>
            <pc:docMk/>
            <pc:sldMk cId="1141208747" sldId="280"/>
            <ac:spMk id="2" creationId="{9801CCCD-4B3C-41CE-A92D-C8A96494F74E}"/>
          </ac:spMkLst>
        </pc:spChg>
        <pc:spChg chg="mod">
          <ac:chgData name="Xing Jerry" userId="05d373c1f42877cb" providerId="LiveId" clId="{F1640CFC-D6DF-4CF6-9450-642E65F784EB}" dt="2019-10-06T15:55:20.212" v="7118" actId="20577"/>
          <ac:spMkLst>
            <pc:docMk/>
            <pc:sldMk cId="1141208747" sldId="280"/>
            <ac:spMk id="3" creationId="{4020AE06-6B09-4C1E-ACFC-6F7C044AAA6F}"/>
          </ac:spMkLst>
        </pc:spChg>
        <pc:spChg chg="add del mod">
          <ac:chgData name="Xing Jerry" userId="05d373c1f42877cb" providerId="LiveId" clId="{F1640CFC-D6DF-4CF6-9450-642E65F784EB}" dt="2019-10-06T15:54:42.866" v="7095" actId="208"/>
          <ac:spMkLst>
            <pc:docMk/>
            <pc:sldMk cId="1141208747" sldId="280"/>
            <ac:spMk id="5" creationId="{27A4794A-B5E6-4A07-9592-EDE2EB5FD707}"/>
          </ac:spMkLst>
        </pc:spChg>
        <pc:spChg chg="del">
          <ac:chgData name="Xing Jerry" userId="05d373c1f42877cb" providerId="LiveId" clId="{F1640CFC-D6DF-4CF6-9450-642E65F784EB}" dt="2019-10-06T01:32:17.322" v="5990" actId="478"/>
          <ac:spMkLst>
            <pc:docMk/>
            <pc:sldMk cId="1141208747" sldId="280"/>
            <ac:spMk id="5" creationId="{3EFA756E-5B01-453B-8E7E-D7876FF370E9}"/>
          </ac:spMkLst>
        </pc:spChg>
        <pc:spChg chg="add mod">
          <ac:chgData name="Xing Jerry" userId="05d373c1f42877cb" providerId="LiveId" clId="{F1640CFC-D6DF-4CF6-9450-642E65F784EB}" dt="2019-10-06T01:33:07.468" v="6086" actId="20577"/>
          <ac:spMkLst>
            <pc:docMk/>
            <pc:sldMk cId="1141208747" sldId="280"/>
            <ac:spMk id="6" creationId="{422623AD-4D52-4978-BB28-44973A60B49C}"/>
          </ac:spMkLst>
        </pc:spChg>
        <pc:spChg chg="add mod">
          <ac:chgData name="Xing Jerry" userId="05d373c1f42877cb" providerId="LiveId" clId="{F1640CFC-D6DF-4CF6-9450-642E65F784EB}" dt="2019-10-06T15:54:42.866" v="7095" actId="208"/>
          <ac:spMkLst>
            <pc:docMk/>
            <pc:sldMk cId="1141208747" sldId="280"/>
            <ac:spMk id="7" creationId="{7B32E5BA-1675-4DED-91AF-1CBFBF9D56C4}"/>
          </ac:spMkLst>
        </pc:spChg>
        <pc:spChg chg="add mod">
          <ac:chgData name="Xing Jerry" userId="05d373c1f42877cb" providerId="LiveId" clId="{F1640CFC-D6DF-4CF6-9450-642E65F784EB}" dt="2019-10-06T15:54:37.635" v="7094" actId="207"/>
          <ac:spMkLst>
            <pc:docMk/>
            <pc:sldMk cId="1141208747" sldId="280"/>
            <ac:spMk id="8" creationId="{FCD7FF77-693F-4193-953E-1A02D1400DBA}"/>
          </ac:spMkLst>
        </pc:spChg>
        <pc:spChg chg="add mod">
          <ac:chgData name="Xing Jerry" userId="05d373c1f42877cb" providerId="LiveId" clId="{F1640CFC-D6DF-4CF6-9450-642E65F784EB}" dt="2019-10-06T15:55:00.803" v="7110" actId="1076"/>
          <ac:spMkLst>
            <pc:docMk/>
            <pc:sldMk cId="1141208747" sldId="280"/>
            <ac:spMk id="12" creationId="{8BF50434-DC7B-46C1-B633-591652B3441A}"/>
          </ac:spMkLst>
        </pc:spChg>
        <pc:spChg chg="add mod">
          <ac:chgData name="Xing Jerry" userId="05d373c1f42877cb" providerId="LiveId" clId="{F1640CFC-D6DF-4CF6-9450-642E65F784EB}" dt="2019-10-06T15:55:02.926" v="7111" actId="1076"/>
          <ac:spMkLst>
            <pc:docMk/>
            <pc:sldMk cId="1141208747" sldId="280"/>
            <ac:spMk id="14" creationId="{61A3B40F-B49D-406F-904D-4DA215D394FE}"/>
          </ac:spMkLst>
        </pc:spChg>
        <pc:spChg chg="add mod">
          <ac:chgData name="Xing Jerry" userId="05d373c1f42877cb" providerId="LiveId" clId="{F1640CFC-D6DF-4CF6-9450-642E65F784EB}" dt="2019-10-06T15:55:00.803" v="7110" actId="1076"/>
          <ac:spMkLst>
            <pc:docMk/>
            <pc:sldMk cId="1141208747" sldId="280"/>
            <ac:spMk id="15" creationId="{A18D3CA5-6481-4A2E-B6FA-2FA0C4C039C9}"/>
          </ac:spMkLst>
        </pc:spChg>
        <pc:spChg chg="add mod">
          <ac:chgData name="Xing Jerry" userId="05d373c1f42877cb" providerId="LiveId" clId="{F1640CFC-D6DF-4CF6-9450-642E65F784EB}" dt="2019-10-06T15:55:00.803" v="7110" actId="1076"/>
          <ac:spMkLst>
            <pc:docMk/>
            <pc:sldMk cId="1141208747" sldId="280"/>
            <ac:spMk id="17" creationId="{0C972F44-3F2F-4B62-AF10-D64CC6548E32}"/>
          </ac:spMkLst>
        </pc:spChg>
        <pc:spChg chg="add mod">
          <ac:chgData name="Xing Jerry" userId="05d373c1f42877cb" providerId="LiveId" clId="{F1640CFC-D6DF-4CF6-9450-642E65F784EB}" dt="2019-10-06T15:55:00.803" v="7110" actId="1076"/>
          <ac:spMkLst>
            <pc:docMk/>
            <pc:sldMk cId="1141208747" sldId="280"/>
            <ac:spMk id="18" creationId="{ECCB7B6B-DBB0-49D8-B286-ABC0261ABB73}"/>
          </ac:spMkLst>
        </pc:spChg>
        <pc:spChg chg="add mod">
          <ac:chgData name="Xing Jerry" userId="05d373c1f42877cb" providerId="LiveId" clId="{F1640CFC-D6DF-4CF6-9450-642E65F784EB}" dt="2019-10-06T15:54:37.635" v="7094" actId="207"/>
          <ac:spMkLst>
            <pc:docMk/>
            <pc:sldMk cId="1141208747" sldId="280"/>
            <ac:spMk id="19" creationId="{062C21C9-AECD-4AE0-9CDB-DDC53C36FCFE}"/>
          </ac:spMkLst>
        </pc:spChg>
        <pc:spChg chg="add mod">
          <ac:chgData name="Xing Jerry" userId="05d373c1f42877cb" providerId="LiveId" clId="{F1640CFC-D6DF-4CF6-9450-642E65F784EB}" dt="2019-10-06T15:55:02.926" v="7111" actId="1076"/>
          <ac:spMkLst>
            <pc:docMk/>
            <pc:sldMk cId="1141208747" sldId="280"/>
            <ac:spMk id="20" creationId="{0ACCBD90-2FEF-4BD5-9CB8-781C7470140A}"/>
          </ac:spMkLst>
        </pc:spChg>
        <pc:picChg chg="add del mod">
          <ac:chgData name="Xing Jerry" userId="05d373c1f42877cb" providerId="LiveId" clId="{F1640CFC-D6DF-4CF6-9450-642E65F784EB}" dt="2019-10-06T15:44:11.688" v="6695" actId="478"/>
          <ac:picMkLst>
            <pc:docMk/>
            <pc:sldMk cId="1141208747" sldId="280"/>
            <ac:picMk id="1026" creationId="{0CB6F443-8E70-4A89-AEB9-11A365C19AC8}"/>
          </ac:picMkLst>
        </pc:picChg>
        <pc:picChg chg="add del mod">
          <ac:chgData name="Xing Jerry" userId="05d373c1f42877cb" providerId="LiveId" clId="{F1640CFC-D6DF-4CF6-9450-642E65F784EB}" dt="2019-10-06T15:44:17.575" v="6701" actId="478"/>
          <ac:picMkLst>
            <pc:docMk/>
            <pc:sldMk cId="1141208747" sldId="280"/>
            <ac:picMk id="1028" creationId="{6D6C91ED-B24B-44A9-AE9A-C1EED807F4C3}"/>
          </ac:picMkLst>
        </pc:picChg>
        <pc:picChg chg="add del mod">
          <ac:chgData name="Xing Jerry" userId="05d373c1f42877cb" providerId="LiveId" clId="{F1640CFC-D6DF-4CF6-9450-642E65F784EB}" dt="2019-10-06T15:45:22.686" v="6718" actId="478"/>
          <ac:picMkLst>
            <pc:docMk/>
            <pc:sldMk cId="1141208747" sldId="280"/>
            <ac:picMk id="1030" creationId="{03473A95-E13B-4DC6-94ED-3F0A4D809130}"/>
          </ac:picMkLst>
        </pc:picChg>
        <pc:picChg chg="add del mod">
          <ac:chgData name="Xing Jerry" userId="05d373c1f42877cb" providerId="LiveId" clId="{F1640CFC-D6DF-4CF6-9450-642E65F784EB}" dt="2019-10-06T15:45:50.519" v="6724" actId="478"/>
          <ac:picMkLst>
            <pc:docMk/>
            <pc:sldMk cId="1141208747" sldId="280"/>
            <ac:picMk id="1032" creationId="{9AEF8369-D729-4110-96D2-0F0C1BFE01D8}"/>
          </ac:picMkLst>
        </pc:picChg>
        <pc:picChg chg="add del mod">
          <ac:chgData name="Xing Jerry" userId="05d373c1f42877cb" providerId="LiveId" clId="{F1640CFC-D6DF-4CF6-9450-642E65F784EB}" dt="2019-10-06T15:46:33.157" v="6735" actId="478"/>
          <ac:picMkLst>
            <pc:docMk/>
            <pc:sldMk cId="1141208747" sldId="280"/>
            <ac:picMk id="1034" creationId="{09A16C0C-D048-4ED5-9118-3E181AC97E73}"/>
          </ac:picMkLst>
        </pc:picChg>
      </pc:sldChg>
      <pc:sldChg chg="modSp add del modTransition">
        <pc:chgData name="Xing Jerry" userId="05d373c1f42877cb" providerId="LiveId" clId="{F1640CFC-D6DF-4CF6-9450-642E65F784EB}" dt="2019-10-06T14:11:45.768" v="6093" actId="2696"/>
        <pc:sldMkLst>
          <pc:docMk/>
          <pc:sldMk cId="2497605190" sldId="281"/>
        </pc:sldMkLst>
        <pc:spChg chg="mod">
          <ac:chgData name="Xing Jerry" userId="05d373c1f42877cb" providerId="LiveId" clId="{F1640CFC-D6DF-4CF6-9450-642E65F784EB}" dt="2019-10-05T14:42:40.565" v="3559" actId="1076"/>
          <ac:spMkLst>
            <pc:docMk/>
            <pc:sldMk cId="2497605190" sldId="281"/>
            <ac:spMk id="2" creationId="{73E8B6EE-37E4-434C-A779-B390EF3469CA}"/>
          </ac:spMkLst>
        </pc:spChg>
        <pc:spChg chg="mod">
          <ac:chgData name="Xing Jerry" userId="05d373c1f42877cb" providerId="LiveId" clId="{F1640CFC-D6DF-4CF6-9450-642E65F784EB}" dt="2019-10-05T14:43:13.928" v="3570" actId="1076"/>
          <ac:spMkLst>
            <pc:docMk/>
            <pc:sldMk cId="2497605190" sldId="281"/>
            <ac:spMk id="3" creationId="{1B8D72D6-5AA3-4584-9722-2E72889E6C8F}"/>
          </ac:spMkLst>
        </pc:spChg>
        <pc:spChg chg="mod">
          <ac:chgData name="Xing Jerry" userId="05d373c1f42877cb" providerId="LiveId" clId="{F1640CFC-D6DF-4CF6-9450-642E65F784EB}" dt="2019-10-05T14:42:40.565" v="3559" actId="1076"/>
          <ac:spMkLst>
            <pc:docMk/>
            <pc:sldMk cId="2497605190" sldId="281"/>
            <ac:spMk id="18" creationId="{0F93583A-D835-4E32-B7CF-3AD0C67C9042}"/>
          </ac:spMkLst>
        </pc:spChg>
        <pc:grpChg chg="mod">
          <ac:chgData name="Xing Jerry" userId="05d373c1f42877cb" providerId="LiveId" clId="{F1640CFC-D6DF-4CF6-9450-642E65F784EB}" dt="2019-10-05T14:42:56.069" v="3567" actId="12788"/>
          <ac:grpSpMkLst>
            <pc:docMk/>
            <pc:sldMk cId="2497605190" sldId="281"/>
            <ac:grpSpMk id="10" creationId="{02956DCD-32D0-4A51-944D-BCC57C72CB61}"/>
          </ac:grpSpMkLst>
        </pc:grpChg>
        <pc:picChg chg="mod">
          <ac:chgData name="Xing Jerry" userId="05d373c1f42877cb" providerId="LiveId" clId="{F1640CFC-D6DF-4CF6-9450-642E65F784EB}" dt="2019-10-05T14:43:15.329" v="3571" actId="1076"/>
          <ac:picMkLst>
            <pc:docMk/>
            <pc:sldMk cId="2497605190" sldId="281"/>
            <ac:picMk id="19" creationId="{B8CFEDD7-2BBC-4BAE-A240-BAE30BD88404}"/>
          </ac:picMkLst>
        </pc:picChg>
        <pc:picChg chg="mod">
          <ac:chgData name="Xing Jerry" userId="05d373c1f42877cb" providerId="LiveId" clId="{F1640CFC-D6DF-4CF6-9450-642E65F784EB}" dt="2019-10-05T14:43:18.245" v="3573" actId="1076"/>
          <ac:picMkLst>
            <pc:docMk/>
            <pc:sldMk cId="2497605190" sldId="281"/>
            <ac:picMk id="20" creationId="{3F492A8C-4180-4BB6-A259-1BFBE745DF14}"/>
          </ac:picMkLst>
        </pc:picChg>
      </pc:sldChg>
      <pc:sldChg chg="add del">
        <pc:chgData name="Xing Jerry" userId="05d373c1f42877cb" providerId="LiveId" clId="{F1640CFC-D6DF-4CF6-9450-642E65F784EB}" dt="2019-10-05T14:44:25.782" v="3577" actId="2696"/>
        <pc:sldMkLst>
          <pc:docMk/>
          <pc:sldMk cId="1930871315" sldId="282"/>
        </pc:sldMkLst>
      </pc:sldChg>
      <pc:sldChg chg="addSp delSp modSp add del">
        <pc:chgData name="Xing Jerry" userId="05d373c1f42877cb" providerId="LiveId" clId="{F1640CFC-D6DF-4CF6-9450-642E65F784EB}" dt="2019-10-06T14:11:49.918" v="6094" actId="2696"/>
        <pc:sldMkLst>
          <pc:docMk/>
          <pc:sldMk cId="555294111" sldId="283"/>
        </pc:sldMkLst>
        <pc:spChg chg="mod">
          <ac:chgData name="Xing Jerry" userId="05d373c1f42877cb" providerId="LiveId" clId="{F1640CFC-D6DF-4CF6-9450-642E65F784EB}" dt="2019-10-05T14:46:21.031" v="3622" actId="1076"/>
          <ac:spMkLst>
            <pc:docMk/>
            <pc:sldMk cId="555294111" sldId="283"/>
            <ac:spMk id="2" creationId="{73E8B6EE-37E4-434C-A779-B390EF3469CA}"/>
          </ac:spMkLst>
        </pc:spChg>
        <pc:spChg chg="mod">
          <ac:chgData name="Xing Jerry" userId="05d373c1f42877cb" providerId="LiveId" clId="{F1640CFC-D6DF-4CF6-9450-642E65F784EB}" dt="2019-10-05T14:46:21.031" v="3622" actId="1076"/>
          <ac:spMkLst>
            <pc:docMk/>
            <pc:sldMk cId="555294111" sldId="283"/>
            <ac:spMk id="3" creationId="{1B8D72D6-5AA3-4584-9722-2E72889E6C8F}"/>
          </ac:spMkLst>
        </pc:spChg>
        <pc:spChg chg="del">
          <ac:chgData name="Xing Jerry" userId="05d373c1f42877cb" providerId="LiveId" clId="{F1640CFC-D6DF-4CF6-9450-642E65F784EB}" dt="2019-10-05T14:44:28.423" v="3578" actId="478"/>
          <ac:spMkLst>
            <pc:docMk/>
            <pc:sldMk cId="555294111" sldId="283"/>
            <ac:spMk id="4" creationId="{01B8A23B-73D3-4210-AB4F-8E16226296FF}"/>
          </ac:spMkLst>
        </pc:spChg>
        <pc:spChg chg="mod">
          <ac:chgData name="Xing Jerry" userId="05d373c1f42877cb" providerId="LiveId" clId="{F1640CFC-D6DF-4CF6-9450-642E65F784EB}" dt="2019-10-05T14:46:21.031" v="3622" actId="1076"/>
          <ac:spMkLst>
            <pc:docMk/>
            <pc:sldMk cId="555294111" sldId="283"/>
            <ac:spMk id="18" creationId="{0F93583A-D835-4E32-B7CF-3AD0C67C9042}"/>
          </ac:spMkLst>
        </pc:spChg>
        <pc:spChg chg="mod">
          <ac:chgData name="Xing Jerry" userId="05d373c1f42877cb" providerId="LiveId" clId="{F1640CFC-D6DF-4CF6-9450-642E65F784EB}" dt="2019-10-05T14:46:16.357" v="3619" actId="1076"/>
          <ac:spMkLst>
            <pc:docMk/>
            <pc:sldMk cId="555294111" sldId="283"/>
            <ac:spMk id="23" creationId="{868275E8-B1F8-4EF4-B418-8B4C08050515}"/>
          </ac:spMkLst>
        </pc:spChg>
        <pc:spChg chg="mod">
          <ac:chgData name="Xing Jerry" userId="05d373c1f42877cb" providerId="LiveId" clId="{F1640CFC-D6DF-4CF6-9450-642E65F784EB}" dt="2019-10-05T14:46:16.357" v="3619" actId="1076"/>
          <ac:spMkLst>
            <pc:docMk/>
            <pc:sldMk cId="555294111" sldId="283"/>
            <ac:spMk id="26" creationId="{15E68250-33F4-405B-B0F5-92B0122445D4}"/>
          </ac:spMkLst>
        </pc:spChg>
        <pc:spChg chg="mod">
          <ac:chgData name="Xing Jerry" userId="05d373c1f42877cb" providerId="LiveId" clId="{F1640CFC-D6DF-4CF6-9450-642E65F784EB}" dt="2019-10-05T14:45:39.967" v="3611" actId="1076"/>
          <ac:spMkLst>
            <pc:docMk/>
            <pc:sldMk cId="555294111" sldId="283"/>
            <ac:spMk id="128" creationId="{B28D8E03-64F0-44B5-8460-0F5D8FE7D865}"/>
          </ac:spMkLst>
        </pc:spChg>
        <pc:grpChg chg="add mod">
          <ac:chgData name="Xing Jerry" userId="05d373c1f42877cb" providerId="LiveId" clId="{F1640CFC-D6DF-4CF6-9450-642E65F784EB}" dt="2019-10-05T14:46:24.777" v="3623" actId="1076"/>
          <ac:grpSpMkLst>
            <pc:docMk/>
            <pc:sldMk cId="555294111" sldId="283"/>
            <ac:grpSpMk id="135" creationId="{E31FF002-05E3-43DA-B236-587F4153D0D7}"/>
          </ac:grpSpMkLst>
        </pc:grpChg>
        <pc:picChg chg="mod">
          <ac:chgData name="Xing Jerry" userId="05d373c1f42877cb" providerId="LiveId" clId="{F1640CFC-D6DF-4CF6-9450-642E65F784EB}" dt="2019-10-05T14:46:16.357" v="3619" actId="1076"/>
          <ac:picMkLst>
            <pc:docMk/>
            <pc:sldMk cId="555294111" sldId="283"/>
            <ac:picMk id="24" creationId="{80DB5DE1-6AEB-4BAD-89C3-9794C70021C6}"/>
          </ac:picMkLst>
        </pc:picChg>
        <pc:picChg chg="mod">
          <ac:chgData name="Xing Jerry" userId="05d373c1f42877cb" providerId="LiveId" clId="{F1640CFC-D6DF-4CF6-9450-642E65F784EB}" dt="2019-10-05T14:46:16.357" v="3619" actId="1076"/>
          <ac:picMkLst>
            <pc:docMk/>
            <pc:sldMk cId="555294111" sldId="283"/>
            <ac:picMk id="25" creationId="{BC3D72B4-D0E7-49F6-8FA7-D2CB982336B2}"/>
          </ac:picMkLst>
        </pc:picChg>
        <pc:picChg chg="mod">
          <ac:chgData name="Xing Jerry" userId="05d373c1f42877cb" providerId="LiveId" clId="{F1640CFC-D6DF-4CF6-9450-642E65F784EB}" dt="2019-10-05T14:46:13.632" v="3618" actId="1076"/>
          <ac:picMkLst>
            <pc:docMk/>
            <pc:sldMk cId="555294111" sldId="283"/>
            <ac:picMk id="133" creationId="{243797F0-43BD-4EB3-AE85-2AAFF1D6A3AB}"/>
          </ac:picMkLst>
        </pc:picChg>
        <pc:picChg chg="mod">
          <ac:chgData name="Xing Jerry" userId="05d373c1f42877cb" providerId="LiveId" clId="{F1640CFC-D6DF-4CF6-9450-642E65F784EB}" dt="2019-10-05T14:46:13.632" v="3618" actId="1076"/>
          <ac:picMkLst>
            <pc:docMk/>
            <pc:sldMk cId="555294111" sldId="283"/>
            <ac:picMk id="134" creationId="{59CD6EC2-6B34-4091-BBB5-ABB46082AEE2}"/>
          </ac:picMkLst>
        </pc:picChg>
      </pc:sldChg>
      <pc:sldChg chg="addSp delSp modSp add ord">
        <pc:chgData name="Xing Jerry" userId="05d373c1f42877cb" providerId="LiveId" clId="{F1640CFC-D6DF-4CF6-9450-642E65F784EB}" dt="2019-10-06T16:10:14.365" v="7240"/>
        <pc:sldMkLst>
          <pc:docMk/>
          <pc:sldMk cId="742703720" sldId="284"/>
        </pc:sldMkLst>
        <pc:spChg chg="mod">
          <ac:chgData name="Xing Jerry" userId="05d373c1f42877cb" providerId="LiveId" clId="{F1640CFC-D6DF-4CF6-9450-642E65F784EB}" dt="2019-10-06T14:11:07.963" v="6089"/>
          <ac:spMkLst>
            <pc:docMk/>
            <pc:sldMk cId="742703720" sldId="284"/>
            <ac:spMk id="5" creationId="{0D3979BC-E756-4A7E-A0B4-0B7CE420FCDB}"/>
          </ac:spMkLst>
        </pc:spChg>
        <pc:spChg chg="del">
          <ac:chgData name="Xing Jerry" userId="05d373c1f42877cb" providerId="LiveId" clId="{F1640CFC-D6DF-4CF6-9450-642E65F784EB}" dt="2019-10-05T15:04:48.143" v="4044" actId="478"/>
          <ac:spMkLst>
            <pc:docMk/>
            <pc:sldMk cId="742703720" sldId="284"/>
            <ac:spMk id="12" creationId="{4B8DF2B7-1571-445E-9BD3-35472B20A18E}"/>
          </ac:spMkLst>
        </pc:spChg>
        <pc:spChg chg="del">
          <ac:chgData name="Xing Jerry" userId="05d373c1f42877cb" providerId="LiveId" clId="{F1640CFC-D6DF-4CF6-9450-642E65F784EB}" dt="2019-10-05T15:04:48.143" v="4044" actId="478"/>
          <ac:spMkLst>
            <pc:docMk/>
            <pc:sldMk cId="742703720" sldId="284"/>
            <ac:spMk id="13" creationId="{7A28B5B8-270E-4AA0-AE35-1D05460ABD36}"/>
          </ac:spMkLst>
        </pc:spChg>
        <pc:spChg chg="del">
          <ac:chgData name="Xing Jerry" userId="05d373c1f42877cb" providerId="LiveId" clId="{F1640CFC-D6DF-4CF6-9450-642E65F784EB}" dt="2019-10-06T16:10:14.191" v="7239" actId="478"/>
          <ac:spMkLst>
            <pc:docMk/>
            <pc:sldMk cId="742703720" sldId="284"/>
            <ac:spMk id="16" creationId="{5CA2608C-56E6-406E-A4D2-8628843FEBFA}"/>
          </ac:spMkLst>
        </pc:spChg>
        <pc:spChg chg="del">
          <ac:chgData name="Xing Jerry" userId="05d373c1f42877cb" providerId="LiveId" clId="{F1640CFC-D6DF-4CF6-9450-642E65F784EB}" dt="2019-10-06T16:10:14.191" v="7239" actId="478"/>
          <ac:spMkLst>
            <pc:docMk/>
            <pc:sldMk cId="742703720" sldId="284"/>
            <ac:spMk id="19" creationId="{2CBE666D-898D-41EF-9E10-E4246AA17161}"/>
          </ac:spMkLst>
        </pc:spChg>
        <pc:spChg chg="add">
          <ac:chgData name="Xing Jerry" userId="05d373c1f42877cb" providerId="LiveId" clId="{F1640CFC-D6DF-4CF6-9450-642E65F784EB}" dt="2019-10-06T16:10:14.365" v="7240"/>
          <ac:spMkLst>
            <pc:docMk/>
            <pc:sldMk cId="742703720" sldId="284"/>
            <ac:spMk id="20" creationId="{C4A87192-2913-4FBA-BF0E-050A5AAD93AE}"/>
          </ac:spMkLst>
        </pc:spChg>
        <pc:spChg chg="add">
          <ac:chgData name="Xing Jerry" userId="05d373c1f42877cb" providerId="LiveId" clId="{F1640CFC-D6DF-4CF6-9450-642E65F784EB}" dt="2019-10-06T16:10:14.365" v="7240"/>
          <ac:spMkLst>
            <pc:docMk/>
            <pc:sldMk cId="742703720" sldId="284"/>
            <ac:spMk id="21" creationId="{DF5E9B79-E0E4-4321-B97C-901165269429}"/>
          </ac:spMkLst>
        </pc:spChg>
        <pc:picChg chg="del">
          <ac:chgData name="Xing Jerry" userId="05d373c1f42877cb" providerId="LiveId" clId="{F1640CFC-D6DF-4CF6-9450-642E65F784EB}" dt="2019-10-06T16:10:14.191" v="7239" actId="478"/>
          <ac:picMkLst>
            <pc:docMk/>
            <pc:sldMk cId="742703720" sldId="284"/>
            <ac:picMk id="17" creationId="{095C850E-7BCF-422D-8436-71D60E11FBA6}"/>
          </ac:picMkLst>
        </pc:picChg>
        <pc:picChg chg="del">
          <ac:chgData name="Xing Jerry" userId="05d373c1f42877cb" providerId="LiveId" clId="{F1640CFC-D6DF-4CF6-9450-642E65F784EB}" dt="2019-10-06T16:10:14.191" v="7239" actId="478"/>
          <ac:picMkLst>
            <pc:docMk/>
            <pc:sldMk cId="742703720" sldId="284"/>
            <ac:picMk id="18" creationId="{7DDDFC3B-2E7C-462A-B522-6E1956401A39}"/>
          </ac:picMkLst>
        </pc:picChg>
        <pc:picChg chg="add">
          <ac:chgData name="Xing Jerry" userId="05d373c1f42877cb" providerId="LiveId" clId="{F1640CFC-D6DF-4CF6-9450-642E65F784EB}" dt="2019-10-06T16:10:14.365" v="7240"/>
          <ac:picMkLst>
            <pc:docMk/>
            <pc:sldMk cId="742703720" sldId="284"/>
            <ac:picMk id="24" creationId="{96800D1D-8EC8-4B67-931C-14B1ECA1BCDF}"/>
          </ac:picMkLst>
        </pc:picChg>
        <pc:picChg chg="add">
          <ac:chgData name="Xing Jerry" userId="05d373c1f42877cb" providerId="LiveId" clId="{F1640CFC-D6DF-4CF6-9450-642E65F784EB}" dt="2019-10-06T16:10:14.365" v="7240"/>
          <ac:picMkLst>
            <pc:docMk/>
            <pc:sldMk cId="742703720" sldId="284"/>
            <ac:picMk id="25" creationId="{F8B7C076-AAE0-454B-86D1-AB7D2241F534}"/>
          </ac:picMkLst>
        </pc:picChg>
      </pc:sldChg>
      <pc:sldChg chg="addSp delSp modSp add">
        <pc:chgData name="Xing Jerry" userId="05d373c1f42877cb" providerId="LiveId" clId="{F1640CFC-D6DF-4CF6-9450-642E65F784EB}" dt="2019-10-06T15:33:01.148" v="6638" actId="207"/>
        <pc:sldMkLst>
          <pc:docMk/>
          <pc:sldMk cId="3659576972" sldId="285"/>
        </pc:sldMkLst>
        <pc:spChg chg="add del mod">
          <ac:chgData name="Xing Jerry" userId="05d373c1f42877cb" providerId="LiveId" clId="{F1640CFC-D6DF-4CF6-9450-642E65F784EB}" dt="2019-10-06T15:32:17.228" v="6627" actId="478"/>
          <ac:spMkLst>
            <pc:docMk/>
            <pc:sldMk cId="3659576972" sldId="285"/>
            <ac:spMk id="5" creationId="{C4AB4FFB-28F1-4FD6-ADF2-4697CF97DA8E}"/>
          </ac:spMkLst>
        </pc:spChg>
        <pc:spChg chg="mod">
          <ac:chgData name="Xing Jerry" userId="05d373c1f42877cb" providerId="LiveId" clId="{F1640CFC-D6DF-4CF6-9450-642E65F784EB}" dt="2019-10-06T15:33:01.148" v="6638" actId="207"/>
          <ac:spMkLst>
            <pc:docMk/>
            <pc:sldMk cId="3659576972" sldId="285"/>
            <ac:spMk id="7" creationId="{3AF20F5E-6CEF-47F5-9923-FC4E6ABA45A1}"/>
          </ac:spMkLst>
        </pc:spChg>
        <pc:spChg chg="mod">
          <ac:chgData name="Xing Jerry" userId="05d373c1f42877cb" providerId="LiveId" clId="{F1640CFC-D6DF-4CF6-9450-642E65F784EB}" dt="2019-10-05T19:04:53.635" v="4230" actId="1076"/>
          <ac:spMkLst>
            <pc:docMk/>
            <pc:sldMk cId="3659576972" sldId="285"/>
            <ac:spMk id="8" creationId="{6857E9C1-321B-4ADC-ABFB-03F54CA37C7C}"/>
          </ac:spMkLst>
        </pc:spChg>
        <pc:spChg chg="del mod">
          <ac:chgData name="Xing Jerry" userId="05d373c1f42877cb" providerId="LiveId" clId="{F1640CFC-D6DF-4CF6-9450-642E65F784EB}" dt="2019-10-05T19:03:01.595" v="4198" actId="478"/>
          <ac:spMkLst>
            <pc:docMk/>
            <pc:sldMk cId="3659576972" sldId="285"/>
            <ac:spMk id="25" creationId="{E8707829-23E5-401B-8E20-6B3DCE01AF21}"/>
          </ac:spMkLst>
        </pc:spChg>
        <pc:spChg chg="del mod">
          <ac:chgData name="Xing Jerry" userId="05d373c1f42877cb" providerId="LiveId" clId="{F1640CFC-D6DF-4CF6-9450-642E65F784EB}" dt="2019-10-05T19:05:36.185" v="4247" actId="478"/>
          <ac:spMkLst>
            <pc:docMk/>
            <pc:sldMk cId="3659576972" sldId="285"/>
            <ac:spMk id="26" creationId="{DBC2A81C-AD5D-48DD-8AE0-21176B23D1C5}"/>
          </ac:spMkLst>
        </pc:spChg>
        <pc:spChg chg="del mod">
          <ac:chgData name="Xing Jerry" userId="05d373c1f42877cb" providerId="LiveId" clId="{F1640CFC-D6DF-4CF6-9450-642E65F784EB}" dt="2019-10-05T19:05:36.185" v="4247" actId="478"/>
          <ac:spMkLst>
            <pc:docMk/>
            <pc:sldMk cId="3659576972" sldId="285"/>
            <ac:spMk id="27" creationId="{D87D48BD-5E8E-4D19-9F2B-43526139E6BE}"/>
          </ac:spMkLst>
        </pc:spChg>
        <pc:spChg chg="del mod">
          <ac:chgData name="Xing Jerry" userId="05d373c1f42877cb" providerId="LiveId" clId="{F1640CFC-D6DF-4CF6-9450-642E65F784EB}" dt="2019-10-05T19:05:36.185" v="4247" actId="478"/>
          <ac:spMkLst>
            <pc:docMk/>
            <pc:sldMk cId="3659576972" sldId="285"/>
            <ac:spMk id="30" creationId="{EC27A109-56D8-456C-B9CE-36C9E77DE651}"/>
          </ac:spMkLst>
        </pc:spChg>
        <pc:spChg chg="del mod">
          <ac:chgData name="Xing Jerry" userId="05d373c1f42877cb" providerId="LiveId" clId="{F1640CFC-D6DF-4CF6-9450-642E65F784EB}" dt="2019-10-05T19:05:36.185" v="4247" actId="478"/>
          <ac:spMkLst>
            <pc:docMk/>
            <pc:sldMk cId="3659576972" sldId="285"/>
            <ac:spMk id="31" creationId="{6FF9ED37-EA56-4499-8A61-66E8DCBF1F0D}"/>
          </ac:spMkLst>
        </pc:spChg>
        <pc:spChg chg="del mod">
          <ac:chgData name="Xing Jerry" userId="05d373c1f42877cb" providerId="LiveId" clId="{F1640CFC-D6DF-4CF6-9450-642E65F784EB}" dt="2019-10-06T15:32:20.504" v="6628" actId="478"/>
          <ac:spMkLst>
            <pc:docMk/>
            <pc:sldMk cId="3659576972" sldId="285"/>
            <ac:spMk id="37" creationId="{F0A3CF99-F416-4300-9A1E-54F5C1C021AF}"/>
          </ac:spMkLst>
        </pc:spChg>
        <pc:spChg chg="add del mod">
          <ac:chgData name="Xing Jerry" userId="05d373c1f42877cb" providerId="LiveId" clId="{F1640CFC-D6DF-4CF6-9450-642E65F784EB}" dt="2019-10-06T15:32:17.228" v="6627" actId="478"/>
          <ac:spMkLst>
            <pc:docMk/>
            <pc:sldMk cId="3659576972" sldId="285"/>
            <ac:spMk id="40" creationId="{681D17FD-3D85-4AC2-84C8-B174D7D77A5E}"/>
          </ac:spMkLst>
        </pc:spChg>
        <pc:picChg chg="mod">
          <ac:chgData name="Xing Jerry" userId="05d373c1f42877cb" providerId="LiveId" clId="{F1640CFC-D6DF-4CF6-9450-642E65F784EB}" dt="2019-10-05T19:05:03.486" v="4232" actId="1076"/>
          <ac:picMkLst>
            <pc:docMk/>
            <pc:sldMk cId="3659576972" sldId="285"/>
            <ac:picMk id="6" creationId="{FB61C49B-1167-4182-9B26-E9FF054E0E8A}"/>
          </ac:picMkLst>
        </pc:picChg>
        <pc:picChg chg="del">
          <ac:chgData name="Xing Jerry" userId="05d373c1f42877cb" providerId="LiveId" clId="{F1640CFC-D6DF-4CF6-9450-642E65F784EB}" dt="2019-10-05T18:48:56.663" v="4182" actId="478"/>
          <ac:picMkLst>
            <pc:docMk/>
            <pc:sldMk cId="3659576972" sldId="285"/>
            <ac:picMk id="12" creationId="{D194C8D7-F4C9-4288-BB55-1DD446E6C88B}"/>
          </ac:picMkLst>
        </pc:picChg>
        <pc:picChg chg="del">
          <ac:chgData name="Xing Jerry" userId="05d373c1f42877cb" providerId="LiveId" clId="{F1640CFC-D6DF-4CF6-9450-642E65F784EB}" dt="2019-10-05T18:48:56.663" v="4182" actId="478"/>
          <ac:picMkLst>
            <pc:docMk/>
            <pc:sldMk cId="3659576972" sldId="285"/>
            <ac:picMk id="22" creationId="{3D47B3D5-ECEA-4128-B54A-4EA68F89247A}"/>
          </ac:picMkLst>
        </pc:picChg>
        <pc:picChg chg="add mod">
          <ac:chgData name="Xing Jerry" userId="05d373c1f42877cb" providerId="LiveId" clId="{F1640CFC-D6DF-4CF6-9450-642E65F784EB}" dt="2019-10-05T19:04:53.635" v="4230" actId="1076"/>
          <ac:picMkLst>
            <pc:docMk/>
            <pc:sldMk cId="3659576972" sldId="285"/>
            <ac:picMk id="23" creationId="{E4F1FAA0-9451-48AC-8BFC-1157B3EC5479}"/>
          </ac:picMkLst>
        </pc:picChg>
        <pc:picChg chg="del">
          <ac:chgData name="Xing Jerry" userId="05d373c1f42877cb" providerId="LiveId" clId="{F1640CFC-D6DF-4CF6-9450-642E65F784EB}" dt="2019-10-05T18:48:56.663" v="4182" actId="478"/>
          <ac:picMkLst>
            <pc:docMk/>
            <pc:sldMk cId="3659576972" sldId="285"/>
            <ac:picMk id="24" creationId="{6FA71F93-84A8-41DB-B661-C4FBC1767AC7}"/>
          </ac:picMkLst>
        </pc:picChg>
        <pc:picChg chg="add del mod">
          <ac:chgData name="Xing Jerry" userId="05d373c1f42877cb" providerId="LiveId" clId="{F1640CFC-D6DF-4CF6-9450-642E65F784EB}" dt="2019-10-06T15:32:17.228" v="6627" actId="478"/>
          <ac:picMkLst>
            <pc:docMk/>
            <pc:sldMk cId="3659576972" sldId="285"/>
            <ac:picMk id="28" creationId="{7C1006BE-A04C-4D70-9DC8-5FE030EE449A}"/>
          </ac:picMkLst>
        </pc:picChg>
        <pc:cxnChg chg="del mod">
          <ac:chgData name="Xing Jerry" userId="05d373c1f42877cb" providerId="LiveId" clId="{F1640CFC-D6DF-4CF6-9450-642E65F784EB}" dt="2019-10-05T19:04:29.561" v="4223" actId="478"/>
          <ac:cxnSpMkLst>
            <pc:docMk/>
            <pc:sldMk cId="3659576972" sldId="285"/>
            <ac:cxnSpMk id="10" creationId="{A51622EC-7345-4F2C-8DD1-136AF1A3CD8B}"/>
          </ac:cxnSpMkLst>
        </pc:cxnChg>
        <pc:cxnChg chg="mod">
          <ac:chgData name="Xing Jerry" userId="05d373c1f42877cb" providerId="LiveId" clId="{F1640CFC-D6DF-4CF6-9450-642E65F784EB}" dt="2019-10-05T19:04:53.635" v="4230" actId="1076"/>
          <ac:cxnSpMkLst>
            <pc:docMk/>
            <pc:sldMk cId="3659576972" sldId="285"/>
            <ac:cxnSpMk id="18" creationId="{420B2EC9-6A38-4A4A-88D9-0CE78147BA84}"/>
          </ac:cxnSpMkLst>
        </pc:cxnChg>
        <pc:cxnChg chg="del mod">
          <ac:chgData name="Xing Jerry" userId="05d373c1f42877cb" providerId="LiveId" clId="{F1640CFC-D6DF-4CF6-9450-642E65F784EB}" dt="2019-10-06T15:32:20.504" v="6628" actId="478"/>
          <ac:cxnSpMkLst>
            <pc:docMk/>
            <pc:sldMk cId="3659576972" sldId="285"/>
            <ac:cxnSpMk id="20" creationId="{862D2C22-6C58-4ABA-834B-FE3D5D7305EB}"/>
          </ac:cxnSpMkLst>
        </pc:cxnChg>
        <pc:cxnChg chg="del mod">
          <ac:chgData name="Xing Jerry" userId="05d373c1f42877cb" providerId="LiveId" clId="{F1640CFC-D6DF-4CF6-9450-642E65F784EB}" dt="2019-10-06T15:32:20.504" v="6628" actId="478"/>
          <ac:cxnSpMkLst>
            <pc:docMk/>
            <pc:sldMk cId="3659576972" sldId="285"/>
            <ac:cxnSpMk id="36" creationId="{8EA2E4E5-E74F-4F07-95BB-E76583022CB5}"/>
          </ac:cxnSpMkLst>
        </pc:cxnChg>
      </pc:sldChg>
      <pc:sldChg chg="modSp add">
        <pc:chgData name="Xing Jerry" userId="05d373c1f42877cb" providerId="LiveId" clId="{F1640CFC-D6DF-4CF6-9450-642E65F784EB}" dt="2019-10-06T14:13:16.491" v="6126" actId="1036"/>
        <pc:sldMkLst>
          <pc:docMk/>
          <pc:sldMk cId="3116407856" sldId="286"/>
        </pc:sldMkLst>
        <pc:spChg chg="mod">
          <ac:chgData name="Xing Jerry" userId="05d373c1f42877cb" providerId="LiveId" clId="{F1640CFC-D6DF-4CF6-9450-642E65F784EB}" dt="2019-10-06T14:13:16.491" v="6126" actId="1036"/>
          <ac:spMkLst>
            <pc:docMk/>
            <pc:sldMk cId="3116407856" sldId="286"/>
            <ac:spMk id="8" creationId="{6857E9C1-321B-4ADC-ABFB-03F54CA37C7C}"/>
          </ac:spMkLst>
        </pc:spChg>
        <pc:spChg chg="mod">
          <ac:chgData name="Xing Jerry" userId="05d373c1f42877cb" providerId="LiveId" clId="{F1640CFC-D6DF-4CF6-9450-642E65F784EB}" dt="2019-10-06T14:13:16.491" v="6126" actId="1036"/>
          <ac:spMkLst>
            <pc:docMk/>
            <pc:sldMk cId="3116407856" sldId="286"/>
            <ac:spMk id="25" creationId="{E8707829-23E5-401B-8E20-6B3DCE01AF21}"/>
          </ac:spMkLst>
        </pc:spChg>
        <pc:spChg chg="mod">
          <ac:chgData name="Xing Jerry" userId="05d373c1f42877cb" providerId="LiveId" clId="{F1640CFC-D6DF-4CF6-9450-642E65F784EB}" dt="2019-10-06T14:13:16.491" v="6126" actId="1036"/>
          <ac:spMkLst>
            <pc:docMk/>
            <pc:sldMk cId="3116407856" sldId="286"/>
            <ac:spMk id="30" creationId="{EC27A109-56D8-456C-B9CE-36C9E77DE651}"/>
          </ac:spMkLst>
        </pc:spChg>
        <pc:spChg chg="mod">
          <ac:chgData name="Xing Jerry" userId="05d373c1f42877cb" providerId="LiveId" clId="{F1640CFC-D6DF-4CF6-9450-642E65F784EB}" dt="2019-10-06T14:13:16.491" v="6126" actId="1036"/>
          <ac:spMkLst>
            <pc:docMk/>
            <pc:sldMk cId="3116407856" sldId="286"/>
            <ac:spMk id="31" creationId="{6FF9ED37-EA56-4499-8A61-66E8DCBF1F0D}"/>
          </ac:spMkLst>
        </pc:spChg>
        <pc:spChg chg="mod">
          <ac:chgData name="Xing Jerry" userId="05d373c1f42877cb" providerId="LiveId" clId="{F1640CFC-D6DF-4CF6-9450-642E65F784EB}" dt="2019-10-06T14:13:16.491" v="6126" actId="1036"/>
          <ac:spMkLst>
            <pc:docMk/>
            <pc:sldMk cId="3116407856" sldId="286"/>
            <ac:spMk id="32" creationId="{1AFE324B-5361-4861-8E49-01E6CD146E14}"/>
          </ac:spMkLst>
        </pc:spChg>
        <pc:spChg chg="mod">
          <ac:chgData name="Xing Jerry" userId="05d373c1f42877cb" providerId="LiveId" clId="{F1640CFC-D6DF-4CF6-9450-642E65F784EB}" dt="2019-10-06T14:13:16.491" v="6126" actId="1036"/>
          <ac:spMkLst>
            <pc:docMk/>
            <pc:sldMk cId="3116407856" sldId="286"/>
            <ac:spMk id="33" creationId="{574370A8-482D-48F3-8443-9CEDE6E6BA9C}"/>
          </ac:spMkLst>
        </pc:spChg>
        <pc:picChg chg="mod">
          <ac:chgData name="Xing Jerry" userId="05d373c1f42877cb" providerId="LiveId" clId="{F1640CFC-D6DF-4CF6-9450-642E65F784EB}" dt="2019-10-06T14:13:16.491" v="6126" actId="1036"/>
          <ac:picMkLst>
            <pc:docMk/>
            <pc:sldMk cId="3116407856" sldId="286"/>
            <ac:picMk id="6" creationId="{FB61C49B-1167-4182-9B26-E9FF054E0E8A}"/>
          </ac:picMkLst>
        </pc:picChg>
        <pc:picChg chg="mod">
          <ac:chgData name="Xing Jerry" userId="05d373c1f42877cb" providerId="LiveId" clId="{F1640CFC-D6DF-4CF6-9450-642E65F784EB}" dt="2019-10-06T14:13:16.491" v="6126" actId="1036"/>
          <ac:picMkLst>
            <pc:docMk/>
            <pc:sldMk cId="3116407856" sldId="286"/>
            <ac:picMk id="12" creationId="{D194C8D7-F4C9-4288-BB55-1DD446E6C88B}"/>
          </ac:picMkLst>
        </pc:picChg>
        <pc:picChg chg="mod">
          <ac:chgData name="Xing Jerry" userId="05d373c1f42877cb" providerId="LiveId" clId="{F1640CFC-D6DF-4CF6-9450-642E65F784EB}" dt="2019-10-06T14:13:16.491" v="6126" actId="1036"/>
          <ac:picMkLst>
            <pc:docMk/>
            <pc:sldMk cId="3116407856" sldId="286"/>
            <ac:picMk id="22" creationId="{3D47B3D5-ECEA-4128-B54A-4EA68F89247A}"/>
          </ac:picMkLst>
        </pc:picChg>
        <pc:picChg chg="mod">
          <ac:chgData name="Xing Jerry" userId="05d373c1f42877cb" providerId="LiveId" clId="{F1640CFC-D6DF-4CF6-9450-642E65F784EB}" dt="2019-10-06T14:13:16.491" v="6126" actId="1036"/>
          <ac:picMkLst>
            <pc:docMk/>
            <pc:sldMk cId="3116407856" sldId="286"/>
            <ac:picMk id="24" creationId="{6FA71F93-84A8-41DB-B661-C4FBC1767AC7}"/>
          </ac:picMkLst>
        </pc:picChg>
        <pc:picChg chg="mod">
          <ac:chgData name="Xing Jerry" userId="05d373c1f42877cb" providerId="LiveId" clId="{F1640CFC-D6DF-4CF6-9450-642E65F784EB}" dt="2019-10-06T14:13:16.491" v="6126" actId="1036"/>
          <ac:picMkLst>
            <pc:docMk/>
            <pc:sldMk cId="3116407856" sldId="286"/>
            <ac:picMk id="28" creationId="{69048D33-02FE-4A0C-9542-128ACCCF6DD4}"/>
          </ac:picMkLst>
        </pc:picChg>
        <pc:picChg chg="mod">
          <ac:chgData name="Xing Jerry" userId="05d373c1f42877cb" providerId="LiveId" clId="{F1640CFC-D6DF-4CF6-9450-642E65F784EB}" dt="2019-10-06T14:13:16.491" v="6126" actId="1036"/>
          <ac:picMkLst>
            <pc:docMk/>
            <pc:sldMk cId="3116407856" sldId="286"/>
            <ac:picMk id="29" creationId="{7FEB8E90-BE00-4B36-80E2-3A029303C8D6}"/>
          </ac:picMkLst>
        </pc:picChg>
        <pc:cxnChg chg="mod">
          <ac:chgData name="Xing Jerry" userId="05d373c1f42877cb" providerId="LiveId" clId="{F1640CFC-D6DF-4CF6-9450-642E65F784EB}" dt="2019-10-06T14:13:16.491" v="6126" actId="1036"/>
          <ac:cxnSpMkLst>
            <pc:docMk/>
            <pc:sldMk cId="3116407856" sldId="286"/>
            <ac:cxnSpMk id="10" creationId="{A51622EC-7345-4F2C-8DD1-136AF1A3CD8B}"/>
          </ac:cxnSpMkLst>
        </pc:cxnChg>
        <pc:cxnChg chg="mod">
          <ac:chgData name="Xing Jerry" userId="05d373c1f42877cb" providerId="LiveId" clId="{F1640CFC-D6DF-4CF6-9450-642E65F784EB}" dt="2019-10-06T14:13:16.491" v="6126" actId="1036"/>
          <ac:cxnSpMkLst>
            <pc:docMk/>
            <pc:sldMk cId="3116407856" sldId="286"/>
            <ac:cxnSpMk id="18" creationId="{420B2EC9-6A38-4A4A-88D9-0CE78147BA84}"/>
          </ac:cxnSpMkLst>
        </pc:cxnChg>
        <pc:cxnChg chg="mod">
          <ac:chgData name="Xing Jerry" userId="05d373c1f42877cb" providerId="LiveId" clId="{F1640CFC-D6DF-4CF6-9450-642E65F784EB}" dt="2019-10-06T14:13:16.491" v="6126" actId="1036"/>
          <ac:cxnSpMkLst>
            <pc:docMk/>
            <pc:sldMk cId="3116407856" sldId="286"/>
            <ac:cxnSpMk id="20" creationId="{862D2C22-6C58-4ABA-834B-FE3D5D7305EB}"/>
          </ac:cxnSpMkLst>
        </pc:cxnChg>
        <pc:cxnChg chg="mod">
          <ac:chgData name="Xing Jerry" userId="05d373c1f42877cb" providerId="LiveId" clId="{F1640CFC-D6DF-4CF6-9450-642E65F784EB}" dt="2019-10-06T14:13:16.491" v="6126" actId="1036"/>
          <ac:cxnSpMkLst>
            <pc:docMk/>
            <pc:sldMk cId="3116407856" sldId="286"/>
            <ac:cxnSpMk id="34" creationId="{A0C9BE91-E28C-4AF8-9782-ED4C619D6E2F}"/>
          </ac:cxnSpMkLst>
        </pc:cxnChg>
        <pc:cxnChg chg="mod">
          <ac:chgData name="Xing Jerry" userId="05d373c1f42877cb" providerId="LiveId" clId="{F1640CFC-D6DF-4CF6-9450-642E65F784EB}" dt="2019-10-06T14:13:16.491" v="6126" actId="1036"/>
          <ac:cxnSpMkLst>
            <pc:docMk/>
            <pc:sldMk cId="3116407856" sldId="286"/>
            <ac:cxnSpMk id="35" creationId="{F0ED83D6-1448-4008-83BB-504D45BEDEB0}"/>
          </ac:cxnSpMkLst>
        </pc:cxnChg>
      </pc:sldChg>
      <pc:sldChg chg="addSp delSp modSp add">
        <pc:chgData name="Xing Jerry" userId="05d373c1f42877cb" providerId="LiveId" clId="{F1640CFC-D6DF-4CF6-9450-642E65F784EB}" dt="2019-10-06T01:25:10.083" v="5785" actId="14100"/>
        <pc:sldMkLst>
          <pc:docMk/>
          <pc:sldMk cId="2869746877" sldId="287"/>
        </pc:sldMkLst>
        <pc:spChg chg="mod">
          <ac:chgData name="Xing Jerry" userId="05d373c1f42877cb" providerId="LiveId" clId="{F1640CFC-D6DF-4CF6-9450-642E65F784EB}" dt="2019-10-06T01:07:35.375" v="5536" actId="20577"/>
          <ac:spMkLst>
            <pc:docMk/>
            <pc:sldMk cId="2869746877" sldId="287"/>
            <ac:spMk id="3" creationId="{03701E6A-33A4-4D60-8F4C-23FC19062AA5}"/>
          </ac:spMkLst>
        </pc:spChg>
        <pc:spChg chg="mod">
          <ac:chgData name="Xing Jerry" userId="05d373c1f42877cb" providerId="LiveId" clId="{F1640CFC-D6DF-4CF6-9450-642E65F784EB}" dt="2019-10-06T01:25:10.083" v="5785" actId="14100"/>
          <ac:spMkLst>
            <pc:docMk/>
            <pc:sldMk cId="2869746877" sldId="287"/>
            <ac:spMk id="5" creationId="{708C17B3-5A0E-412A-8C24-B8F48EA79B1E}"/>
          </ac:spMkLst>
        </pc:spChg>
        <pc:spChg chg="del">
          <ac:chgData name="Xing Jerry" userId="05d373c1f42877cb" providerId="LiveId" clId="{F1640CFC-D6DF-4CF6-9450-642E65F784EB}" dt="2019-10-06T01:08:07.730" v="5539" actId="478"/>
          <ac:spMkLst>
            <pc:docMk/>
            <pc:sldMk cId="2869746877" sldId="287"/>
            <ac:spMk id="6" creationId="{A65629DA-95D0-4CE9-AE7B-AB3B02CF733A}"/>
          </ac:spMkLst>
        </pc:spChg>
        <pc:spChg chg="add mod">
          <ac:chgData name="Xing Jerry" userId="05d373c1f42877cb" providerId="LiveId" clId="{F1640CFC-D6DF-4CF6-9450-642E65F784EB}" dt="2019-10-06T01:24:51.458" v="5764" actId="1076"/>
          <ac:spMkLst>
            <pc:docMk/>
            <pc:sldMk cId="2869746877" sldId="287"/>
            <ac:spMk id="7" creationId="{22E041A2-D98F-40AD-A52B-B807EF8EE73F}"/>
          </ac:spMkLst>
        </pc:spChg>
        <pc:spChg chg="del">
          <ac:chgData name="Xing Jerry" userId="05d373c1f42877cb" providerId="LiveId" clId="{F1640CFC-D6DF-4CF6-9450-642E65F784EB}" dt="2019-10-06T01:08:01.442" v="5537" actId="478"/>
          <ac:spMkLst>
            <pc:docMk/>
            <pc:sldMk cId="2869746877" sldId="287"/>
            <ac:spMk id="10" creationId="{B184D212-8F96-4906-B244-D29E52DB79B4}"/>
          </ac:spMkLst>
        </pc:spChg>
        <pc:spChg chg="del">
          <ac:chgData name="Xing Jerry" userId="05d373c1f42877cb" providerId="LiveId" clId="{F1640CFC-D6DF-4CF6-9450-642E65F784EB}" dt="2019-10-06T01:08:12.091" v="5541" actId="478"/>
          <ac:spMkLst>
            <pc:docMk/>
            <pc:sldMk cId="2869746877" sldId="287"/>
            <ac:spMk id="11" creationId="{0F2393E5-5104-401E-BDC9-921F54F21E51}"/>
          </ac:spMkLst>
        </pc:spChg>
        <pc:spChg chg="del">
          <ac:chgData name="Xing Jerry" userId="05d373c1f42877cb" providerId="LiveId" clId="{F1640CFC-D6DF-4CF6-9450-642E65F784EB}" dt="2019-10-06T01:08:08.441" v="5540" actId="478"/>
          <ac:spMkLst>
            <pc:docMk/>
            <pc:sldMk cId="2869746877" sldId="287"/>
            <ac:spMk id="14" creationId="{29C0DF13-BABF-4CF3-BD6C-4BD0DB050837}"/>
          </ac:spMkLst>
        </pc:spChg>
        <pc:spChg chg="del">
          <ac:chgData name="Xing Jerry" userId="05d373c1f42877cb" providerId="LiveId" clId="{F1640CFC-D6DF-4CF6-9450-642E65F784EB}" dt="2019-10-06T01:08:12.091" v="5541" actId="478"/>
          <ac:spMkLst>
            <pc:docMk/>
            <pc:sldMk cId="2869746877" sldId="287"/>
            <ac:spMk id="22" creationId="{9AC23E83-0009-4CD1-934A-91E6D992D946}"/>
          </ac:spMkLst>
        </pc:spChg>
        <pc:spChg chg="del">
          <ac:chgData name="Xing Jerry" userId="05d373c1f42877cb" providerId="LiveId" clId="{F1640CFC-D6DF-4CF6-9450-642E65F784EB}" dt="2019-10-06T01:08:01.442" v="5537" actId="478"/>
          <ac:spMkLst>
            <pc:docMk/>
            <pc:sldMk cId="2869746877" sldId="287"/>
            <ac:spMk id="30" creationId="{5EF0441A-92E9-499F-885F-2BA35D472C77}"/>
          </ac:spMkLst>
        </pc:spChg>
        <pc:spChg chg="del">
          <ac:chgData name="Xing Jerry" userId="05d373c1f42877cb" providerId="LiveId" clId="{F1640CFC-D6DF-4CF6-9450-642E65F784EB}" dt="2019-10-06T01:08:12.091" v="5541" actId="478"/>
          <ac:spMkLst>
            <pc:docMk/>
            <pc:sldMk cId="2869746877" sldId="287"/>
            <ac:spMk id="35" creationId="{3232477E-B325-4D45-895E-DF290E514294}"/>
          </ac:spMkLst>
        </pc:spChg>
        <pc:spChg chg="del">
          <ac:chgData name="Xing Jerry" userId="05d373c1f42877cb" providerId="LiveId" clId="{F1640CFC-D6DF-4CF6-9450-642E65F784EB}" dt="2019-10-06T01:08:12.091" v="5541" actId="478"/>
          <ac:spMkLst>
            <pc:docMk/>
            <pc:sldMk cId="2869746877" sldId="287"/>
            <ac:spMk id="36" creationId="{5178C9BF-E322-46DC-999C-202AAB1F0BD9}"/>
          </ac:spMkLst>
        </pc:spChg>
        <pc:spChg chg="del">
          <ac:chgData name="Xing Jerry" userId="05d373c1f42877cb" providerId="LiveId" clId="{F1640CFC-D6DF-4CF6-9450-642E65F784EB}" dt="2019-10-06T01:08:12.091" v="5541" actId="478"/>
          <ac:spMkLst>
            <pc:docMk/>
            <pc:sldMk cId="2869746877" sldId="287"/>
            <ac:spMk id="37" creationId="{9E14CE4D-E546-4449-AC7C-D58EFFBBB5DA}"/>
          </ac:spMkLst>
        </pc:spChg>
        <pc:spChg chg="del">
          <ac:chgData name="Xing Jerry" userId="05d373c1f42877cb" providerId="LiveId" clId="{F1640CFC-D6DF-4CF6-9450-642E65F784EB}" dt="2019-10-06T01:08:01.442" v="5537" actId="478"/>
          <ac:spMkLst>
            <pc:docMk/>
            <pc:sldMk cId="2869746877" sldId="287"/>
            <ac:spMk id="39" creationId="{F1E6D9D1-80B0-4920-A315-671C63120EE4}"/>
          </ac:spMkLst>
        </pc:spChg>
        <pc:spChg chg="del">
          <ac:chgData name="Xing Jerry" userId="05d373c1f42877cb" providerId="LiveId" clId="{F1640CFC-D6DF-4CF6-9450-642E65F784EB}" dt="2019-10-06T01:08:01.442" v="5537" actId="478"/>
          <ac:spMkLst>
            <pc:docMk/>
            <pc:sldMk cId="2869746877" sldId="287"/>
            <ac:spMk id="40" creationId="{4F5AC6F2-B98B-4119-9BC6-09502E15C04A}"/>
          </ac:spMkLst>
        </pc:spChg>
        <pc:spChg chg="add mod">
          <ac:chgData name="Xing Jerry" userId="05d373c1f42877cb" providerId="LiveId" clId="{F1640CFC-D6DF-4CF6-9450-642E65F784EB}" dt="2019-10-06T01:18:48.157" v="5628" actId="1076"/>
          <ac:spMkLst>
            <pc:docMk/>
            <pc:sldMk cId="2869746877" sldId="287"/>
            <ac:spMk id="45" creationId="{D4904258-09BD-4CE8-B1C7-483CE4201F09}"/>
          </ac:spMkLst>
        </pc:spChg>
        <pc:spChg chg="del">
          <ac:chgData name="Xing Jerry" userId="05d373c1f42877cb" providerId="LiveId" clId="{F1640CFC-D6DF-4CF6-9450-642E65F784EB}" dt="2019-10-06T01:08:06.388" v="5538" actId="478"/>
          <ac:spMkLst>
            <pc:docMk/>
            <pc:sldMk cId="2869746877" sldId="287"/>
            <ac:spMk id="46" creationId="{776A0013-CA98-4B3F-9FA3-C334AA0C6546}"/>
          </ac:spMkLst>
        </pc:spChg>
        <pc:spChg chg="del">
          <ac:chgData name="Xing Jerry" userId="05d373c1f42877cb" providerId="LiveId" clId="{F1640CFC-D6DF-4CF6-9450-642E65F784EB}" dt="2019-10-06T01:07:26.301" v="5529" actId="478"/>
          <ac:spMkLst>
            <pc:docMk/>
            <pc:sldMk cId="2869746877" sldId="287"/>
            <ac:spMk id="47" creationId="{14927ABD-0BE4-4D0C-A020-7EA5952FE17F}"/>
          </ac:spMkLst>
        </pc:spChg>
        <pc:spChg chg="add mod">
          <ac:chgData name="Xing Jerry" userId="05d373c1f42877cb" providerId="LiveId" clId="{F1640CFC-D6DF-4CF6-9450-642E65F784EB}" dt="2019-10-06T01:18:48.157" v="5628" actId="1076"/>
          <ac:spMkLst>
            <pc:docMk/>
            <pc:sldMk cId="2869746877" sldId="287"/>
            <ac:spMk id="48" creationId="{B897026B-6BC9-4022-BF00-83DCA4B2676C}"/>
          </ac:spMkLst>
        </pc:spChg>
        <pc:spChg chg="add mod">
          <ac:chgData name="Xing Jerry" userId="05d373c1f42877cb" providerId="LiveId" clId="{F1640CFC-D6DF-4CF6-9450-642E65F784EB}" dt="2019-10-06T01:18:48.157" v="5628" actId="1076"/>
          <ac:spMkLst>
            <pc:docMk/>
            <pc:sldMk cId="2869746877" sldId="287"/>
            <ac:spMk id="49" creationId="{A6D4C821-7BDA-413B-BEE6-820DDA57FB09}"/>
          </ac:spMkLst>
        </pc:spChg>
        <pc:spChg chg="add mod">
          <ac:chgData name="Xing Jerry" userId="05d373c1f42877cb" providerId="LiveId" clId="{F1640CFC-D6DF-4CF6-9450-642E65F784EB}" dt="2019-10-06T01:18:48.157" v="5628" actId="1076"/>
          <ac:spMkLst>
            <pc:docMk/>
            <pc:sldMk cId="2869746877" sldId="287"/>
            <ac:spMk id="50" creationId="{8AF1BD67-312B-4909-87A1-BA0A79D5CD1D}"/>
          </ac:spMkLst>
        </pc:spChg>
        <pc:spChg chg="add mod">
          <ac:chgData name="Xing Jerry" userId="05d373c1f42877cb" providerId="LiveId" clId="{F1640CFC-D6DF-4CF6-9450-642E65F784EB}" dt="2019-10-06T01:24:39.500" v="5762" actId="1076"/>
          <ac:spMkLst>
            <pc:docMk/>
            <pc:sldMk cId="2869746877" sldId="287"/>
            <ac:spMk id="51" creationId="{36ADCF26-5EB8-4555-B0BD-7BF58E745FA3}"/>
          </ac:spMkLst>
        </pc:spChg>
        <pc:spChg chg="add mod">
          <ac:chgData name="Xing Jerry" userId="05d373c1f42877cb" providerId="LiveId" clId="{F1640CFC-D6DF-4CF6-9450-642E65F784EB}" dt="2019-10-06T01:24:39.500" v="5762" actId="1076"/>
          <ac:spMkLst>
            <pc:docMk/>
            <pc:sldMk cId="2869746877" sldId="287"/>
            <ac:spMk id="52" creationId="{C98A5F00-D295-4426-8585-76094180F09B}"/>
          </ac:spMkLst>
        </pc:spChg>
        <pc:spChg chg="add mod">
          <ac:chgData name="Xing Jerry" userId="05d373c1f42877cb" providerId="LiveId" clId="{F1640CFC-D6DF-4CF6-9450-642E65F784EB}" dt="2019-10-06T01:24:39.500" v="5762" actId="1076"/>
          <ac:spMkLst>
            <pc:docMk/>
            <pc:sldMk cId="2869746877" sldId="287"/>
            <ac:spMk id="53" creationId="{A6007898-6DAF-476D-9017-CF9CC207B657}"/>
          </ac:spMkLst>
        </pc:spChg>
        <pc:spChg chg="add mod">
          <ac:chgData name="Xing Jerry" userId="05d373c1f42877cb" providerId="LiveId" clId="{F1640CFC-D6DF-4CF6-9450-642E65F784EB}" dt="2019-10-06T01:24:39.500" v="5762" actId="1076"/>
          <ac:spMkLst>
            <pc:docMk/>
            <pc:sldMk cId="2869746877" sldId="287"/>
            <ac:spMk id="54" creationId="{68A54585-BD97-497B-9129-9C9EA7D185F8}"/>
          </ac:spMkLst>
        </pc:spChg>
        <pc:spChg chg="add mod">
          <ac:chgData name="Xing Jerry" userId="05d373c1f42877cb" providerId="LiveId" clId="{F1640CFC-D6DF-4CF6-9450-642E65F784EB}" dt="2019-10-06T01:19:03.069" v="5650" actId="1076"/>
          <ac:spMkLst>
            <pc:docMk/>
            <pc:sldMk cId="2869746877" sldId="287"/>
            <ac:spMk id="55" creationId="{400C4E57-F933-42C7-BC2E-F82C8DBBFF27}"/>
          </ac:spMkLst>
        </pc:spChg>
        <pc:spChg chg="add mod">
          <ac:chgData name="Xing Jerry" userId="05d373c1f42877cb" providerId="LiveId" clId="{F1640CFC-D6DF-4CF6-9450-642E65F784EB}" dt="2019-10-06T01:24:51.458" v="5764" actId="1076"/>
          <ac:spMkLst>
            <pc:docMk/>
            <pc:sldMk cId="2869746877" sldId="287"/>
            <ac:spMk id="56" creationId="{CE73FC73-DBC0-42D6-A4D9-ABB6B0B14C65}"/>
          </ac:spMkLst>
        </pc:spChg>
        <pc:spChg chg="add mod">
          <ac:chgData name="Xing Jerry" userId="05d373c1f42877cb" providerId="LiveId" clId="{F1640CFC-D6DF-4CF6-9450-642E65F784EB}" dt="2019-10-06T01:24:51.458" v="5764" actId="1076"/>
          <ac:spMkLst>
            <pc:docMk/>
            <pc:sldMk cId="2869746877" sldId="287"/>
            <ac:spMk id="61" creationId="{354279D4-938E-4658-9322-40F7FE0B30E0}"/>
          </ac:spMkLst>
        </pc:spChg>
        <pc:spChg chg="add mod">
          <ac:chgData name="Xing Jerry" userId="05d373c1f42877cb" providerId="LiveId" clId="{F1640CFC-D6DF-4CF6-9450-642E65F784EB}" dt="2019-10-06T01:24:51.458" v="5764" actId="1076"/>
          <ac:spMkLst>
            <pc:docMk/>
            <pc:sldMk cId="2869746877" sldId="287"/>
            <ac:spMk id="62" creationId="{FF44793D-6071-4EF8-A486-C6A2105E0BF9}"/>
          </ac:spMkLst>
        </pc:spChg>
        <pc:spChg chg="add mod">
          <ac:chgData name="Xing Jerry" userId="05d373c1f42877cb" providerId="LiveId" clId="{F1640CFC-D6DF-4CF6-9450-642E65F784EB}" dt="2019-10-06T01:24:51.458" v="5764" actId="1076"/>
          <ac:spMkLst>
            <pc:docMk/>
            <pc:sldMk cId="2869746877" sldId="287"/>
            <ac:spMk id="63" creationId="{1F5D8E4E-298A-4736-BD27-282CB3E31081}"/>
          </ac:spMkLst>
        </pc:spChg>
        <pc:grpChg chg="del">
          <ac:chgData name="Xing Jerry" userId="05d373c1f42877cb" providerId="LiveId" clId="{F1640CFC-D6DF-4CF6-9450-642E65F784EB}" dt="2019-10-06T01:08:12.091" v="5541" actId="478"/>
          <ac:grpSpMkLst>
            <pc:docMk/>
            <pc:sldMk cId="2869746877" sldId="287"/>
            <ac:grpSpMk id="24" creationId="{4038ACB9-88A8-42D4-9461-40ACE6B4A1FC}"/>
          </ac:grpSpMkLst>
        </pc:grpChg>
        <pc:grpChg chg="del">
          <ac:chgData name="Xing Jerry" userId="05d373c1f42877cb" providerId="LiveId" clId="{F1640CFC-D6DF-4CF6-9450-642E65F784EB}" dt="2019-10-06T01:08:12.091" v="5541" actId="478"/>
          <ac:grpSpMkLst>
            <pc:docMk/>
            <pc:sldMk cId="2869746877" sldId="287"/>
            <ac:grpSpMk id="31" creationId="{61037A8E-EDA8-4A3F-9591-A1D8D6959124}"/>
          </ac:grpSpMkLst>
        </pc:grpChg>
        <pc:picChg chg="del">
          <ac:chgData name="Xing Jerry" userId="05d373c1f42877cb" providerId="LiveId" clId="{F1640CFC-D6DF-4CF6-9450-642E65F784EB}" dt="2019-10-06T01:08:01.442" v="5537" actId="478"/>
          <ac:picMkLst>
            <pc:docMk/>
            <pc:sldMk cId="2869746877" sldId="287"/>
            <ac:picMk id="8" creationId="{7CA378E0-3B36-4F5F-BEFE-F60D407775C3}"/>
          </ac:picMkLst>
        </pc:picChg>
        <pc:picChg chg="del">
          <ac:chgData name="Xing Jerry" userId="05d373c1f42877cb" providerId="LiveId" clId="{F1640CFC-D6DF-4CF6-9450-642E65F784EB}" dt="2019-10-06T01:08:12.091" v="5541" actId="478"/>
          <ac:picMkLst>
            <pc:docMk/>
            <pc:sldMk cId="2869746877" sldId="287"/>
            <ac:picMk id="12" creationId="{D047CE4A-A728-4A62-8CF4-4D3ADDE8F083}"/>
          </ac:picMkLst>
        </pc:picChg>
        <pc:picChg chg="del">
          <ac:chgData name="Xing Jerry" userId="05d373c1f42877cb" providerId="LiveId" clId="{F1640CFC-D6DF-4CF6-9450-642E65F784EB}" dt="2019-10-06T01:08:12.091" v="5541" actId="478"/>
          <ac:picMkLst>
            <pc:docMk/>
            <pc:sldMk cId="2869746877" sldId="287"/>
            <ac:picMk id="13" creationId="{B469B546-70F8-45CD-99FB-57DA35496215}"/>
          </ac:picMkLst>
        </pc:picChg>
        <pc:picChg chg="del">
          <ac:chgData name="Xing Jerry" userId="05d373c1f42877cb" providerId="LiveId" clId="{F1640CFC-D6DF-4CF6-9450-642E65F784EB}" dt="2019-10-06T01:08:01.442" v="5537" actId="478"/>
          <ac:picMkLst>
            <pc:docMk/>
            <pc:sldMk cId="2869746877" sldId="287"/>
            <ac:picMk id="15" creationId="{C2ADC8D9-A844-4A36-A0B3-24E232864834}"/>
          </ac:picMkLst>
        </pc:picChg>
        <pc:picChg chg="del">
          <ac:chgData name="Xing Jerry" userId="05d373c1f42877cb" providerId="LiveId" clId="{F1640CFC-D6DF-4CF6-9450-642E65F784EB}" dt="2019-10-06T01:08:01.442" v="5537" actId="478"/>
          <ac:picMkLst>
            <pc:docMk/>
            <pc:sldMk cId="2869746877" sldId="287"/>
            <ac:picMk id="17" creationId="{F3D4F7C2-9D39-4239-B37E-1302C6A69972}"/>
          </ac:picMkLst>
        </pc:picChg>
        <pc:picChg chg="del">
          <ac:chgData name="Xing Jerry" userId="05d373c1f42877cb" providerId="LiveId" clId="{F1640CFC-D6DF-4CF6-9450-642E65F784EB}" dt="2019-10-06T01:08:12.091" v="5541" actId="478"/>
          <ac:picMkLst>
            <pc:docMk/>
            <pc:sldMk cId="2869746877" sldId="287"/>
            <ac:picMk id="20" creationId="{68AAB163-E1C3-45DB-9E0B-42E4B4A5C4F3}"/>
          </ac:picMkLst>
        </pc:picChg>
        <pc:picChg chg="del">
          <ac:chgData name="Xing Jerry" userId="05d373c1f42877cb" providerId="LiveId" clId="{F1640CFC-D6DF-4CF6-9450-642E65F784EB}" dt="2019-10-06T01:08:01.442" v="5537" actId="478"/>
          <ac:picMkLst>
            <pc:docMk/>
            <pc:sldMk cId="2869746877" sldId="287"/>
            <ac:picMk id="21" creationId="{8689453C-A08B-493E-9673-2C2DA61F346E}"/>
          </ac:picMkLst>
        </pc:picChg>
        <pc:picChg chg="add mod">
          <ac:chgData name="Xing Jerry" userId="05d373c1f42877cb" providerId="LiveId" clId="{F1640CFC-D6DF-4CF6-9450-642E65F784EB}" dt="2019-10-06T01:24:51.458" v="5764" actId="1076"/>
          <ac:picMkLst>
            <pc:docMk/>
            <pc:sldMk cId="2869746877" sldId="287"/>
            <ac:picMk id="38" creationId="{83E37D15-4D4D-4B72-97E3-009684851C58}"/>
          </ac:picMkLst>
        </pc:picChg>
        <pc:picChg chg="add mod">
          <ac:chgData name="Xing Jerry" userId="05d373c1f42877cb" providerId="LiveId" clId="{F1640CFC-D6DF-4CF6-9450-642E65F784EB}" dt="2019-10-06T01:24:51.458" v="5764" actId="1076"/>
          <ac:picMkLst>
            <pc:docMk/>
            <pc:sldMk cId="2869746877" sldId="287"/>
            <ac:picMk id="41" creationId="{7C6D7F94-59AB-42F8-88FC-9A1DCA3527B3}"/>
          </ac:picMkLst>
        </pc:picChg>
        <pc:picChg chg="add mod">
          <ac:chgData name="Xing Jerry" userId="05d373c1f42877cb" providerId="LiveId" clId="{F1640CFC-D6DF-4CF6-9450-642E65F784EB}" dt="2019-10-06T01:18:48.157" v="5628" actId="1076"/>
          <ac:picMkLst>
            <pc:docMk/>
            <pc:sldMk cId="2869746877" sldId="287"/>
            <ac:picMk id="42" creationId="{7CA2B1F0-93BD-46B2-9694-99688B870B07}"/>
          </ac:picMkLst>
        </pc:picChg>
        <pc:picChg chg="add mod">
          <ac:chgData name="Xing Jerry" userId="05d373c1f42877cb" providerId="LiveId" clId="{F1640CFC-D6DF-4CF6-9450-642E65F784EB}" dt="2019-10-06T01:18:48.157" v="5628" actId="1076"/>
          <ac:picMkLst>
            <pc:docMk/>
            <pc:sldMk cId="2869746877" sldId="287"/>
            <ac:picMk id="43" creationId="{FFDA6D84-9C41-440B-8E31-0F56EF54BA82}"/>
          </ac:picMkLst>
        </pc:picChg>
        <pc:picChg chg="add mod">
          <ac:chgData name="Xing Jerry" userId="05d373c1f42877cb" providerId="LiveId" clId="{F1640CFC-D6DF-4CF6-9450-642E65F784EB}" dt="2019-10-06T01:18:48.157" v="5628" actId="1076"/>
          <ac:picMkLst>
            <pc:docMk/>
            <pc:sldMk cId="2869746877" sldId="287"/>
            <ac:picMk id="44" creationId="{DA507A82-A43F-409E-9D1C-81BE2C694891}"/>
          </ac:picMkLst>
        </pc:picChg>
        <pc:picChg chg="add mod modCrop">
          <ac:chgData name="Xing Jerry" userId="05d373c1f42877cb" providerId="LiveId" clId="{F1640CFC-D6DF-4CF6-9450-642E65F784EB}" dt="2019-10-06T01:24:42.179" v="5763" actId="1076"/>
          <ac:picMkLst>
            <pc:docMk/>
            <pc:sldMk cId="2869746877" sldId="287"/>
            <ac:picMk id="57" creationId="{A5D894EB-65D8-4E5F-BE18-1B751EE37949}"/>
          </ac:picMkLst>
        </pc:picChg>
        <pc:picChg chg="add mod modCrop">
          <ac:chgData name="Xing Jerry" userId="05d373c1f42877cb" providerId="LiveId" clId="{F1640CFC-D6DF-4CF6-9450-642E65F784EB}" dt="2019-10-06T01:24:39.500" v="5762" actId="1076"/>
          <ac:picMkLst>
            <pc:docMk/>
            <pc:sldMk cId="2869746877" sldId="287"/>
            <ac:picMk id="58" creationId="{943FDC26-DFE5-4A95-8CFE-A8A02BEDAD63}"/>
          </ac:picMkLst>
        </pc:picChg>
        <pc:picChg chg="add mod modCrop">
          <ac:chgData name="Xing Jerry" userId="05d373c1f42877cb" providerId="LiveId" clId="{F1640CFC-D6DF-4CF6-9450-642E65F784EB}" dt="2019-10-06T01:24:39.500" v="5762" actId="1076"/>
          <ac:picMkLst>
            <pc:docMk/>
            <pc:sldMk cId="2869746877" sldId="287"/>
            <ac:picMk id="59" creationId="{D597DCA8-3363-4857-AAB7-E8C4C8096CD2}"/>
          </ac:picMkLst>
        </pc:picChg>
        <pc:picChg chg="add mod modCrop">
          <ac:chgData name="Xing Jerry" userId="05d373c1f42877cb" providerId="LiveId" clId="{F1640CFC-D6DF-4CF6-9450-642E65F784EB}" dt="2019-10-06T01:24:39.500" v="5762" actId="1076"/>
          <ac:picMkLst>
            <pc:docMk/>
            <pc:sldMk cId="2869746877" sldId="287"/>
            <ac:picMk id="60" creationId="{0508013A-3E2A-4A54-85FB-E09DB67D760A}"/>
          </ac:picMkLst>
        </pc:picChg>
      </pc:sldChg>
      <pc:sldChg chg="addSp delSp modSp add">
        <pc:chgData name="Xing Jerry" userId="05d373c1f42877cb" providerId="LiveId" clId="{F1640CFC-D6DF-4CF6-9450-642E65F784EB}" dt="2019-10-06T01:29:09.330" v="5929" actId="478"/>
        <pc:sldMkLst>
          <pc:docMk/>
          <pc:sldMk cId="1772913467" sldId="288"/>
        </pc:sldMkLst>
        <pc:spChg chg="mod">
          <ac:chgData name="Xing Jerry" userId="05d373c1f42877cb" providerId="LiveId" clId="{F1640CFC-D6DF-4CF6-9450-642E65F784EB}" dt="2019-10-06T01:25:42.441" v="5820" actId="14100"/>
          <ac:spMkLst>
            <pc:docMk/>
            <pc:sldMk cId="1772913467" sldId="288"/>
            <ac:spMk id="5" creationId="{708C17B3-5A0E-412A-8C24-B8F48EA79B1E}"/>
          </ac:spMkLst>
        </pc:spChg>
        <pc:spChg chg="add del mod">
          <ac:chgData name="Xing Jerry" userId="05d373c1f42877cb" providerId="LiveId" clId="{F1640CFC-D6DF-4CF6-9450-642E65F784EB}" dt="2019-10-06T01:29:09.330" v="5929" actId="478"/>
          <ac:spMkLst>
            <pc:docMk/>
            <pc:sldMk cId="1772913467" sldId="288"/>
            <ac:spMk id="6" creationId="{2CE5CC31-4B03-4A85-8DD3-72B1CAD492AD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7" creationId="{22E041A2-D98F-40AD-A52B-B807EF8EE73F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30" creationId="{F1CF80BD-A297-40AC-A71C-53BC5D1A3155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31" creationId="{A658E8D7-ED4F-4614-8E16-8FBE5B743530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32" creationId="{8C404D99-49F5-494D-9D7D-A37C8FF79924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33" creationId="{47E8E369-E9DF-4B2A-A90A-8D276FF86CD0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34" creationId="{7900AB91-B72B-4F24-A310-20435614C4D9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35" creationId="{9DB78D22-9D6D-4F29-922C-87EC940E66A7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36" creationId="{FE1D2D27-F758-41ED-95C3-03513D850909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37" creationId="{90DE4D6A-5C23-4878-ADB4-D6911CB795A0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39" creationId="{BCE06774-654A-44DE-A0D9-88CF7267B6CE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40" creationId="{CFC00445-789C-4C1F-969F-70658811029C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45" creationId="{D4904258-09BD-4CE8-B1C7-483CE4201F09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46" creationId="{FB0EFC7E-9AB5-403C-B5EE-66739CC3BBAA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47" creationId="{60DB4036-6DC4-48C3-A5F1-9439E23254B6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48" creationId="{B897026B-6BC9-4022-BF00-83DCA4B2676C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49" creationId="{A6D4C821-7BDA-413B-BEE6-820DDA57FB09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50" creationId="{8AF1BD67-312B-4909-87A1-BA0A79D5CD1D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51" creationId="{36ADCF26-5EB8-4555-B0BD-7BF58E745FA3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52" creationId="{C98A5F00-D295-4426-8585-76094180F09B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53" creationId="{A6007898-6DAF-476D-9017-CF9CC207B657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54" creationId="{68A54585-BD97-497B-9129-9C9EA7D185F8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55" creationId="{400C4E57-F933-42C7-BC2E-F82C8DBBFF27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56" creationId="{CE73FC73-DBC0-42D6-A4D9-ABB6B0B14C65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61" creationId="{354279D4-938E-4658-9322-40F7FE0B30E0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62" creationId="{FF44793D-6071-4EF8-A486-C6A2105E0BF9}"/>
          </ac:spMkLst>
        </pc:spChg>
        <pc:spChg chg="del">
          <ac:chgData name="Xing Jerry" userId="05d373c1f42877cb" providerId="LiveId" clId="{F1640CFC-D6DF-4CF6-9450-642E65F784EB}" dt="2019-10-06T01:25:45.949" v="5821" actId="478"/>
          <ac:spMkLst>
            <pc:docMk/>
            <pc:sldMk cId="1772913467" sldId="288"/>
            <ac:spMk id="63" creationId="{1F5D8E4E-298A-4736-BD27-282CB3E31081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64" creationId="{C5DB2A75-A70A-486A-9053-C9F6F20BEDFB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65" creationId="{2D13EF17-EFF6-40DD-B407-F25DDF61D243}"/>
          </ac:spMkLst>
        </pc:spChg>
        <pc:spChg chg="add mod">
          <ac:chgData name="Xing Jerry" userId="05d373c1f42877cb" providerId="LiveId" clId="{F1640CFC-D6DF-4CF6-9450-642E65F784EB}" dt="2019-10-06T01:28:22.431" v="5876" actId="1076"/>
          <ac:spMkLst>
            <pc:docMk/>
            <pc:sldMk cId="1772913467" sldId="288"/>
            <ac:spMk id="66" creationId="{2F66AEE8-5B6C-44F2-AABF-47D2A9B8BFD5}"/>
          </ac:spMkLst>
        </pc:spChg>
        <pc:picChg chg="add mod">
          <ac:chgData name="Xing Jerry" userId="05d373c1f42877cb" providerId="LiveId" clId="{F1640CFC-D6DF-4CF6-9450-642E65F784EB}" dt="2019-10-06T01:28:22.431" v="5876" actId="1076"/>
          <ac:picMkLst>
            <pc:docMk/>
            <pc:sldMk cId="1772913467" sldId="288"/>
            <ac:picMk id="29" creationId="{741C3BDE-2C01-431D-A02E-87F086A36708}"/>
          </ac:picMkLst>
        </pc:picChg>
        <pc:picChg chg="del">
          <ac:chgData name="Xing Jerry" userId="05d373c1f42877cb" providerId="LiveId" clId="{F1640CFC-D6DF-4CF6-9450-642E65F784EB}" dt="2019-10-06T01:25:45.949" v="5821" actId="478"/>
          <ac:picMkLst>
            <pc:docMk/>
            <pc:sldMk cId="1772913467" sldId="288"/>
            <ac:picMk id="38" creationId="{83E37D15-4D4D-4B72-97E3-009684851C58}"/>
          </ac:picMkLst>
        </pc:picChg>
        <pc:picChg chg="del">
          <ac:chgData name="Xing Jerry" userId="05d373c1f42877cb" providerId="LiveId" clId="{F1640CFC-D6DF-4CF6-9450-642E65F784EB}" dt="2019-10-06T01:25:45.949" v="5821" actId="478"/>
          <ac:picMkLst>
            <pc:docMk/>
            <pc:sldMk cId="1772913467" sldId="288"/>
            <ac:picMk id="41" creationId="{7C6D7F94-59AB-42F8-88FC-9A1DCA3527B3}"/>
          </ac:picMkLst>
        </pc:picChg>
        <pc:picChg chg="del">
          <ac:chgData name="Xing Jerry" userId="05d373c1f42877cb" providerId="LiveId" clId="{F1640CFC-D6DF-4CF6-9450-642E65F784EB}" dt="2019-10-06T01:25:45.949" v="5821" actId="478"/>
          <ac:picMkLst>
            <pc:docMk/>
            <pc:sldMk cId="1772913467" sldId="288"/>
            <ac:picMk id="42" creationId="{7CA2B1F0-93BD-46B2-9694-99688B870B07}"/>
          </ac:picMkLst>
        </pc:picChg>
        <pc:picChg chg="del">
          <ac:chgData name="Xing Jerry" userId="05d373c1f42877cb" providerId="LiveId" clId="{F1640CFC-D6DF-4CF6-9450-642E65F784EB}" dt="2019-10-06T01:25:45.949" v="5821" actId="478"/>
          <ac:picMkLst>
            <pc:docMk/>
            <pc:sldMk cId="1772913467" sldId="288"/>
            <ac:picMk id="43" creationId="{FFDA6D84-9C41-440B-8E31-0F56EF54BA82}"/>
          </ac:picMkLst>
        </pc:picChg>
        <pc:picChg chg="del">
          <ac:chgData name="Xing Jerry" userId="05d373c1f42877cb" providerId="LiveId" clId="{F1640CFC-D6DF-4CF6-9450-642E65F784EB}" dt="2019-10-06T01:25:45.949" v="5821" actId="478"/>
          <ac:picMkLst>
            <pc:docMk/>
            <pc:sldMk cId="1772913467" sldId="288"/>
            <ac:picMk id="44" creationId="{DA507A82-A43F-409E-9D1C-81BE2C694891}"/>
          </ac:picMkLst>
        </pc:picChg>
        <pc:picChg chg="del">
          <ac:chgData name="Xing Jerry" userId="05d373c1f42877cb" providerId="LiveId" clId="{F1640CFC-D6DF-4CF6-9450-642E65F784EB}" dt="2019-10-06T01:25:45.949" v="5821" actId="478"/>
          <ac:picMkLst>
            <pc:docMk/>
            <pc:sldMk cId="1772913467" sldId="288"/>
            <ac:picMk id="57" creationId="{A5D894EB-65D8-4E5F-BE18-1B751EE37949}"/>
          </ac:picMkLst>
        </pc:picChg>
        <pc:picChg chg="del">
          <ac:chgData name="Xing Jerry" userId="05d373c1f42877cb" providerId="LiveId" clId="{F1640CFC-D6DF-4CF6-9450-642E65F784EB}" dt="2019-10-06T01:25:45.949" v="5821" actId="478"/>
          <ac:picMkLst>
            <pc:docMk/>
            <pc:sldMk cId="1772913467" sldId="288"/>
            <ac:picMk id="58" creationId="{943FDC26-DFE5-4A95-8CFE-A8A02BEDAD63}"/>
          </ac:picMkLst>
        </pc:picChg>
        <pc:picChg chg="del">
          <ac:chgData name="Xing Jerry" userId="05d373c1f42877cb" providerId="LiveId" clId="{F1640CFC-D6DF-4CF6-9450-642E65F784EB}" dt="2019-10-06T01:25:45.949" v="5821" actId="478"/>
          <ac:picMkLst>
            <pc:docMk/>
            <pc:sldMk cId="1772913467" sldId="288"/>
            <ac:picMk id="59" creationId="{D597DCA8-3363-4857-AAB7-E8C4C8096CD2}"/>
          </ac:picMkLst>
        </pc:picChg>
        <pc:picChg chg="del">
          <ac:chgData name="Xing Jerry" userId="05d373c1f42877cb" providerId="LiveId" clId="{F1640CFC-D6DF-4CF6-9450-642E65F784EB}" dt="2019-10-06T01:25:45.949" v="5821" actId="478"/>
          <ac:picMkLst>
            <pc:docMk/>
            <pc:sldMk cId="1772913467" sldId="288"/>
            <ac:picMk id="60" creationId="{0508013A-3E2A-4A54-85FB-E09DB67D760A}"/>
          </ac:picMkLst>
        </pc:picChg>
      </pc:sldChg>
      <pc:sldChg chg="addSp delSp modSp add ord">
        <pc:chgData name="Xing Jerry" userId="05d373c1f42877cb" providerId="LiveId" clId="{F1640CFC-D6DF-4CF6-9450-642E65F784EB}" dt="2019-10-06T15:40:09.241" v="6670"/>
        <pc:sldMkLst>
          <pc:docMk/>
          <pc:sldMk cId="827964703" sldId="289"/>
        </pc:sldMkLst>
        <pc:spChg chg="mod">
          <ac:chgData name="Xing Jerry" userId="05d373c1f42877cb" providerId="LiveId" clId="{F1640CFC-D6DF-4CF6-9450-642E65F784EB}" dt="2019-10-06T15:28:40.205" v="6600" actId="555"/>
          <ac:spMkLst>
            <pc:docMk/>
            <pc:sldMk cId="827964703" sldId="289"/>
            <ac:spMk id="3" creationId="{03701E6A-33A4-4D60-8F4C-23FC19062AA5}"/>
          </ac:spMkLst>
        </pc:spChg>
        <pc:spChg chg="del">
          <ac:chgData name="Xing Jerry" userId="05d373c1f42877cb" providerId="LiveId" clId="{F1640CFC-D6DF-4CF6-9450-642E65F784EB}" dt="2019-10-06T15:19:57.795" v="6434" actId="478"/>
          <ac:spMkLst>
            <pc:docMk/>
            <pc:sldMk cId="827964703" sldId="289"/>
            <ac:spMk id="5" creationId="{708C17B3-5A0E-412A-8C24-B8F48EA79B1E}"/>
          </ac:spMkLst>
        </pc:spChg>
        <pc:spChg chg="del">
          <ac:chgData name="Xing Jerry" userId="05d373c1f42877cb" providerId="LiveId" clId="{F1640CFC-D6DF-4CF6-9450-642E65F784EB}" dt="2019-10-06T15:20:11.584" v="6439" actId="478"/>
          <ac:spMkLst>
            <pc:docMk/>
            <pc:sldMk cId="827964703" sldId="289"/>
            <ac:spMk id="6" creationId="{A65629DA-95D0-4CE9-AE7B-AB3B02CF733A}"/>
          </ac:spMkLst>
        </pc:spChg>
        <pc:spChg chg="add del mod">
          <ac:chgData name="Xing Jerry" userId="05d373c1f42877cb" providerId="LiveId" clId="{F1640CFC-D6DF-4CF6-9450-642E65F784EB}" dt="2019-10-06T15:20:00.903" v="6435" actId="478"/>
          <ac:spMkLst>
            <pc:docMk/>
            <pc:sldMk cId="827964703" sldId="289"/>
            <ac:spMk id="9" creationId="{02E0B3B6-8178-4292-BCA8-5FCB231DF160}"/>
          </ac:spMkLst>
        </pc:spChg>
        <pc:spChg chg="mod">
          <ac:chgData name="Xing Jerry" userId="05d373c1f42877cb" providerId="LiveId" clId="{F1640CFC-D6DF-4CF6-9450-642E65F784EB}" dt="2019-10-06T15:29:14.325" v="6607" actId="1076"/>
          <ac:spMkLst>
            <pc:docMk/>
            <pc:sldMk cId="827964703" sldId="289"/>
            <ac:spMk id="10" creationId="{B184D212-8F96-4906-B244-D29E52DB79B4}"/>
          </ac:spMkLst>
        </pc:spChg>
        <pc:spChg chg="del">
          <ac:chgData name="Xing Jerry" userId="05d373c1f42877cb" providerId="LiveId" clId="{F1640CFC-D6DF-4CF6-9450-642E65F784EB}" dt="2019-10-06T15:19:57.795" v="6434" actId="478"/>
          <ac:spMkLst>
            <pc:docMk/>
            <pc:sldMk cId="827964703" sldId="289"/>
            <ac:spMk id="11" creationId="{0F2393E5-5104-401E-BDC9-921F54F21E51}"/>
          </ac:spMkLst>
        </pc:spChg>
        <pc:spChg chg="del">
          <ac:chgData name="Xing Jerry" userId="05d373c1f42877cb" providerId="LiveId" clId="{F1640CFC-D6DF-4CF6-9450-642E65F784EB}" dt="2019-10-06T15:20:10.091" v="6438" actId="478"/>
          <ac:spMkLst>
            <pc:docMk/>
            <pc:sldMk cId="827964703" sldId="289"/>
            <ac:spMk id="14" creationId="{29C0DF13-BABF-4CF3-BD6C-4BD0DB050837}"/>
          </ac:spMkLst>
        </pc:spChg>
        <pc:spChg chg="mod">
          <ac:chgData name="Xing Jerry" userId="05d373c1f42877cb" providerId="LiveId" clId="{F1640CFC-D6DF-4CF6-9450-642E65F784EB}" dt="2019-10-06T15:29:18.658" v="6608" actId="1076"/>
          <ac:spMkLst>
            <pc:docMk/>
            <pc:sldMk cId="827964703" sldId="289"/>
            <ac:spMk id="22" creationId="{9AC23E83-0009-4CD1-934A-91E6D992D946}"/>
          </ac:spMkLst>
        </pc:spChg>
        <pc:spChg chg="add mod">
          <ac:chgData name="Xing Jerry" userId="05d373c1f42877cb" providerId="LiveId" clId="{F1640CFC-D6DF-4CF6-9450-642E65F784EB}" dt="2019-10-06T15:22:50.549" v="6492" actId="164"/>
          <ac:spMkLst>
            <pc:docMk/>
            <pc:sldMk cId="827964703" sldId="289"/>
            <ac:spMk id="29" creationId="{FFBE8743-0F7D-48EB-95F8-C97CAE590EB8}"/>
          </ac:spMkLst>
        </pc:spChg>
        <pc:spChg chg="mod">
          <ac:chgData name="Xing Jerry" userId="05d373c1f42877cb" providerId="LiveId" clId="{F1640CFC-D6DF-4CF6-9450-642E65F784EB}" dt="2019-10-06T15:29:31.916" v="6610" actId="1076"/>
          <ac:spMkLst>
            <pc:docMk/>
            <pc:sldMk cId="827964703" sldId="289"/>
            <ac:spMk id="30" creationId="{5EF0441A-92E9-499F-885F-2BA35D472C77}"/>
          </ac:spMkLst>
        </pc:spChg>
        <pc:spChg chg="del">
          <ac:chgData name="Xing Jerry" userId="05d373c1f42877cb" providerId="LiveId" clId="{F1640CFC-D6DF-4CF6-9450-642E65F784EB}" dt="2019-10-06T15:19:57.795" v="6434" actId="478"/>
          <ac:spMkLst>
            <pc:docMk/>
            <pc:sldMk cId="827964703" sldId="289"/>
            <ac:spMk id="35" creationId="{3232477E-B325-4D45-895E-DF290E514294}"/>
          </ac:spMkLst>
        </pc:spChg>
        <pc:spChg chg="del">
          <ac:chgData name="Xing Jerry" userId="05d373c1f42877cb" providerId="LiveId" clId="{F1640CFC-D6DF-4CF6-9450-642E65F784EB}" dt="2019-10-06T15:20:04.750" v="6436" actId="478"/>
          <ac:spMkLst>
            <pc:docMk/>
            <pc:sldMk cId="827964703" sldId="289"/>
            <ac:spMk id="36" creationId="{5178C9BF-E322-46DC-999C-202AAB1F0BD9}"/>
          </ac:spMkLst>
        </pc:spChg>
        <pc:spChg chg="del">
          <ac:chgData name="Xing Jerry" userId="05d373c1f42877cb" providerId="LiveId" clId="{F1640CFC-D6DF-4CF6-9450-642E65F784EB}" dt="2019-10-06T15:19:57.795" v="6434" actId="478"/>
          <ac:spMkLst>
            <pc:docMk/>
            <pc:sldMk cId="827964703" sldId="289"/>
            <ac:spMk id="37" creationId="{9E14CE4D-E546-4449-AC7C-D58EFFBBB5DA}"/>
          </ac:spMkLst>
        </pc:spChg>
        <pc:spChg chg="add mod">
          <ac:chgData name="Xing Jerry" userId="05d373c1f42877cb" providerId="LiveId" clId="{F1640CFC-D6DF-4CF6-9450-642E65F784EB}" dt="2019-10-06T15:29:23.977" v="6609" actId="1076"/>
          <ac:spMkLst>
            <pc:docMk/>
            <pc:sldMk cId="827964703" sldId="289"/>
            <ac:spMk id="38" creationId="{76E9CA4B-E50A-4592-8427-D47A40370D2A}"/>
          </ac:spMkLst>
        </pc:spChg>
        <pc:spChg chg="mod">
          <ac:chgData name="Xing Jerry" userId="05d373c1f42877cb" providerId="LiveId" clId="{F1640CFC-D6DF-4CF6-9450-642E65F784EB}" dt="2019-10-06T15:29:18.658" v="6608" actId="1076"/>
          <ac:spMkLst>
            <pc:docMk/>
            <pc:sldMk cId="827964703" sldId="289"/>
            <ac:spMk id="39" creationId="{F1E6D9D1-80B0-4920-A315-671C63120EE4}"/>
          </ac:spMkLst>
        </pc:spChg>
        <pc:spChg chg="mod">
          <ac:chgData name="Xing Jerry" userId="05d373c1f42877cb" providerId="LiveId" clId="{F1640CFC-D6DF-4CF6-9450-642E65F784EB}" dt="2019-10-06T15:29:31.916" v="6610" actId="1076"/>
          <ac:spMkLst>
            <pc:docMk/>
            <pc:sldMk cId="827964703" sldId="289"/>
            <ac:spMk id="40" creationId="{4F5AC6F2-B98B-4119-9BC6-09502E15C04A}"/>
          </ac:spMkLst>
        </pc:spChg>
        <pc:spChg chg="del">
          <ac:chgData name="Xing Jerry" userId="05d373c1f42877cb" providerId="LiveId" clId="{F1640CFC-D6DF-4CF6-9450-642E65F784EB}" dt="2019-10-06T15:20:09.016" v="6437" actId="478"/>
          <ac:spMkLst>
            <pc:docMk/>
            <pc:sldMk cId="827964703" sldId="289"/>
            <ac:spMk id="46" creationId="{776A0013-CA98-4B3F-9FA3-C334AA0C6546}"/>
          </ac:spMkLst>
        </pc:spChg>
        <pc:spChg chg="add mod ord">
          <ac:chgData name="Xing Jerry" userId="05d373c1f42877cb" providerId="LiveId" clId="{F1640CFC-D6DF-4CF6-9450-642E65F784EB}" dt="2019-10-06T15:29:31.916" v="6610" actId="1076"/>
          <ac:spMkLst>
            <pc:docMk/>
            <pc:sldMk cId="827964703" sldId="289"/>
            <ac:spMk id="62" creationId="{EC8407A1-D9CC-4848-8819-F1A4C84688DA}"/>
          </ac:spMkLst>
        </pc:spChg>
        <pc:spChg chg="add mod">
          <ac:chgData name="Xing Jerry" userId="05d373c1f42877cb" providerId="LiveId" clId="{F1640CFC-D6DF-4CF6-9450-642E65F784EB}" dt="2019-10-06T15:29:31.916" v="6610" actId="1076"/>
          <ac:spMkLst>
            <pc:docMk/>
            <pc:sldMk cId="827964703" sldId="289"/>
            <ac:spMk id="63" creationId="{26221549-646F-4791-BAF9-610FB1F83CA3}"/>
          </ac:spMkLst>
        </pc:spChg>
        <pc:spChg chg="add mod">
          <ac:chgData name="Xing Jerry" userId="05d373c1f42877cb" providerId="LiveId" clId="{F1640CFC-D6DF-4CF6-9450-642E65F784EB}" dt="2019-10-06T15:28:40.205" v="6600" actId="555"/>
          <ac:spMkLst>
            <pc:docMk/>
            <pc:sldMk cId="827964703" sldId="289"/>
            <ac:spMk id="64" creationId="{AFDF8856-E359-441B-ADE6-85001440CEB4}"/>
          </ac:spMkLst>
        </pc:spChg>
        <pc:spChg chg="add mod">
          <ac:chgData name="Xing Jerry" userId="05d373c1f42877cb" providerId="LiveId" clId="{F1640CFC-D6DF-4CF6-9450-642E65F784EB}" dt="2019-10-06T15:28:53.728" v="6606" actId="1036"/>
          <ac:spMkLst>
            <pc:docMk/>
            <pc:sldMk cId="827964703" sldId="289"/>
            <ac:spMk id="71" creationId="{79ED98BE-9711-4402-ACE6-5ABCC6801EC6}"/>
          </ac:spMkLst>
        </pc:spChg>
        <pc:spChg chg="add mod">
          <ac:chgData name="Xing Jerry" userId="05d373c1f42877cb" providerId="LiveId" clId="{F1640CFC-D6DF-4CF6-9450-642E65F784EB}" dt="2019-10-06T15:28:53.728" v="6606" actId="1036"/>
          <ac:spMkLst>
            <pc:docMk/>
            <pc:sldMk cId="827964703" sldId="289"/>
            <ac:spMk id="72" creationId="{0B4DF1EF-99DF-4448-853A-8BD8AB364681}"/>
          </ac:spMkLst>
        </pc:spChg>
        <pc:spChg chg="add mod">
          <ac:chgData name="Xing Jerry" userId="05d373c1f42877cb" providerId="LiveId" clId="{F1640CFC-D6DF-4CF6-9450-642E65F784EB}" dt="2019-10-06T15:28:53.728" v="6606" actId="1036"/>
          <ac:spMkLst>
            <pc:docMk/>
            <pc:sldMk cId="827964703" sldId="289"/>
            <ac:spMk id="73" creationId="{454A107F-D0FE-483F-B8E7-697512F8E971}"/>
          </ac:spMkLst>
        </pc:spChg>
        <pc:spChg chg="add mod">
          <ac:chgData name="Xing Jerry" userId="05d373c1f42877cb" providerId="LiveId" clId="{F1640CFC-D6DF-4CF6-9450-642E65F784EB}" dt="2019-10-06T15:28:53.728" v="6606" actId="1036"/>
          <ac:spMkLst>
            <pc:docMk/>
            <pc:sldMk cId="827964703" sldId="289"/>
            <ac:spMk id="74" creationId="{CA1D01E8-EAFF-405E-B7FA-3EA41620B740}"/>
          </ac:spMkLst>
        </pc:spChg>
        <pc:spChg chg="add mod">
          <ac:chgData name="Xing Jerry" userId="05d373c1f42877cb" providerId="LiveId" clId="{F1640CFC-D6DF-4CF6-9450-642E65F784EB}" dt="2019-10-06T15:28:53.728" v="6606" actId="1036"/>
          <ac:spMkLst>
            <pc:docMk/>
            <pc:sldMk cId="827964703" sldId="289"/>
            <ac:spMk id="75" creationId="{365138BF-97E9-49B1-8000-B174F5A00B93}"/>
          </ac:spMkLst>
        </pc:spChg>
        <pc:spChg chg="add mod">
          <ac:chgData name="Xing Jerry" userId="05d373c1f42877cb" providerId="LiveId" clId="{F1640CFC-D6DF-4CF6-9450-642E65F784EB}" dt="2019-10-06T15:28:53.728" v="6606" actId="1036"/>
          <ac:spMkLst>
            <pc:docMk/>
            <pc:sldMk cId="827964703" sldId="289"/>
            <ac:spMk id="76" creationId="{B02BC23A-A95B-4FD4-92DF-1830B8084371}"/>
          </ac:spMkLst>
        </pc:spChg>
        <pc:grpChg chg="mod">
          <ac:chgData name="Xing Jerry" userId="05d373c1f42877cb" providerId="LiveId" clId="{F1640CFC-D6DF-4CF6-9450-642E65F784EB}" dt="2019-10-06T15:29:18.658" v="6608" actId="1076"/>
          <ac:grpSpMkLst>
            <pc:docMk/>
            <pc:sldMk cId="827964703" sldId="289"/>
            <ac:grpSpMk id="24" creationId="{4038ACB9-88A8-42D4-9461-40ACE6B4A1FC}"/>
          </ac:grpSpMkLst>
        </pc:grpChg>
        <pc:grpChg chg="mod">
          <ac:chgData name="Xing Jerry" userId="05d373c1f42877cb" providerId="LiveId" clId="{F1640CFC-D6DF-4CF6-9450-642E65F784EB}" dt="2019-10-06T15:29:31.916" v="6610" actId="1076"/>
          <ac:grpSpMkLst>
            <pc:docMk/>
            <pc:sldMk cId="827964703" sldId="289"/>
            <ac:grpSpMk id="31" creationId="{61037A8E-EDA8-4A3F-9591-A1D8D6959124}"/>
          </ac:grpSpMkLst>
        </pc:grpChg>
        <pc:grpChg chg="add mod">
          <ac:chgData name="Xing Jerry" userId="05d373c1f42877cb" providerId="LiveId" clId="{F1640CFC-D6DF-4CF6-9450-642E65F784EB}" dt="2019-10-06T15:29:31.916" v="6610" actId="1076"/>
          <ac:grpSpMkLst>
            <pc:docMk/>
            <pc:sldMk cId="827964703" sldId="289"/>
            <ac:grpSpMk id="42" creationId="{8B331331-7D71-4946-A9FA-4EEB75368366}"/>
          </ac:grpSpMkLst>
        </pc:grpChg>
        <pc:grpChg chg="add mod">
          <ac:chgData name="Xing Jerry" userId="05d373c1f42877cb" providerId="LiveId" clId="{F1640CFC-D6DF-4CF6-9450-642E65F784EB}" dt="2019-10-06T15:29:31.916" v="6610" actId="1076"/>
          <ac:grpSpMkLst>
            <pc:docMk/>
            <pc:sldMk cId="827964703" sldId="289"/>
            <ac:grpSpMk id="44" creationId="{1B527649-15B1-4598-B2EE-03D99A0961DA}"/>
          </ac:grpSpMkLst>
        </pc:grpChg>
        <pc:grpChg chg="add del mod">
          <ac:chgData name="Xing Jerry" userId="05d373c1f42877cb" providerId="LiveId" clId="{F1640CFC-D6DF-4CF6-9450-642E65F784EB}" dt="2019-10-06T15:23:19.002" v="6502" actId="478"/>
          <ac:grpSpMkLst>
            <pc:docMk/>
            <pc:sldMk cId="827964703" sldId="289"/>
            <ac:grpSpMk id="50" creationId="{AFB1B6CE-6439-45FC-827A-64418F08EAD2}"/>
          </ac:grpSpMkLst>
        </pc:grpChg>
        <pc:grpChg chg="add mod">
          <ac:chgData name="Xing Jerry" userId="05d373c1f42877cb" providerId="LiveId" clId="{F1640CFC-D6DF-4CF6-9450-642E65F784EB}" dt="2019-10-06T15:29:31.916" v="6610" actId="1076"/>
          <ac:grpSpMkLst>
            <pc:docMk/>
            <pc:sldMk cId="827964703" sldId="289"/>
            <ac:grpSpMk id="61" creationId="{97B59208-BAF0-469B-9667-0DDD840F764A}"/>
          </ac:grpSpMkLst>
        </pc:grpChg>
        <pc:picChg chg="del">
          <ac:chgData name="Xing Jerry" userId="05d373c1f42877cb" providerId="LiveId" clId="{F1640CFC-D6DF-4CF6-9450-642E65F784EB}" dt="2019-10-06T15:19:57.795" v="6434" actId="478"/>
          <ac:picMkLst>
            <pc:docMk/>
            <pc:sldMk cId="827964703" sldId="289"/>
            <ac:picMk id="8" creationId="{7CA378E0-3B36-4F5F-BEFE-F60D407775C3}"/>
          </ac:picMkLst>
        </pc:picChg>
        <pc:picChg chg="del">
          <ac:chgData name="Xing Jerry" userId="05d373c1f42877cb" providerId="LiveId" clId="{F1640CFC-D6DF-4CF6-9450-642E65F784EB}" dt="2019-10-06T15:19:57.795" v="6434" actId="478"/>
          <ac:picMkLst>
            <pc:docMk/>
            <pc:sldMk cId="827964703" sldId="289"/>
            <ac:picMk id="12" creationId="{D047CE4A-A728-4A62-8CF4-4D3ADDE8F083}"/>
          </ac:picMkLst>
        </pc:picChg>
        <pc:picChg chg="del">
          <ac:chgData name="Xing Jerry" userId="05d373c1f42877cb" providerId="LiveId" clId="{F1640CFC-D6DF-4CF6-9450-642E65F784EB}" dt="2019-10-06T15:19:57.795" v="6434" actId="478"/>
          <ac:picMkLst>
            <pc:docMk/>
            <pc:sldMk cId="827964703" sldId="289"/>
            <ac:picMk id="13" creationId="{B469B546-70F8-45CD-99FB-57DA35496215}"/>
          </ac:picMkLst>
        </pc:picChg>
        <pc:picChg chg="mod">
          <ac:chgData name="Xing Jerry" userId="05d373c1f42877cb" providerId="LiveId" clId="{F1640CFC-D6DF-4CF6-9450-642E65F784EB}" dt="2019-10-06T15:29:31.916" v="6610" actId="1076"/>
          <ac:picMkLst>
            <pc:docMk/>
            <pc:sldMk cId="827964703" sldId="289"/>
            <ac:picMk id="15" creationId="{C2ADC8D9-A844-4A36-A0B3-24E232864834}"/>
          </ac:picMkLst>
        </pc:picChg>
        <pc:picChg chg="mod">
          <ac:chgData name="Xing Jerry" userId="05d373c1f42877cb" providerId="LiveId" clId="{F1640CFC-D6DF-4CF6-9450-642E65F784EB}" dt="2019-10-06T15:29:18.658" v="6608" actId="1076"/>
          <ac:picMkLst>
            <pc:docMk/>
            <pc:sldMk cId="827964703" sldId="289"/>
            <ac:picMk id="17" creationId="{F3D4F7C2-9D39-4239-B37E-1302C6A69972}"/>
          </ac:picMkLst>
        </pc:picChg>
        <pc:picChg chg="mod">
          <ac:chgData name="Xing Jerry" userId="05d373c1f42877cb" providerId="LiveId" clId="{F1640CFC-D6DF-4CF6-9450-642E65F784EB}" dt="2019-10-06T15:29:31.916" v="6610" actId="1076"/>
          <ac:picMkLst>
            <pc:docMk/>
            <pc:sldMk cId="827964703" sldId="289"/>
            <ac:picMk id="20" creationId="{68AAB163-E1C3-45DB-9E0B-42E4B4A5C4F3}"/>
          </ac:picMkLst>
        </pc:picChg>
        <pc:picChg chg="mod">
          <ac:chgData name="Xing Jerry" userId="05d373c1f42877cb" providerId="LiveId" clId="{F1640CFC-D6DF-4CF6-9450-642E65F784EB}" dt="2019-10-06T15:29:18.658" v="6608" actId="1076"/>
          <ac:picMkLst>
            <pc:docMk/>
            <pc:sldMk cId="827964703" sldId="289"/>
            <ac:picMk id="21" creationId="{8689453C-A08B-493E-9673-2C2DA61F346E}"/>
          </ac:picMkLst>
        </pc:picChg>
        <pc:picChg chg="add mod">
          <ac:chgData name="Xing Jerry" userId="05d373c1f42877cb" providerId="LiveId" clId="{F1640CFC-D6DF-4CF6-9450-642E65F784EB}" dt="2019-10-06T15:28:53.728" v="6606" actId="1036"/>
          <ac:picMkLst>
            <pc:docMk/>
            <pc:sldMk cId="827964703" sldId="289"/>
            <ac:picMk id="65" creationId="{20C2BE41-C411-4A78-925A-20F36B38CE2E}"/>
          </ac:picMkLst>
        </pc:picChg>
        <pc:picChg chg="add mod">
          <ac:chgData name="Xing Jerry" userId="05d373c1f42877cb" providerId="LiveId" clId="{F1640CFC-D6DF-4CF6-9450-642E65F784EB}" dt="2019-10-06T15:28:53.728" v="6606" actId="1036"/>
          <ac:picMkLst>
            <pc:docMk/>
            <pc:sldMk cId="827964703" sldId="289"/>
            <ac:picMk id="66" creationId="{227B1B50-C878-4F52-B5B2-B1B01B6114A8}"/>
          </ac:picMkLst>
        </pc:picChg>
        <pc:picChg chg="add mod">
          <ac:chgData name="Xing Jerry" userId="05d373c1f42877cb" providerId="LiveId" clId="{F1640CFC-D6DF-4CF6-9450-642E65F784EB}" dt="2019-10-06T15:28:53.728" v="6606" actId="1036"/>
          <ac:picMkLst>
            <pc:docMk/>
            <pc:sldMk cId="827964703" sldId="289"/>
            <ac:picMk id="67" creationId="{D71E8310-B492-4393-9028-C65784F180D2}"/>
          </ac:picMkLst>
        </pc:picChg>
        <pc:picChg chg="add mod">
          <ac:chgData name="Xing Jerry" userId="05d373c1f42877cb" providerId="LiveId" clId="{F1640CFC-D6DF-4CF6-9450-642E65F784EB}" dt="2019-10-06T15:28:53.728" v="6606" actId="1036"/>
          <ac:picMkLst>
            <pc:docMk/>
            <pc:sldMk cId="827964703" sldId="289"/>
            <ac:picMk id="68" creationId="{4476886E-A512-4C9C-BE35-6AED88D93EC5}"/>
          </ac:picMkLst>
        </pc:picChg>
        <pc:picChg chg="add mod">
          <ac:chgData name="Xing Jerry" userId="05d373c1f42877cb" providerId="LiveId" clId="{F1640CFC-D6DF-4CF6-9450-642E65F784EB}" dt="2019-10-06T15:28:53.728" v="6606" actId="1036"/>
          <ac:picMkLst>
            <pc:docMk/>
            <pc:sldMk cId="827964703" sldId="289"/>
            <ac:picMk id="69" creationId="{0633E7BB-1A0A-4727-A09D-E222E0FC88D2}"/>
          </ac:picMkLst>
        </pc:picChg>
        <pc:picChg chg="add mod">
          <ac:chgData name="Xing Jerry" userId="05d373c1f42877cb" providerId="LiveId" clId="{F1640CFC-D6DF-4CF6-9450-642E65F784EB}" dt="2019-10-06T15:28:53.728" v="6606" actId="1036"/>
          <ac:picMkLst>
            <pc:docMk/>
            <pc:sldMk cId="827964703" sldId="289"/>
            <ac:picMk id="70" creationId="{B6CB4FB7-0F5D-46C8-AD26-230E51917A66}"/>
          </ac:picMkLst>
        </pc:picChg>
        <pc:cxnChg chg="add mod">
          <ac:chgData name="Xing Jerry" userId="05d373c1f42877cb" providerId="LiveId" clId="{F1640CFC-D6DF-4CF6-9450-642E65F784EB}" dt="2019-10-06T15:22:50.549" v="6492" actId="164"/>
          <ac:cxnSpMkLst>
            <pc:docMk/>
            <pc:sldMk cId="827964703" sldId="289"/>
            <ac:cxnSpMk id="18" creationId="{F9FDE9C3-6B68-4A1E-B607-7E9C2F20ACB7}"/>
          </ac:cxnSpMkLst>
        </pc:cxnChg>
        <pc:cxnChg chg="add mod">
          <ac:chgData name="Xing Jerry" userId="05d373c1f42877cb" providerId="LiveId" clId="{F1640CFC-D6DF-4CF6-9450-642E65F784EB}" dt="2019-10-06T15:22:50.549" v="6492" actId="164"/>
          <ac:cxnSpMkLst>
            <pc:docMk/>
            <pc:sldMk cId="827964703" sldId="289"/>
            <ac:cxnSpMk id="26" creationId="{77581105-0B33-4A3F-84C2-CE4E0CBACCF5}"/>
          </ac:cxnSpMkLst>
        </pc:cxnChg>
        <pc:cxnChg chg="add mod">
          <ac:chgData name="Xing Jerry" userId="05d373c1f42877cb" providerId="LiveId" clId="{F1640CFC-D6DF-4CF6-9450-642E65F784EB}" dt="2019-10-06T15:22:50.549" v="6492" actId="164"/>
          <ac:cxnSpMkLst>
            <pc:docMk/>
            <pc:sldMk cId="827964703" sldId="289"/>
            <ac:cxnSpMk id="41" creationId="{99C7A3A6-EF8C-4647-AD91-B0DF33E74B30}"/>
          </ac:cxnSpMkLst>
        </pc:cxnChg>
        <pc:cxnChg chg="add mod">
          <ac:chgData name="Xing Jerry" userId="05d373c1f42877cb" providerId="LiveId" clId="{F1640CFC-D6DF-4CF6-9450-642E65F784EB}" dt="2019-10-06T15:23:51.914" v="6514" actId="164"/>
          <ac:cxnSpMkLst>
            <pc:docMk/>
            <pc:sldMk cId="827964703" sldId="289"/>
            <ac:cxnSpMk id="55" creationId="{12315398-692D-4B71-BFDB-6528A484B503}"/>
          </ac:cxnSpMkLst>
        </pc:cxnChg>
        <pc:cxnChg chg="add mod">
          <ac:chgData name="Xing Jerry" userId="05d373c1f42877cb" providerId="LiveId" clId="{F1640CFC-D6DF-4CF6-9450-642E65F784EB}" dt="2019-10-06T15:23:51.914" v="6514" actId="164"/>
          <ac:cxnSpMkLst>
            <pc:docMk/>
            <pc:sldMk cId="827964703" sldId="289"/>
            <ac:cxnSpMk id="58" creationId="{096706F0-5DD5-49F6-9C6D-D87AD8C3C864}"/>
          </ac:cxnSpMkLst>
        </pc:cxnChg>
        <pc:cxnChg chg="add mod">
          <ac:chgData name="Xing Jerry" userId="05d373c1f42877cb" providerId="LiveId" clId="{F1640CFC-D6DF-4CF6-9450-642E65F784EB}" dt="2019-10-06T15:23:51.914" v="6514" actId="164"/>
          <ac:cxnSpMkLst>
            <pc:docMk/>
            <pc:sldMk cId="827964703" sldId="289"/>
            <ac:cxnSpMk id="59" creationId="{98982CD9-07A9-4163-823C-F0C92C34A5AB}"/>
          </ac:cxnSpMkLst>
        </pc:cxnChg>
      </pc:sldChg>
      <pc:sldChg chg="delSp add">
        <pc:chgData name="Xing Jerry" userId="05d373c1f42877cb" providerId="LiveId" clId="{F1640CFC-D6DF-4CF6-9450-642E65F784EB}" dt="2019-10-06T15:29:43.461" v="6613" actId="478"/>
        <pc:sldMkLst>
          <pc:docMk/>
          <pc:sldMk cId="11290407" sldId="290"/>
        </pc:sldMkLst>
        <pc:spChg chg="del">
          <ac:chgData name="Xing Jerry" userId="05d373c1f42877cb" providerId="LiveId" clId="{F1640CFC-D6DF-4CF6-9450-642E65F784EB}" dt="2019-10-06T15:29:41.555" v="6612" actId="478"/>
          <ac:spMkLst>
            <pc:docMk/>
            <pc:sldMk cId="11290407" sldId="290"/>
            <ac:spMk id="64" creationId="{AFDF8856-E359-441B-ADE6-85001440CEB4}"/>
          </ac:spMkLst>
        </pc:spChg>
        <pc:spChg chg="del">
          <ac:chgData name="Xing Jerry" userId="05d373c1f42877cb" providerId="LiveId" clId="{F1640CFC-D6DF-4CF6-9450-642E65F784EB}" dt="2019-10-06T15:29:41.555" v="6612" actId="478"/>
          <ac:spMkLst>
            <pc:docMk/>
            <pc:sldMk cId="11290407" sldId="290"/>
            <ac:spMk id="71" creationId="{79ED98BE-9711-4402-ACE6-5ABCC6801EC6}"/>
          </ac:spMkLst>
        </pc:spChg>
        <pc:spChg chg="del">
          <ac:chgData name="Xing Jerry" userId="05d373c1f42877cb" providerId="LiveId" clId="{F1640CFC-D6DF-4CF6-9450-642E65F784EB}" dt="2019-10-06T15:29:41.555" v="6612" actId="478"/>
          <ac:spMkLst>
            <pc:docMk/>
            <pc:sldMk cId="11290407" sldId="290"/>
            <ac:spMk id="72" creationId="{0B4DF1EF-99DF-4448-853A-8BD8AB364681}"/>
          </ac:spMkLst>
        </pc:spChg>
        <pc:spChg chg="del">
          <ac:chgData name="Xing Jerry" userId="05d373c1f42877cb" providerId="LiveId" clId="{F1640CFC-D6DF-4CF6-9450-642E65F784EB}" dt="2019-10-06T15:29:41.555" v="6612" actId="478"/>
          <ac:spMkLst>
            <pc:docMk/>
            <pc:sldMk cId="11290407" sldId="290"/>
            <ac:spMk id="73" creationId="{454A107F-D0FE-483F-B8E7-697512F8E971}"/>
          </ac:spMkLst>
        </pc:spChg>
        <pc:spChg chg="del">
          <ac:chgData name="Xing Jerry" userId="05d373c1f42877cb" providerId="LiveId" clId="{F1640CFC-D6DF-4CF6-9450-642E65F784EB}" dt="2019-10-06T15:29:41.555" v="6612" actId="478"/>
          <ac:spMkLst>
            <pc:docMk/>
            <pc:sldMk cId="11290407" sldId="290"/>
            <ac:spMk id="74" creationId="{CA1D01E8-EAFF-405E-B7FA-3EA41620B740}"/>
          </ac:spMkLst>
        </pc:spChg>
        <pc:spChg chg="del">
          <ac:chgData name="Xing Jerry" userId="05d373c1f42877cb" providerId="LiveId" clId="{F1640CFC-D6DF-4CF6-9450-642E65F784EB}" dt="2019-10-06T15:29:41.555" v="6612" actId="478"/>
          <ac:spMkLst>
            <pc:docMk/>
            <pc:sldMk cId="11290407" sldId="290"/>
            <ac:spMk id="75" creationId="{365138BF-97E9-49B1-8000-B174F5A00B93}"/>
          </ac:spMkLst>
        </pc:spChg>
        <pc:spChg chg="del">
          <ac:chgData name="Xing Jerry" userId="05d373c1f42877cb" providerId="LiveId" clId="{F1640CFC-D6DF-4CF6-9450-642E65F784EB}" dt="2019-10-06T15:29:41.555" v="6612" actId="478"/>
          <ac:spMkLst>
            <pc:docMk/>
            <pc:sldMk cId="11290407" sldId="290"/>
            <ac:spMk id="76" creationId="{B02BC23A-A95B-4FD4-92DF-1830B8084371}"/>
          </ac:spMkLst>
        </pc:spChg>
        <pc:picChg chg="del">
          <ac:chgData name="Xing Jerry" userId="05d373c1f42877cb" providerId="LiveId" clId="{F1640CFC-D6DF-4CF6-9450-642E65F784EB}" dt="2019-10-06T15:29:41.555" v="6612" actId="478"/>
          <ac:picMkLst>
            <pc:docMk/>
            <pc:sldMk cId="11290407" sldId="290"/>
            <ac:picMk id="65" creationId="{20C2BE41-C411-4A78-925A-20F36B38CE2E}"/>
          </ac:picMkLst>
        </pc:picChg>
        <pc:picChg chg="del">
          <ac:chgData name="Xing Jerry" userId="05d373c1f42877cb" providerId="LiveId" clId="{F1640CFC-D6DF-4CF6-9450-642E65F784EB}" dt="2019-10-06T15:29:43.461" v="6613" actId="478"/>
          <ac:picMkLst>
            <pc:docMk/>
            <pc:sldMk cId="11290407" sldId="290"/>
            <ac:picMk id="66" creationId="{227B1B50-C878-4F52-B5B2-B1B01B6114A8}"/>
          </ac:picMkLst>
        </pc:picChg>
        <pc:picChg chg="del">
          <ac:chgData name="Xing Jerry" userId="05d373c1f42877cb" providerId="LiveId" clId="{F1640CFC-D6DF-4CF6-9450-642E65F784EB}" dt="2019-10-06T15:29:41.555" v="6612" actId="478"/>
          <ac:picMkLst>
            <pc:docMk/>
            <pc:sldMk cId="11290407" sldId="290"/>
            <ac:picMk id="67" creationId="{D71E8310-B492-4393-9028-C65784F180D2}"/>
          </ac:picMkLst>
        </pc:picChg>
        <pc:picChg chg="del">
          <ac:chgData name="Xing Jerry" userId="05d373c1f42877cb" providerId="LiveId" clId="{F1640CFC-D6DF-4CF6-9450-642E65F784EB}" dt="2019-10-06T15:29:41.555" v="6612" actId="478"/>
          <ac:picMkLst>
            <pc:docMk/>
            <pc:sldMk cId="11290407" sldId="290"/>
            <ac:picMk id="68" creationId="{4476886E-A512-4C9C-BE35-6AED88D93EC5}"/>
          </ac:picMkLst>
        </pc:picChg>
        <pc:picChg chg="del">
          <ac:chgData name="Xing Jerry" userId="05d373c1f42877cb" providerId="LiveId" clId="{F1640CFC-D6DF-4CF6-9450-642E65F784EB}" dt="2019-10-06T15:29:43.461" v="6613" actId="478"/>
          <ac:picMkLst>
            <pc:docMk/>
            <pc:sldMk cId="11290407" sldId="290"/>
            <ac:picMk id="69" creationId="{0633E7BB-1A0A-4727-A09D-E222E0FC88D2}"/>
          </ac:picMkLst>
        </pc:picChg>
        <pc:picChg chg="del">
          <ac:chgData name="Xing Jerry" userId="05d373c1f42877cb" providerId="LiveId" clId="{F1640CFC-D6DF-4CF6-9450-642E65F784EB}" dt="2019-10-06T15:29:41.555" v="6612" actId="478"/>
          <ac:picMkLst>
            <pc:docMk/>
            <pc:sldMk cId="11290407" sldId="290"/>
            <ac:picMk id="70" creationId="{B6CB4FB7-0F5D-46C8-AD26-230E51917A66}"/>
          </ac:picMkLst>
        </pc:picChg>
      </pc:sldChg>
      <pc:sldChg chg="modSp add">
        <pc:chgData name="Xing Jerry" userId="05d373c1f42877cb" providerId="LiveId" clId="{F1640CFC-D6DF-4CF6-9450-642E65F784EB}" dt="2019-10-06T15:31:24.036" v="6616" actId="20577"/>
        <pc:sldMkLst>
          <pc:docMk/>
          <pc:sldMk cId="3968575533" sldId="291"/>
        </pc:sldMkLst>
        <pc:spChg chg="mod">
          <ac:chgData name="Xing Jerry" userId="05d373c1f42877cb" providerId="LiveId" clId="{F1640CFC-D6DF-4CF6-9450-642E65F784EB}" dt="2019-10-06T15:31:24.036" v="6616" actId="20577"/>
          <ac:spMkLst>
            <pc:docMk/>
            <pc:sldMk cId="3968575533" sldId="291"/>
            <ac:spMk id="7" creationId="{3AF20F5E-6CEF-47F5-9923-FC4E6ABA45A1}"/>
          </ac:spMkLst>
        </pc:spChg>
      </pc:sldChg>
      <pc:sldChg chg="add">
        <pc:chgData name="Xing Jerry" userId="05d373c1f42877cb" providerId="LiveId" clId="{F1640CFC-D6DF-4CF6-9450-642E65F784EB}" dt="2019-10-06T15:31:20.545" v="6615"/>
        <pc:sldMkLst>
          <pc:docMk/>
          <pc:sldMk cId="605441707" sldId="292"/>
        </pc:sldMkLst>
      </pc:sldChg>
      <pc:sldChg chg="add">
        <pc:chgData name="Xing Jerry" userId="05d373c1f42877cb" providerId="LiveId" clId="{F1640CFC-D6DF-4CF6-9450-642E65F784EB}" dt="2019-10-06T15:31:36.832" v="6618"/>
        <pc:sldMkLst>
          <pc:docMk/>
          <pc:sldMk cId="105604597" sldId="293"/>
        </pc:sldMkLst>
      </pc:sldChg>
      <pc:sldChg chg="modSp add">
        <pc:chgData name="Xing Jerry" userId="05d373c1f42877cb" providerId="LiveId" clId="{F1640CFC-D6DF-4CF6-9450-642E65F784EB}" dt="2019-10-06T15:32:57.059" v="6637" actId="207"/>
        <pc:sldMkLst>
          <pc:docMk/>
          <pc:sldMk cId="2065320748" sldId="294"/>
        </pc:sldMkLst>
        <pc:spChg chg="mod">
          <ac:chgData name="Xing Jerry" userId="05d373c1f42877cb" providerId="LiveId" clId="{F1640CFC-D6DF-4CF6-9450-642E65F784EB}" dt="2019-10-06T15:32:57.059" v="6637" actId="207"/>
          <ac:spMkLst>
            <pc:docMk/>
            <pc:sldMk cId="2065320748" sldId="294"/>
            <ac:spMk id="7" creationId="{3AF20F5E-6CEF-47F5-9923-FC4E6ABA45A1}"/>
          </ac:spMkLst>
        </pc:spChg>
      </pc:sldChg>
      <pc:sldChg chg="modSp add">
        <pc:chgData name="Xing Jerry" userId="05d373c1f42877cb" providerId="LiveId" clId="{F1640CFC-D6DF-4CF6-9450-642E65F784EB}" dt="2019-10-06T15:33:58.580" v="6647" actId="207"/>
        <pc:sldMkLst>
          <pc:docMk/>
          <pc:sldMk cId="4149642287" sldId="295"/>
        </pc:sldMkLst>
        <pc:spChg chg="mod">
          <ac:chgData name="Xing Jerry" userId="05d373c1f42877cb" providerId="LiveId" clId="{F1640CFC-D6DF-4CF6-9450-642E65F784EB}" dt="2019-10-06T15:33:58.580" v="6647" actId="207"/>
          <ac:spMkLst>
            <pc:docMk/>
            <pc:sldMk cId="4149642287" sldId="295"/>
            <ac:spMk id="7" creationId="{3AF20F5E-6CEF-47F5-9923-FC4E6ABA45A1}"/>
          </ac:spMkLst>
        </pc:spChg>
      </pc:sldChg>
      <pc:sldChg chg="modSp add">
        <pc:chgData name="Xing Jerry" userId="05d373c1f42877cb" providerId="LiveId" clId="{F1640CFC-D6DF-4CF6-9450-642E65F784EB}" dt="2019-10-06T15:33:49.277" v="6645" actId="207"/>
        <pc:sldMkLst>
          <pc:docMk/>
          <pc:sldMk cId="2502817015" sldId="296"/>
        </pc:sldMkLst>
        <pc:spChg chg="mod">
          <ac:chgData name="Xing Jerry" userId="05d373c1f42877cb" providerId="LiveId" clId="{F1640CFC-D6DF-4CF6-9450-642E65F784EB}" dt="2019-10-06T15:33:49.277" v="6645" actId="207"/>
          <ac:spMkLst>
            <pc:docMk/>
            <pc:sldMk cId="2502817015" sldId="296"/>
            <ac:spMk id="7" creationId="{3AF20F5E-6CEF-47F5-9923-FC4E6ABA45A1}"/>
          </ac:spMkLst>
        </pc:spChg>
      </pc:sldChg>
      <pc:sldChg chg="delSp modSp add">
        <pc:chgData name="Xing Jerry" userId="05d373c1f42877cb" providerId="LiveId" clId="{F1640CFC-D6DF-4CF6-9450-642E65F784EB}" dt="2019-10-06T15:39:00.807" v="6652" actId="478"/>
        <pc:sldMkLst>
          <pc:docMk/>
          <pc:sldMk cId="3527438555" sldId="297"/>
        </pc:sldMkLst>
        <pc:spChg chg="mod">
          <ac:chgData name="Xing Jerry" userId="05d373c1f42877cb" providerId="LiveId" clId="{F1640CFC-D6DF-4CF6-9450-642E65F784EB}" dt="2019-10-06T15:38:57.368" v="6651" actId="1076"/>
          <ac:spMkLst>
            <pc:docMk/>
            <pc:sldMk cId="3527438555" sldId="297"/>
            <ac:spMk id="2" creationId="{59059519-F3D0-4020-86BF-D4E711CA2037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39" creationId="{FBB35FF0-33CE-4DEE-A112-7E8ADF806513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40" creationId="{C24D57BD-B4CE-481B-9D19-0CC1E71C1BC8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41" creationId="{A90F369D-2D5B-4911-B6F2-A4D9F64BDEA9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42" creationId="{99D0C720-013A-4D20-B905-22AA46F327EB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43" creationId="{5D0B8321-46DC-431C-AC53-5E495537CD92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44" creationId="{B8605AE9-0D3E-4502-BCC7-75F1467006D1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45" creationId="{20BB87E7-924B-44F2-9C00-C3463A3BC78C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46" creationId="{369006E0-F7C6-49D3-9D28-92FF5512C0E3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47" creationId="{957B8348-8CAD-46BA-9419-D7DBA0D8CF0D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48" creationId="{067FCB5D-7E1A-491B-AD2C-E48352111A9B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49" creationId="{EE588741-D80F-4E63-8466-FE7F7624B4AA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50" creationId="{DCC41C9A-9183-4FC1-A510-479B795989B5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55" creationId="{3619391C-8748-4CC2-A46E-8590D813C020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56" creationId="{08691BAE-38D3-402A-9623-8BFDE736B552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62" creationId="{E2498881-445D-4A24-8971-1D920EE3FA8E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63" creationId="{3B08E2D1-2379-4940-A663-4E4197E2A8A4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64" creationId="{CB75B902-4DFB-4E4A-9061-6F66CCB7E794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65" creationId="{CCC39F5E-2E16-40D1-88C1-F0F2E0D7EF9B}"/>
          </ac:spMkLst>
        </pc:spChg>
        <pc:spChg chg="del">
          <ac:chgData name="Xing Jerry" userId="05d373c1f42877cb" providerId="LiveId" clId="{F1640CFC-D6DF-4CF6-9450-642E65F784EB}" dt="2019-10-06T15:39:00.807" v="6652" actId="478"/>
          <ac:spMkLst>
            <pc:docMk/>
            <pc:sldMk cId="3527438555" sldId="297"/>
            <ac:spMk id="66" creationId="{4E4C25C3-71BA-48EE-94A6-CB96D40341C3}"/>
          </ac:spMkLst>
        </pc:spChg>
        <pc:grpChg chg="del">
          <ac:chgData name="Xing Jerry" userId="05d373c1f42877cb" providerId="LiveId" clId="{F1640CFC-D6DF-4CF6-9450-642E65F784EB}" dt="2019-10-06T15:39:00.807" v="6652" actId="478"/>
          <ac:grpSpMkLst>
            <pc:docMk/>
            <pc:sldMk cId="3527438555" sldId="297"/>
            <ac:grpSpMk id="51" creationId="{F903E0FD-7364-4CE5-8144-3AE81B2BE104}"/>
          </ac:grpSpMkLst>
        </pc:grpChg>
        <pc:grpChg chg="del">
          <ac:chgData name="Xing Jerry" userId="05d373c1f42877cb" providerId="LiveId" clId="{F1640CFC-D6DF-4CF6-9450-642E65F784EB}" dt="2019-10-06T15:39:00.807" v="6652" actId="478"/>
          <ac:grpSpMkLst>
            <pc:docMk/>
            <pc:sldMk cId="3527438555" sldId="297"/>
            <ac:grpSpMk id="57" creationId="{FB2C7274-3FD8-401A-A096-8818817BE2DD}"/>
          </ac:grpSpMkLst>
        </pc:grpChg>
        <pc:picChg chg="del">
          <ac:chgData name="Xing Jerry" userId="05d373c1f42877cb" providerId="LiveId" clId="{F1640CFC-D6DF-4CF6-9450-642E65F784EB}" dt="2019-10-06T15:39:00.807" v="6652" actId="478"/>
          <ac:picMkLst>
            <pc:docMk/>
            <pc:sldMk cId="3527438555" sldId="297"/>
            <ac:picMk id="60" creationId="{6C824D25-123F-406C-804F-2C88C37731A0}"/>
          </ac:picMkLst>
        </pc:picChg>
        <pc:cxnChg chg="mod">
          <ac:chgData name="Xing Jerry" userId="05d373c1f42877cb" providerId="LiveId" clId="{F1640CFC-D6DF-4CF6-9450-642E65F784EB}" dt="2019-10-06T15:39:00.807" v="6652" actId="478"/>
          <ac:cxnSpMkLst>
            <pc:docMk/>
            <pc:sldMk cId="3527438555" sldId="297"/>
            <ac:cxnSpMk id="53" creationId="{A61BF51E-220A-42EA-B9C9-4AA60418B999}"/>
          </ac:cxnSpMkLst>
        </pc:cxnChg>
        <pc:cxnChg chg="mod">
          <ac:chgData name="Xing Jerry" userId="05d373c1f42877cb" providerId="LiveId" clId="{F1640CFC-D6DF-4CF6-9450-642E65F784EB}" dt="2019-10-06T15:39:00.807" v="6652" actId="478"/>
          <ac:cxnSpMkLst>
            <pc:docMk/>
            <pc:sldMk cId="3527438555" sldId="297"/>
            <ac:cxnSpMk id="54" creationId="{7122B495-B143-470C-9C48-58A895E9B10E}"/>
          </ac:cxnSpMkLst>
        </pc:cxnChg>
      </pc:sldChg>
      <pc:sldChg chg="delSp modSp add">
        <pc:chgData name="Xing Jerry" userId="05d373c1f42877cb" providerId="LiveId" clId="{F1640CFC-D6DF-4CF6-9450-642E65F784EB}" dt="2019-10-06T15:39:44.526" v="6667" actId="1076"/>
        <pc:sldMkLst>
          <pc:docMk/>
          <pc:sldMk cId="2274377699" sldId="298"/>
        </pc:sldMkLst>
        <pc:spChg chg="del mod">
          <ac:chgData name="Xing Jerry" userId="05d373c1f42877cb" providerId="LiveId" clId="{F1640CFC-D6DF-4CF6-9450-642E65F784EB}" dt="2019-10-06T15:39:30.194" v="6664" actId="478"/>
          <ac:spMkLst>
            <pc:docMk/>
            <pc:sldMk cId="2274377699" sldId="298"/>
            <ac:spMk id="20" creationId="{7F265111-4A48-46BC-A428-534E46F4CF27}"/>
          </ac:spMkLst>
        </pc:spChg>
        <pc:spChg chg="mod">
          <ac:chgData name="Xing Jerry" userId="05d373c1f42877cb" providerId="LiveId" clId="{F1640CFC-D6DF-4CF6-9450-642E65F784EB}" dt="2019-10-06T15:39:28.114" v="6663" actId="1076"/>
          <ac:spMkLst>
            <pc:docMk/>
            <pc:sldMk cId="2274377699" sldId="298"/>
            <ac:spMk id="65" creationId="{597AC308-8A90-4CA3-A9C8-E0D6C87B1AE7}"/>
          </ac:spMkLst>
        </pc:spChg>
        <pc:spChg chg="mod">
          <ac:chgData name="Xing Jerry" userId="05d373c1f42877cb" providerId="LiveId" clId="{F1640CFC-D6DF-4CF6-9450-642E65F784EB}" dt="2019-10-06T15:39:44.526" v="6667" actId="1076"/>
          <ac:spMkLst>
            <pc:docMk/>
            <pc:sldMk cId="2274377699" sldId="298"/>
            <ac:spMk id="68" creationId="{138B96DB-D1A7-499C-9D5D-87BD840F6492}"/>
          </ac:spMkLst>
        </pc:spChg>
        <pc:spChg chg="del">
          <ac:chgData name="Xing Jerry" userId="05d373c1f42877cb" providerId="LiveId" clId="{F1640CFC-D6DF-4CF6-9450-642E65F784EB}" dt="2019-10-06T15:39:30.194" v="6664" actId="478"/>
          <ac:spMkLst>
            <pc:docMk/>
            <pc:sldMk cId="2274377699" sldId="298"/>
            <ac:spMk id="70" creationId="{E6EC1471-FD51-459F-98F5-117E89ECC8A3}"/>
          </ac:spMkLst>
        </pc:spChg>
        <pc:spChg chg="del mod">
          <ac:chgData name="Xing Jerry" userId="05d373c1f42877cb" providerId="LiveId" clId="{F1640CFC-D6DF-4CF6-9450-642E65F784EB}" dt="2019-10-06T15:39:30.194" v="6664" actId="478"/>
          <ac:spMkLst>
            <pc:docMk/>
            <pc:sldMk cId="2274377699" sldId="298"/>
            <ac:spMk id="71" creationId="{F71E6BDD-FD77-4DC2-9588-C27EE29C02A5}"/>
          </ac:spMkLst>
        </pc:spChg>
        <pc:spChg chg="del mod">
          <ac:chgData name="Xing Jerry" userId="05d373c1f42877cb" providerId="LiveId" clId="{F1640CFC-D6DF-4CF6-9450-642E65F784EB}" dt="2019-10-06T15:39:30.194" v="6664" actId="478"/>
          <ac:spMkLst>
            <pc:docMk/>
            <pc:sldMk cId="2274377699" sldId="298"/>
            <ac:spMk id="73" creationId="{1966DFD7-5921-48B5-BCB8-2F161AAFE49B}"/>
          </ac:spMkLst>
        </pc:spChg>
        <pc:spChg chg="del">
          <ac:chgData name="Xing Jerry" userId="05d373c1f42877cb" providerId="LiveId" clId="{F1640CFC-D6DF-4CF6-9450-642E65F784EB}" dt="2019-10-06T15:39:32.201" v="6665" actId="478"/>
          <ac:spMkLst>
            <pc:docMk/>
            <pc:sldMk cId="2274377699" sldId="298"/>
            <ac:spMk id="74" creationId="{083182BA-16A3-44CA-ACC1-A772EBFD2FF3}"/>
          </ac:spMkLst>
        </pc:spChg>
        <pc:spChg chg="del mod">
          <ac:chgData name="Xing Jerry" userId="05d373c1f42877cb" providerId="LiveId" clId="{F1640CFC-D6DF-4CF6-9450-642E65F784EB}" dt="2019-10-06T15:39:30.194" v="6664" actId="478"/>
          <ac:spMkLst>
            <pc:docMk/>
            <pc:sldMk cId="2274377699" sldId="298"/>
            <ac:spMk id="76" creationId="{60905935-E1E5-4B7F-9CDB-1E4C693F0FB6}"/>
          </ac:spMkLst>
        </pc:spChg>
        <pc:spChg chg="mod">
          <ac:chgData name="Xing Jerry" userId="05d373c1f42877cb" providerId="LiveId" clId="{F1640CFC-D6DF-4CF6-9450-642E65F784EB}" dt="2019-10-06T15:39:44.526" v="6667" actId="1076"/>
          <ac:spMkLst>
            <pc:docMk/>
            <pc:sldMk cId="2274377699" sldId="298"/>
            <ac:spMk id="79" creationId="{BB278993-EB59-4BF1-830E-C02890C5DD96}"/>
          </ac:spMkLst>
        </pc:spChg>
        <pc:spChg chg="mod">
          <ac:chgData name="Xing Jerry" userId="05d373c1f42877cb" providerId="LiveId" clId="{F1640CFC-D6DF-4CF6-9450-642E65F784EB}" dt="2019-10-06T15:39:40.798" v="6666" actId="1076"/>
          <ac:spMkLst>
            <pc:docMk/>
            <pc:sldMk cId="2274377699" sldId="298"/>
            <ac:spMk id="80" creationId="{0516459F-A758-4CFC-83AE-685BCA36A5B8}"/>
          </ac:spMkLst>
        </pc:spChg>
        <pc:cxnChg chg="del mod">
          <ac:chgData name="Xing Jerry" userId="05d373c1f42877cb" providerId="LiveId" clId="{F1640CFC-D6DF-4CF6-9450-642E65F784EB}" dt="2019-10-06T15:39:30.194" v="6664" actId="478"/>
          <ac:cxnSpMkLst>
            <pc:docMk/>
            <pc:sldMk cId="2274377699" sldId="298"/>
            <ac:cxnSpMk id="81" creationId="{29B6AB19-F96F-493D-BCC4-530FC622C768}"/>
          </ac:cxnSpMkLst>
        </pc:cxnChg>
        <pc:cxnChg chg="del mod">
          <ac:chgData name="Xing Jerry" userId="05d373c1f42877cb" providerId="LiveId" clId="{F1640CFC-D6DF-4CF6-9450-642E65F784EB}" dt="2019-10-06T15:39:30.194" v="6664" actId="478"/>
          <ac:cxnSpMkLst>
            <pc:docMk/>
            <pc:sldMk cId="2274377699" sldId="298"/>
            <ac:cxnSpMk id="82" creationId="{7D9F8FE0-DFC3-47FB-9BD6-7864866EB2E3}"/>
          </ac:cxnSpMkLst>
        </pc:cxnChg>
        <pc:cxnChg chg="del mod">
          <ac:chgData name="Xing Jerry" userId="05d373c1f42877cb" providerId="LiveId" clId="{F1640CFC-D6DF-4CF6-9450-642E65F784EB}" dt="2019-10-06T15:39:30.194" v="6664" actId="478"/>
          <ac:cxnSpMkLst>
            <pc:docMk/>
            <pc:sldMk cId="2274377699" sldId="298"/>
            <ac:cxnSpMk id="85" creationId="{B5FB297B-5068-4949-A718-24B1CE109C93}"/>
          </ac:cxnSpMkLst>
        </pc:cxnChg>
      </pc:sldChg>
      <pc:sldChg chg="delSp modSp add">
        <pc:chgData name="Xing Jerry" userId="05d373c1f42877cb" providerId="LiveId" clId="{F1640CFC-D6DF-4CF6-9450-642E65F784EB}" dt="2019-10-06T15:39:57.853" v="6669" actId="478"/>
        <pc:sldMkLst>
          <pc:docMk/>
          <pc:sldMk cId="3713103793" sldId="299"/>
        </pc:sldMkLst>
        <pc:spChg chg="del">
          <ac:chgData name="Xing Jerry" userId="05d373c1f42877cb" providerId="LiveId" clId="{F1640CFC-D6DF-4CF6-9450-642E65F784EB}" dt="2019-10-06T15:39:57.853" v="6669" actId="478"/>
          <ac:spMkLst>
            <pc:docMk/>
            <pc:sldMk cId="3713103793" sldId="299"/>
            <ac:spMk id="70" creationId="{E6EC1471-FD51-459F-98F5-117E89ECC8A3}"/>
          </ac:spMkLst>
        </pc:spChg>
        <pc:spChg chg="del mod">
          <ac:chgData name="Xing Jerry" userId="05d373c1f42877cb" providerId="LiveId" clId="{F1640CFC-D6DF-4CF6-9450-642E65F784EB}" dt="2019-10-06T15:39:57.853" v="6669" actId="478"/>
          <ac:spMkLst>
            <pc:docMk/>
            <pc:sldMk cId="3713103793" sldId="299"/>
            <ac:spMk id="71" creationId="{F71E6BDD-FD77-4DC2-9588-C27EE29C02A5}"/>
          </ac:spMkLst>
        </pc:spChg>
        <pc:cxnChg chg="del mod">
          <ac:chgData name="Xing Jerry" userId="05d373c1f42877cb" providerId="LiveId" clId="{F1640CFC-D6DF-4CF6-9450-642E65F784EB}" dt="2019-10-06T15:39:57.853" v="6669" actId="478"/>
          <ac:cxnSpMkLst>
            <pc:docMk/>
            <pc:sldMk cId="3713103793" sldId="299"/>
            <ac:cxnSpMk id="81" creationId="{29B6AB19-F96F-493D-BCC4-530FC622C768}"/>
          </ac:cxnSpMkLst>
        </pc:cxnChg>
        <pc:cxnChg chg="del mod">
          <ac:chgData name="Xing Jerry" userId="05d373c1f42877cb" providerId="LiveId" clId="{F1640CFC-D6DF-4CF6-9450-642E65F784EB}" dt="2019-10-06T15:39:57.853" v="6669" actId="478"/>
          <ac:cxnSpMkLst>
            <pc:docMk/>
            <pc:sldMk cId="3713103793" sldId="299"/>
            <ac:cxnSpMk id="82" creationId="{7D9F8FE0-DFC3-47FB-9BD6-7864866EB2E3}"/>
          </ac:cxnSpMkLst>
        </pc:cxnChg>
      </pc:sldChg>
      <pc:sldChg chg="add">
        <pc:chgData name="Xing Jerry" userId="05d373c1f42877cb" providerId="LiveId" clId="{F1640CFC-D6DF-4CF6-9450-642E65F784EB}" dt="2019-10-06T15:39:07.045" v="6655"/>
        <pc:sldMkLst>
          <pc:docMk/>
          <pc:sldMk cId="1441692393" sldId="300"/>
        </pc:sldMkLst>
      </pc:sldChg>
      <pc:sldChg chg="add">
        <pc:chgData name="Xing Jerry" userId="05d373c1f42877cb" providerId="LiveId" clId="{F1640CFC-D6DF-4CF6-9450-642E65F784EB}" dt="2019-10-06T15:55:14.341" v="7114"/>
        <pc:sldMkLst>
          <pc:docMk/>
          <pc:sldMk cId="1755237643" sldId="301"/>
        </pc:sldMkLst>
      </pc:sldChg>
      <pc:sldChg chg="modSp add">
        <pc:chgData name="Xing Jerry" userId="05d373c1f42877cb" providerId="LiveId" clId="{F1640CFC-D6DF-4CF6-9450-642E65F784EB}" dt="2019-10-06T15:55:24.353" v="7119" actId="20577"/>
        <pc:sldMkLst>
          <pc:docMk/>
          <pc:sldMk cId="1992974885" sldId="302"/>
        </pc:sldMkLst>
        <pc:spChg chg="mod">
          <ac:chgData name="Xing Jerry" userId="05d373c1f42877cb" providerId="LiveId" clId="{F1640CFC-D6DF-4CF6-9450-642E65F784EB}" dt="2019-10-06T15:55:24.353" v="7119" actId="20577"/>
          <ac:spMkLst>
            <pc:docMk/>
            <pc:sldMk cId="1992974885" sldId="302"/>
            <ac:spMk id="3" creationId="{4020AE06-6B09-4C1E-ACFC-6F7C044AAA6F}"/>
          </ac:spMkLst>
        </pc:spChg>
      </pc:sldChg>
      <pc:sldChg chg="modSp add">
        <pc:chgData name="Xing Jerry" userId="05d373c1f42877cb" providerId="LiveId" clId="{F1640CFC-D6DF-4CF6-9450-642E65F784EB}" dt="2019-10-06T15:55:27.341" v="7120" actId="20577"/>
        <pc:sldMkLst>
          <pc:docMk/>
          <pc:sldMk cId="2066632900" sldId="303"/>
        </pc:sldMkLst>
        <pc:spChg chg="mod">
          <ac:chgData name="Xing Jerry" userId="05d373c1f42877cb" providerId="LiveId" clId="{F1640CFC-D6DF-4CF6-9450-642E65F784EB}" dt="2019-10-06T15:55:27.341" v="7120" actId="20577"/>
          <ac:spMkLst>
            <pc:docMk/>
            <pc:sldMk cId="2066632900" sldId="303"/>
            <ac:spMk id="3" creationId="{4020AE06-6B09-4C1E-ACFC-6F7C044AAA6F}"/>
          </ac:spMkLst>
        </pc:spChg>
      </pc:sldChg>
      <pc:sldChg chg="add">
        <pc:chgData name="Xing Jerry" userId="05d373c1f42877cb" providerId="LiveId" clId="{F1640CFC-D6DF-4CF6-9450-642E65F784EB}" dt="2019-10-06T15:55:14.924" v="7117"/>
        <pc:sldMkLst>
          <pc:docMk/>
          <pc:sldMk cId="3844717453" sldId="304"/>
        </pc:sldMkLst>
      </pc:sldChg>
      <pc:sldMasterChg chg="modSp add del setBg addSldLayout delSldLayout modSldLayout">
        <pc:chgData name="Xing Jerry" userId="05d373c1f42877cb" providerId="LiveId" clId="{F1640CFC-D6DF-4CF6-9450-642E65F784EB}" dt="2019-10-05T20:18:03.428" v="4968" actId="207"/>
        <pc:sldMasterMkLst>
          <pc:docMk/>
          <pc:sldMasterMk cId="2484668674" sldId="2147483648"/>
        </pc:sldMasterMkLst>
        <pc:spChg chg="mod">
          <ac:chgData name="Xing Jerry" userId="05d373c1f42877cb" providerId="LiveId" clId="{F1640CFC-D6DF-4CF6-9450-642E65F784EB}" dt="2019-10-04T13:20:44.316" v="354" actId="14100"/>
          <ac:spMkLst>
            <pc:docMk/>
            <pc:sldMasterMk cId="2484668674" sldId="2147483648"/>
            <ac:spMk id="2" creationId="{5C292C81-285D-43C7-A1B3-5222870AED0B}"/>
          </ac:spMkLst>
        </pc:spChg>
        <pc:spChg chg="mod">
          <ac:chgData name="Xing Jerry" userId="05d373c1f42877cb" providerId="LiveId" clId="{F1640CFC-D6DF-4CF6-9450-642E65F784EB}" dt="2019-10-04T13:20:42.238" v="353" actId="14100"/>
          <ac:spMkLst>
            <pc:docMk/>
            <pc:sldMasterMk cId="2484668674" sldId="2147483648"/>
            <ac:spMk id="3" creationId="{5B61E9FD-3306-4BBE-AFD3-3DD11AFA468B}"/>
          </ac:spMkLst>
        </pc:spChg>
        <pc:spChg chg="mod">
          <ac:chgData name="Xing Jerry" userId="05d373c1f42877cb" providerId="LiveId" clId="{F1640CFC-D6DF-4CF6-9450-642E65F784EB}" dt="2019-10-04T13:20:39.273" v="352" actId="1076"/>
          <ac:spMkLst>
            <pc:docMk/>
            <pc:sldMasterMk cId="2484668674" sldId="2147483648"/>
            <ac:spMk id="6" creationId="{3385DB61-CF61-42F2-88FC-4920AE42C732}"/>
          </ac:spMkLst>
        </pc:spChg>
        <pc:sldLayoutChg chg="addSp delSp modSp add del setBg">
          <pc:chgData name="Xing Jerry" userId="05d373c1f42877cb" providerId="LiveId" clId="{F1640CFC-D6DF-4CF6-9450-642E65F784EB}" dt="2019-10-04T13:35:51.797" v="594" actId="207"/>
          <pc:sldLayoutMkLst>
            <pc:docMk/>
            <pc:sldMasterMk cId="2484668674" sldId="2147483648"/>
            <pc:sldLayoutMk cId="488444131" sldId="2147483649"/>
          </pc:sldLayoutMkLst>
          <pc:spChg chg="mod">
            <ac:chgData name="Xing Jerry" userId="05d373c1f42877cb" providerId="LiveId" clId="{F1640CFC-D6DF-4CF6-9450-642E65F784EB}" dt="2019-10-04T13:25:22.017" v="456" actId="207"/>
            <ac:spMkLst>
              <pc:docMk/>
              <pc:sldMasterMk cId="2484668674" sldId="2147483648"/>
              <pc:sldLayoutMk cId="488444131" sldId="2147483649"/>
              <ac:spMk id="2" creationId="{BC08379A-6426-4EA7-B185-F1055D36BEED}"/>
            </ac:spMkLst>
          </pc:spChg>
          <pc:spChg chg="mod">
            <ac:chgData name="Xing Jerry" userId="05d373c1f42877cb" providerId="LiveId" clId="{F1640CFC-D6DF-4CF6-9450-642E65F784EB}" dt="2019-10-04T13:25:22.017" v="456" actId="207"/>
            <ac:spMkLst>
              <pc:docMk/>
              <pc:sldMasterMk cId="2484668674" sldId="2147483648"/>
              <pc:sldLayoutMk cId="488444131" sldId="2147483649"/>
              <ac:spMk id="3" creationId="{4F27F774-27AE-4AAE-959F-2C6254C6D934}"/>
            </ac:spMkLst>
          </pc:spChg>
          <pc:spChg chg="mod">
            <ac:chgData name="Xing Jerry" userId="05d373c1f42877cb" providerId="LiveId" clId="{F1640CFC-D6DF-4CF6-9450-642E65F784EB}" dt="2019-10-04T13:30:09.076" v="498" actId="14100"/>
            <ac:spMkLst>
              <pc:docMk/>
              <pc:sldMasterMk cId="2484668674" sldId="2147483648"/>
              <pc:sldLayoutMk cId="488444131" sldId="2147483649"/>
              <ac:spMk id="4" creationId="{179EE25E-C566-48ED-9513-62236C21ECBA}"/>
            </ac:spMkLst>
          </pc:spChg>
          <pc:spChg chg="add mod ord">
            <ac:chgData name="Xing Jerry" userId="05d373c1f42877cb" providerId="LiveId" clId="{F1640CFC-D6DF-4CF6-9450-642E65F784EB}" dt="2019-10-04T13:35:51.797" v="594" actId="207"/>
            <ac:spMkLst>
              <pc:docMk/>
              <pc:sldMasterMk cId="2484668674" sldId="2147483648"/>
              <pc:sldLayoutMk cId="488444131" sldId="2147483649"/>
              <ac:spMk id="7" creationId="{D872A1CA-A6F1-4CAF-856B-51034951C96F}"/>
            </ac:spMkLst>
          </pc:spChg>
          <pc:spChg chg="add del">
            <ac:chgData name="Xing Jerry" userId="05d373c1f42877cb" providerId="LiveId" clId="{F1640CFC-D6DF-4CF6-9450-642E65F784EB}" dt="2019-10-04T13:33:11.794" v="549"/>
            <ac:spMkLst>
              <pc:docMk/>
              <pc:sldMasterMk cId="2484668674" sldId="2147483648"/>
              <pc:sldLayoutMk cId="488444131" sldId="2147483649"/>
              <ac:spMk id="49" creationId="{77977E1A-2968-4E28-9846-34FBECEC741D}"/>
            </ac:spMkLst>
          </pc:spChg>
          <pc:grpChg chg="add mod">
            <ac:chgData name="Xing Jerry" userId="05d373c1f42877cb" providerId="LiveId" clId="{F1640CFC-D6DF-4CF6-9450-642E65F784EB}" dt="2019-10-04T13:33:19.662" v="552" actId="1076"/>
            <ac:grpSpMkLst>
              <pc:docMk/>
              <pc:sldMasterMk cId="2484668674" sldId="2147483648"/>
              <pc:sldLayoutMk cId="488444131" sldId="2147483649"/>
              <ac:grpSpMk id="48" creationId="{E04F15CF-265A-45D7-8C92-5865135E7734}"/>
            </ac:grpSpMkLst>
          </pc:grpChg>
          <pc:grpChg chg="add mod">
            <ac:chgData name="Xing Jerry" userId="05d373c1f42877cb" providerId="LiveId" clId="{F1640CFC-D6DF-4CF6-9450-642E65F784EB}" dt="2019-10-04T13:33:22.808" v="553" actId="1076"/>
            <ac:grpSpMkLst>
              <pc:docMk/>
              <pc:sldMasterMk cId="2484668674" sldId="2147483648"/>
              <pc:sldLayoutMk cId="488444131" sldId="2147483649"/>
              <ac:grpSpMk id="50" creationId="{78C9C71F-33D8-44BA-94E4-67DC727B8C44}"/>
            </ac:grpSpMkLst>
          </pc:grpChg>
          <pc:grpChg chg="add mod">
            <ac:chgData name="Xing Jerry" userId="05d373c1f42877cb" providerId="LiveId" clId="{F1640CFC-D6DF-4CF6-9450-642E65F784EB}" dt="2019-10-04T13:33:27.323" v="555" actId="1076"/>
            <ac:grpSpMkLst>
              <pc:docMk/>
              <pc:sldMasterMk cId="2484668674" sldId="2147483648"/>
              <pc:sldLayoutMk cId="488444131" sldId="2147483649"/>
              <ac:grpSpMk id="71" creationId="{9E2D97E1-C5A8-4AD5-8D27-392AF84A9F49}"/>
            </ac:grpSpMkLst>
          </pc:grpChg>
          <pc:grpChg chg="add mod">
            <ac:chgData name="Xing Jerry" userId="05d373c1f42877cb" providerId="LiveId" clId="{F1640CFC-D6DF-4CF6-9450-642E65F784EB}" dt="2019-10-04T13:33:32.662" v="557" actId="1076"/>
            <ac:grpSpMkLst>
              <pc:docMk/>
              <pc:sldMasterMk cId="2484668674" sldId="2147483648"/>
              <pc:sldLayoutMk cId="488444131" sldId="2147483649"/>
              <ac:grpSpMk id="92" creationId="{93EB53D5-EDB8-435F-B7F2-A9DF0FB04A75}"/>
            </ac:grpSpMkLst>
          </pc:grpChg>
          <pc:grpChg chg="add mod">
            <ac:chgData name="Xing Jerry" userId="05d373c1f42877cb" providerId="LiveId" clId="{F1640CFC-D6DF-4CF6-9450-642E65F784EB}" dt="2019-10-04T13:33:37.477" v="559" actId="1076"/>
            <ac:grpSpMkLst>
              <pc:docMk/>
              <pc:sldMasterMk cId="2484668674" sldId="2147483648"/>
              <pc:sldLayoutMk cId="488444131" sldId="2147483649"/>
              <ac:grpSpMk id="113" creationId="{A6CC075D-C90F-4BD6-8617-48A515927A43}"/>
            </ac:grpSpMkLst>
          </pc:grpChg>
          <pc:grpChg chg="add mod">
            <ac:chgData name="Xing Jerry" userId="05d373c1f42877cb" providerId="LiveId" clId="{F1640CFC-D6DF-4CF6-9450-642E65F784EB}" dt="2019-10-04T13:33:44.102" v="562" actId="1076"/>
            <ac:grpSpMkLst>
              <pc:docMk/>
              <pc:sldMasterMk cId="2484668674" sldId="2147483648"/>
              <pc:sldLayoutMk cId="488444131" sldId="2147483649"/>
              <ac:grpSpMk id="134" creationId="{7B614C52-7DD4-4CE4-988A-1F887A3C311A}"/>
            </ac:grpSpMkLst>
          </pc:grpChg>
          <pc:grpChg chg="add mod">
            <ac:chgData name="Xing Jerry" userId="05d373c1f42877cb" providerId="LiveId" clId="{F1640CFC-D6DF-4CF6-9450-642E65F784EB}" dt="2019-10-04T13:33:52.288" v="565" actId="1076"/>
            <ac:grpSpMkLst>
              <pc:docMk/>
              <pc:sldMasterMk cId="2484668674" sldId="2147483648"/>
              <pc:sldLayoutMk cId="488444131" sldId="2147483649"/>
              <ac:grpSpMk id="155" creationId="{545FAC2E-E782-4A82-8323-C2267E0CFD47}"/>
            </ac:grpSpMkLst>
          </pc:grpChg>
          <pc:grpChg chg="add mod">
            <ac:chgData name="Xing Jerry" userId="05d373c1f42877cb" providerId="LiveId" clId="{F1640CFC-D6DF-4CF6-9450-642E65F784EB}" dt="2019-10-04T13:34:06.020" v="569" actId="1076"/>
            <ac:grpSpMkLst>
              <pc:docMk/>
              <pc:sldMasterMk cId="2484668674" sldId="2147483648"/>
              <pc:sldLayoutMk cId="488444131" sldId="2147483649"/>
              <ac:grpSpMk id="176" creationId="{49BD1023-46FE-4E93-A7BA-1F19C20A92FF}"/>
            </ac:grpSpMkLst>
          </pc:grpChg>
          <pc:grpChg chg="add mod">
            <ac:chgData name="Xing Jerry" userId="05d373c1f42877cb" providerId="LiveId" clId="{F1640CFC-D6DF-4CF6-9450-642E65F784EB}" dt="2019-10-04T13:34:11.458" v="571" actId="1076"/>
            <ac:grpSpMkLst>
              <pc:docMk/>
              <pc:sldMasterMk cId="2484668674" sldId="2147483648"/>
              <pc:sldLayoutMk cId="488444131" sldId="2147483649"/>
              <ac:grpSpMk id="197" creationId="{B4766FAD-A3E0-4EEB-83C1-A9DF91289F11}"/>
            </ac:grpSpMkLst>
          </pc:grp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9" creationId="{EA962DC8-4812-410D-9712-E47F4836B838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11" creationId="{4ADE57C9-5E1E-4CCB-A00C-FC53F25B43F0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13" creationId="{5BD6B25B-1526-4128-BDBD-35BCFB7CB3CE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15" creationId="{A85C6939-723F-447B-BCAF-2E0CB34BBC56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17" creationId="{1B5E6290-5185-487B-8BA9-91D441E45062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19" creationId="{EA2691E2-7CF9-46EE-82F9-5B9D696F5B98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21" creationId="{BE9D1F31-E88E-4147-9BBD-FD8DE6AA0DED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23" creationId="{0E01C00F-A794-4AB3-9250-EA9DE1C605A7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25" creationId="{DE7D8BDF-D586-420A-BA13-FB09367CC129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27" creationId="{33EA58EB-FE55-4428-897D-558F46F0B8A1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29" creationId="{9FA502B5-A1A0-4A73-8173-08029B2ABE98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31" creationId="{B7D227EE-E0E7-499B-9692-FA997D1040EF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33" creationId="{EAF14FF4-0B23-4DC3-A0A0-4568384FE438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35" creationId="{6CD52BFF-DE49-4274-A4C2-B57BD341FDA7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37" creationId="{58F306E3-79A1-4F1A-B105-767346225764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39" creationId="{E95CB059-29EC-4938-8297-716DB6B05B71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41" creationId="{91412077-2020-4446-80D6-E560115D57B3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43" creationId="{577F78DB-D2B1-47A8-9E73-154557937BFA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45" creationId="{A1CA98EF-8959-444F-BA18-528819EFE0A9}"/>
            </ac:picMkLst>
          </pc:picChg>
          <pc:picChg chg="add mod">
            <ac:chgData name="Xing Jerry" userId="05d373c1f42877cb" providerId="LiveId" clId="{F1640CFC-D6DF-4CF6-9450-642E65F784EB}" dt="2019-10-04T13:32:58.653" v="544" actId="164"/>
            <ac:picMkLst>
              <pc:docMk/>
              <pc:sldMasterMk cId="2484668674" sldId="2147483648"/>
              <pc:sldLayoutMk cId="488444131" sldId="2147483649"/>
              <ac:picMk id="47" creationId="{CC009770-E78D-4B24-BAEA-B4BCB7813FFF}"/>
            </ac:picMkLst>
          </pc:picChg>
        </pc:sldLayoutChg>
        <pc:sldLayoutChg chg="add del">
          <pc:chgData name="Xing Jerry" userId="05d373c1f42877cb" providerId="LiveId" clId="{F1640CFC-D6DF-4CF6-9450-642E65F784EB}" dt="2019-10-04T12:55:18.529" v="1" actId="26606"/>
          <pc:sldLayoutMkLst>
            <pc:docMk/>
            <pc:sldMasterMk cId="2484668674" sldId="2147483648"/>
            <pc:sldLayoutMk cId="3695453536" sldId="2147483650"/>
          </pc:sldLayoutMkLst>
        </pc:sldLayoutChg>
        <pc:sldLayoutChg chg="add del">
          <pc:chgData name="Xing Jerry" userId="05d373c1f42877cb" providerId="LiveId" clId="{F1640CFC-D6DF-4CF6-9450-642E65F784EB}" dt="2019-10-04T12:55:18.529" v="1" actId="26606"/>
          <pc:sldLayoutMkLst>
            <pc:docMk/>
            <pc:sldMasterMk cId="2484668674" sldId="2147483648"/>
            <pc:sldLayoutMk cId="3365318099" sldId="2147483651"/>
          </pc:sldLayoutMkLst>
        </pc:sldLayoutChg>
        <pc:sldLayoutChg chg="add del">
          <pc:chgData name="Xing Jerry" userId="05d373c1f42877cb" providerId="LiveId" clId="{F1640CFC-D6DF-4CF6-9450-642E65F784EB}" dt="2019-10-04T12:55:18.529" v="1" actId="26606"/>
          <pc:sldLayoutMkLst>
            <pc:docMk/>
            <pc:sldMasterMk cId="2484668674" sldId="2147483648"/>
            <pc:sldLayoutMk cId="426251738" sldId="2147483652"/>
          </pc:sldLayoutMkLst>
        </pc:sldLayoutChg>
        <pc:sldLayoutChg chg="add del">
          <pc:chgData name="Xing Jerry" userId="05d373c1f42877cb" providerId="LiveId" clId="{F1640CFC-D6DF-4CF6-9450-642E65F784EB}" dt="2019-10-04T12:55:18.529" v="1" actId="26606"/>
          <pc:sldLayoutMkLst>
            <pc:docMk/>
            <pc:sldMasterMk cId="2484668674" sldId="2147483648"/>
            <pc:sldLayoutMk cId="3118053800" sldId="2147483653"/>
          </pc:sldLayoutMkLst>
        </pc:sldLayoutChg>
        <pc:sldLayoutChg chg="add del">
          <pc:chgData name="Xing Jerry" userId="05d373c1f42877cb" providerId="LiveId" clId="{F1640CFC-D6DF-4CF6-9450-642E65F784EB}" dt="2019-10-04T12:55:18.529" v="1" actId="26606"/>
          <pc:sldLayoutMkLst>
            <pc:docMk/>
            <pc:sldMasterMk cId="2484668674" sldId="2147483648"/>
            <pc:sldLayoutMk cId="583354919" sldId="2147483654"/>
          </pc:sldLayoutMkLst>
        </pc:sldLayoutChg>
        <pc:sldLayoutChg chg="add del">
          <pc:chgData name="Xing Jerry" userId="05d373c1f42877cb" providerId="LiveId" clId="{F1640CFC-D6DF-4CF6-9450-642E65F784EB}" dt="2019-10-04T12:55:18.529" v="1" actId="26606"/>
          <pc:sldLayoutMkLst>
            <pc:docMk/>
            <pc:sldMasterMk cId="2484668674" sldId="2147483648"/>
            <pc:sldLayoutMk cId="3411372161" sldId="2147483655"/>
          </pc:sldLayoutMkLst>
        </pc:sldLayoutChg>
        <pc:sldLayoutChg chg="add del">
          <pc:chgData name="Xing Jerry" userId="05d373c1f42877cb" providerId="LiveId" clId="{F1640CFC-D6DF-4CF6-9450-642E65F784EB}" dt="2019-10-04T12:55:18.529" v="1" actId="26606"/>
          <pc:sldLayoutMkLst>
            <pc:docMk/>
            <pc:sldMasterMk cId="2484668674" sldId="2147483648"/>
            <pc:sldLayoutMk cId="859657008" sldId="2147483656"/>
          </pc:sldLayoutMkLst>
        </pc:sldLayoutChg>
        <pc:sldLayoutChg chg="add del">
          <pc:chgData name="Xing Jerry" userId="05d373c1f42877cb" providerId="LiveId" clId="{F1640CFC-D6DF-4CF6-9450-642E65F784EB}" dt="2019-10-04T12:55:18.529" v="1" actId="26606"/>
          <pc:sldLayoutMkLst>
            <pc:docMk/>
            <pc:sldMasterMk cId="2484668674" sldId="2147483648"/>
            <pc:sldLayoutMk cId="3075232487" sldId="2147483657"/>
          </pc:sldLayoutMkLst>
        </pc:sldLayoutChg>
        <pc:sldLayoutChg chg="add del">
          <pc:chgData name="Xing Jerry" userId="05d373c1f42877cb" providerId="LiveId" clId="{F1640CFC-D6DF-4CF6-9450-642E65F784EB}" dt="2019-10-04T12:55:18.529" v="1" actId="26606"/>
          <pc:sldLayoutMkLst>
            <pc:docMk/>
            <pc:sldMasterMk cId="2484668674" sldId="2147483648"/>
            <pc:sldLayoutMk cId="1527078020" sldId="2147483658"/>
          </pc:sldLayoutMkLst>
        </pc:sldLayoutChg>
        <pc:sldLayoutChg chg="add del">
          <pc:chgData name="Xing Jerry" userId="05d373c1f42877cb" providerId="LiveId" clId="{F1640CFC-D6DF-4CF6-9450-642E65F784EB}" dt="2019-10-04T12:55:18.529" v="1" actId="26606"/>
          <pc:sldLayoutMkLst>
            <pc:docMk/>
            <pc:sldMasterMk cId="2484668674" sldId="2147483648"/>
            <pc:sldLayoutMk cId="1470087096" sldId="2147483659"/>
          </pc:sldLayoutMkLst>
        </pc:sldLayoutChg>
        <pc:sldLayoutChg chg="addSp delSp modSp">
          <pc:chgData name="Xing Jerry" userId="05d373c1f42877cb" providerId="LiveId" clId="{F1640CFC-D6DF-4CF6-9450-642E65F784EB}" dt="2019-10-05T20:18:03.428" v="4968" actId="207"/>
          <pc:sldLayoutMkLst>
            <pc:docMk/>
            <pc:sldMasterMk cId="2484668674" sldId="2147483648"/>
            <pc:sldLayoutMk cId="3215953154" sldId="2147483660"/>
          </pc:sldLayoutMkLst>
          <pc:spChg chg="mod">
            <ac:chgData name="Xing Jerry" userId="05d373c1f42877cb" providerId="LiveId" clId="{F1640CFC-D6DF-4CF6-9450-642E65F784EB}" dt="2019-10-05T20:18:00.774" v="4967" actId="207"/>
            <ac:spMkLst>
              <pc:docMk/>
              <pc:sldMasterMk cId="2484668674" sldId="2147483648"/>
              <pc:sldLayoutMk cId="3215953154" sldId="2147483660"/>
              <ac:spMk id="2" creationId="{1ADB6386-EF52-4E0F-BD44-4893B99B1EB0}"/>
            </ac:spMkLst>
          </pc:spChg>
          <pc:spChg chg="del mod">
            <ac:chgData name="Xing Jerry" userId="05d373c1f42877cb" providerId="LiveId" clId="{F1640CFC-D6DF-4CF6-9450-642E65F784EB}" dt="2019-10-04T13:21:16.591" v="356" actId="478"/>
            <ac:spMkLst>
              <pc:docMk/>
              <pc:sldMasterMk cId="2484668674" sldId="2147483648"/>
              <pc:sldLayoutMk cId="3215953154" sldId="2147483660"/>
              <ac:spMk id="5" creationId="{9868CBD3-EBE8-4C08-A0ED-D56BD170215C}"/>
            </ac:spMkLst>
          </pc:spChg>
          <pc:spChg chg="add del">
            <ac:chgData name="Xing Jerry" userId="05d373c1f42877cb" providerId="LiveId" clId="{F1640CFC-D6DF-4CF6-9450-642E65F784EB}" dt="2019-10-04T18:24:54.760" v="772" actId="11529"/>
            <ac:spMkLst>
              <pc:docMk/>
              <pc:sldMasterMk cId="2484668674" sldId="2147483648"/>
              <pc:sldLayoutMk cId="3215953154" sldId="2147483660"/>
              <ac:spMk id="5" creationId="{9AD80DEE-179C-40CE-BFE3-D236BB27CA77}"/>
            </ac:spMkLst>
          </pc:spChg>
          <pc:spChg chg="add mod">
            <ac:chgData name="Xing Jerry" userId="05d373c1f42877cb" providerId="LiveId" clId="{F1640CFC-D6DF-4CF6-9450-642E65F784EB}" dt="2019-10-04T19:08:36.254" v="1280" actId="207"/>
            <ac:spMkLst>
              <pc:docMk/>
              <pc:sldMasterMk cId="2484668674" sldId="2147483648"/>
              <pc:sldLayoutMk cId="3215953154" sldId="2147483660"/>
              <ac:spMk id="6" creationId="{ADBE644F-699B-470C-AB48-1E86D678728B}"/>
            </ac:spMkLst>
          </pc:spChg>
          <pc:spChg chg="add del mod">
            <ac:chgData name="Xing Jerry" userId="05d373c1f42877cb" providerId="LiveId" clId="{F1640CFC-D6DF-4CF6-9450-642E65F784EB}" dt="2019-10-04T12:58:33.902" v="54"/>
            <ac:spMkLst>
              <pc:docMk/>
              <pc:sldMasterMk cId="2484668674" sldId="2147483648"/>
              <pc:sldLayoutMk cId="3215953154" sldId="2147483660"/>
              <ac:spMk id="6" creationId="{D5FFA550-D563-4726-9CAA-18437C63BE51}"/>
            </ac:spMkLst>
          </pc:spChg>
          <pc:spChg chg="add del">
            <ac:chgData name="Xing Jerry" userId="05d373c1f42877cb" providerId="LiveId" clId="{F1640CFC-D6DF-4CF6-9450-642E65F784EB}" dt="2019-10-04T12:59:07.635" v="55" actId="11529"/>
            <ac:spMkLst>
              <pc:docMk/>
              <pc:sldMasterMk cId="2484668674" sldId="2147483648"/>
              <pc:sldLayoutMk cId="3215953154" sldId="2147483660"/>
              <ac:spMk id="7" creationId="{A12BDF11-0742-479E-8E1C-8CCD7892398A}"/>
            </ac:spMkLst>
          </pc:spChg>
          <pc:spChg chg="add mod">
            <ac:chgData name="Xing Jerry" userId="05d373c1f42877cb" providerId="LiveId" clId="{F1640CFC-D6DF-4CF6-9450-642E65F784EB}" dt="2019-10-05T20:18:03.428" v="4968" actId="207"/>
            <ac:spMkLst>
              <pc:docMk/>
              <pc:sldMasterMk cId="2484668674" sldId="2147483648"/>
              <pc:sldLayoutMk cId="3215953154" sldId="2147483660"/>
              <ac:spMk id="8" creationId="{FD3EB684-5A42-471F-A8F0-8B9E417499BF}"/>
            </ac:spMkLst>
          </pc:spChg>
          <pc:spChg chg="add">
            <ac:chgData name="Xing Jerry" userId="05d373c1f42877cb" providerId="LiveId" clId="{F1640CFC-D6DF-4CF6-9450-642E65F784EB}" dt="2019-10-04T13:21:16.779" v="357"/>
            <ac:spMkLst>
              <pc:docMk/>
              <pc:sldMasterMk cId="2484668674" sldId="2147483648"/>
              <pc:sldLayoutMk cId="3215953154" sldId="2147483660"/>
              <ac:spMk id="9" creationId="{86396C98-640D-4A69-A49A-F85B0A67987A}"/>
            </ac:spMkLst>
          </pc:spChg>
        </pc:sldLayoutChg>
        <pc:sldLayoutChg chg="addSp delSp modSp">
          <pc:chgData name="Xing Jerry" userId="05d373c1f42877cb" providerId="LiveId" clId="{F1640CFC-D6DF-4CF6-9450-642E65F784EB}" dt="2019-10-04T13:37:54.458" v="613" actId="14100"/>
          <pc:sldLayoutMkLst>
            <pc:docMk/>
            <pc:sldMasterMk cId="2484668674" sldId="2147483648"/>
            <pc:sldLayoutMk cId="1786774673" sldId="2147483661"/>
          </pc:sldLayoutMkLst>
          <pc:spChg chg="mod ord">
            <ac:chgData name="Xing Jerry" userId="05d373c1f42877cb" providerId="LiveId" clId="{F1640CFC-D6DF-4CF6-9450-642E65F784EB}" dt="2019-10-04T13:37:54.458" v="613" actId="14100"/>
            <ac:spMkLst>
              <pc:docMk/>
              <pc:sldMasterMk cId="2484668674" sldId="2147483648"/>
              <pc:sldLayoutMk cId="1786774673" sldId="2147483661"/>
              <ac:spMk id="7" creationId="{D872A1CA-A6F1-4CAF-856B-51034951C96F}"/>
            </ac:spMkLst>
          </pc:spChg>
          <pc:grpChg chg="mod">
            <ac:chgData name="Xing Jerry" userId="05d373c1f42877cb" providerId="LiveId" clId="{F1640CFC-D6DF-4CF6-9450-642E65F784EB}" dt="2019-10-04T13:36:51.508" v="599" actId="1076"/>
            <ac:grpSpMkLst>
              <pc:docMk/>
              <pc:sldMasterMk cId="2484668674" sldId="2147483648"/>
              <pc:sldLayoutMk cId="1786774673" sldId="2147483661"/>
              <ac:grpSpMk id="48" creationId="{E04F15CF-265A-45D7-8C92-5865135E7734}"/>
            </ac:grpSpMkLst>
          </pc:grpChg>
          <pc:grpChg chg="del">
            <ac:chgData name="Xing Jerry" userId="05d373c1f42877cb" providerId="LiveId" clId="{F1640CFC-D6DF-4CF6-9450-642E65F784EB}" dt="2019-10-04T13:36:37.509" v="596" actId="478"/>
            <ac:grpSpMkLst>
              <pc:docMk/>
              <pc:sldMasterMk cId="2484668674" sldId="2147483648"/>
              <pc:sldLayoutMk cId="1786774673" sldId="2147483661"/>
              <ac:grpSpMk id="50" creationId="{78C9C71F-33D8-44BA-94E4-67DC727B8C44}"/>
            </ac:grpSpMkLst>
          </pc:grpChg>
          <pc:grpChg chg="del">
            <ac:chgData name="Xing Jerry" userId="05d373c1f42877cb" providerId="LiveId" clId="{F1640CFC-D6DF-4CF6-9450-642E65F784EB}" dt="2019-10-04T13:36:37.509" v="596" actId="478"/>
            <ac:grpSpMkLst>
              <pc:docMk/>
              <pc:sldMasterMk cId="2484668674" sldId="2147483648"/>
              <pc:sldLayoutMk cId="1786774673" sldId="2147483661"/>
              <ac:grpSpMk id="71" creationId="{9E2D97E1-C5A8-4AD5-8D27-392AF84A9F49}"/>
            </ac:grpSpMkLst>
          </pc:grpChg>
          <pc:grpChg chg="del">
            <ac:chgData name="Xing Jerry" userId="05d373c1f42877cb" providerId="LiveId" clId="{F1640CFC-D6DF-4CF6-9450-642E65F784EB}" dt="2019-10-04T13:36:37.509" v="596" actId="478"/>
            <ac:grpSpMkLst>
              <pc:docMk/>
              <pc:sldMasterMk cId="2484668674" sldId="2147483648"/>
              <pc:sldLayoutMk cId="1786774673" sldId="2147483661"/>
              <ac:grpSpMk id="92" creationId="{93EB53D5-EDB8-435F-B7F2-A9DF0FB04A75}"/>
            </ac:grpSpMkLst>
          </pc:grpChg>
          <pc:grpChg chg="del">
            <ac:chgData name="Xing Jerry" userId="05d373c1f42877cb" providerId="LiveId" clId="{F1640CFC-D6DF-4CF6-9450-642E65F784EB}" dt="2019-10-04T13:36:37.509" v="596" actId="478"/>
            <ac:grpSpMkLst>
              <pc:docMk/>
              <pc:sldMasterMk cId="2484668674" sldId="2147483648"/>
              <pc:sldLayoutMk cId="1786774673" sldId="2147483661"/>
              <ac:grpSpMk id="113" creationId="{A6CC075D-C90F-4BD6-8617-48A515927A43}"/>
            </ac:grpSpMkLst>
          </pc:grpChg>
          <pc:grpChg chg="del">
            <ac:chgData name="Xing Jerry" userId="05d373c1f42877cb" providerId="LiveId" clId="{F1640CFC-D6DF-4CF6-9450-642E65F784EB}" dt="2019-10-04T13:36:37.509" v="596" actId="478"/>
            <ac:grpSpMkLst>
              <pc:docMk/>
              <pc:sldMasterMk cId="2484668674" sldId="2147483648"/>
              <pc:sldLayoutMk cId="1786774673" sldId="2147483661"/>
              <ac:grpSpMk id="134" creationId="{7B614C52-7DD4-4CE4-988A-1F887A3C311A}"/>
            </ac:grpSpMkLst>
          </pc:grpChg>
          <pc:grpChg chg="del">
            <ac:chgData name="Xing Jerry" userId="05d373c1f42877cb" providerId="LiveId" clId="{F1640CFC-D6DF-4CF6-9450-642E65F784EB}" dt="2019-10-04T13:36:37.509" v="596" actId="478"/>
            <ac:grpSpMkLst>
              <pc:docMk/>
              <pc:sldMasterMk cId="2484668674" sldId="2147483648"/>
              <pc:sldLayoutMk cId="1786774673" sldId="2147483661"/>
              <ac:grpSpMk id="155" creationId="{545FAC2E-E782-4A82-8323-C2267E0CFD47}"/>
            </ac:grpSpMkLst>
          </pc:grpChg>
          <pc:grpChg chg="del">
            <ac:chgData name="Xing Jerry" userId="05d373c1f42877cb" providerId="LiveId" clId="{F1640CFC-D6DF-4CF6-9450-642E65F784EB}" dt="2019-10-04T13:36:37.509" v="596" actId="478"/>
            <ac:grpSpMkLst>
              <pc:docMk/>
              <pc:sldMasterMk cId="2484668674" sldId="2147483648"/>
              <pc:sldLayoutMk cId="1786774673" sldId="2147483661"/>
              <ac:grpSpMk id="176" creationId="{49BD1023-46FE-4E93-A7BA-1F19C20A92FF}"/>
            </ac:grpSpMkLst>
          </pc:grpChg>
          <pc:grpChg chg="del">
            <ac:chgData name="Xing Jerry" userId="05d373c1f42877cb" providerId="LiveId" clId="{F1640CFC-D6DF-4CF6-9450-642E65F784EB}" dt="2019-10-04T13:36:37.509" v="596" actId="478"/>
            <ac:grpSpMkLst>
              <pc:docMk/>
              <pc:sldMasterMk cId="2484668674" sldId="2147483648"/>
              <pc:sldLayoutMk cId="1786774673" sldId="2147483661"/>
              <ac:grpSpMk id="197" creationId="{B4766FAD-A3E0-4EEB-83C1-A9DF91289F11}"/>
            </ac:grpSpMkLst>
          </pc:grpChg>
          <pc:grpChg chg="add mod">
            <ac:chgData name="Xing Jerry" userId="05d373c1f42877cb" providerId="LiveId" clId="{F1640CFC-D6DF-4CF6-9450-642E65F784EB}" dt="2019-10-04T13:36:57.379" v="601" actId="1076"/>
            <ac:grpSpMkLst>
              <pc:docMk/>
              <pc:sldMasterMk cId="2484668674" sldId="2147483648"/>
              <pc:sldLayoutMk cId="1786774673" sldId="2147483661"/>
              <ac:grpSpMk id="218" creationId="{DD2FBFD1-C10C-4150-8600-0065B9AADA76}"/>
            </ac:grpSpMkLst>
          </pc:grpChg>
          <pc:grpChg chg="add mod">
            <ac:chgData name="Xing Jerry" userId="05d373c1f42877cb" providerId="LiveId" clId="{F1640CFC-D6DF-4CF6-9450-642E65F784EB}" dt="2019-10-04T13:37:02.144" v="603" actId="1076"/>
            <ac:grpSpMkLst>
              <pc:docMk/>
              <pc:sldMasterMk cId="2484668674" sldId="2147483648"/>
              <pc:sldLayoutMk cId="1786774673" sldId="2147483661"/>
              <ac:grpSpMk id="239" creationId="{4874996B-6655-467B-A8CD-118B5625B216}"/>
            </ac:grpSpMkLst>
          </pc:grpChg>
          <pc:grpChg chg="add mod">
            <ac:chgData name="Xing Jerry" userId="05d373c1f42877cb" providerId="LiveId" clId="{F1640CFC-D6DF-4CF6-9450-642E65F784EB}" dt="2019-10-04T13:37:06.774" v="605" actId="1076"/>
            <ac:grpSpMkLst>
              <pc:docMk/>
              <pc:sldMasterMk cId="2484668674" sldId="2147483648"/>
              <pc:sldLayoutMk cId="1786774673" sldId="2147483661"/>
              <ac:grpSpMk id="260" creationId="{82E54F84-4EBA-48AA-9034-9ED00AD4F5FC}"/>
            </ac:grpSpMkLst>
          </pc:grpChg>
          <pc:grpChg chg="add mod">
            <ac:chgData name="Xing Jerry" userId="05d373c1f42877cb" providerId="LiveId" clId="{F1640CFC-D6DF-4CF6-9450-642E65F784EB}" dt="2019-10-04T13:37:12.801" v="607" actId="1076"/>
            <ac:grpSpMkLst>
              <pc:docMk/>
              <pc:sldMasterMk cId="2484668674" sldId="2147483648"/>
              <pc:sldLayoutMk cId="1786774673" sldId="2147483661"/>
              <ac:grpSpMk id="281" creationId="{F987004F-5ED4-41CB-B7B4-15665FC1CE2F}"/>
            </ac:grpSpMkLst>
          </pc:grpChg>
        </pc:sldLayoutChg>
        <pc:sldLayoutChg chg="delSp">
          <pc:chgData name="Xing Jerry" userId="05d373c1f42877cb" providerId="LiveId" clId="{F1640CFC-D6DF-4CF6-9450-642E65F784EB}" dt="2019-10-04T18:26:21.796" v="787" actId="478"/>
          <pc:sldLayoutMkLst>
            <pc:docMk/>
            <pc:sldMasterMk cId="2484668674" sldId="2147483648"/>
            <pc:sldLayoutMk cId="1085684334" sldId="2147483662"/>
          </pc:sldLayoutMkLst>
          <pc:spChg chg="del">
            <ac:chgData name="Xing Jerry" userId="05d373c1f42877cb" providerId="LiveId" clId="{F1640CFC-D6DF-4CF6-9450-642E65F784EB}" dt="2019-10-04T18:26:21.796" v="787" actId="478"/>
            <ac:spMkLst>
              <pc:docMk/>
              <pc:sldMasterMk cId="2484668674" sldId="2147483648"/>
              <pc:sldLayoutMk cId="1085684334" sldId="2147483662"/>
              <ac:spMk id="7" creationId="{D872A1CA-A6F1-4CAF-856B-51034951C96F}"/>
            </ac:spMkLst>
          </pc:spChg>
          <pc:grpChg chg="del">
            <ac:chgData name="Xing Jerry" userId="05d373c1f42877cb" providerId="LiveId" clId="{F1640CFC-D6DF-4CF6-9450-642E65F784EB}" dt="2019-10-04T17:57:23.598" v="722" actId="478"/>
            <ac:grpSpMkLst>
              <pc:docMk/>
              <pc:sldMasterMk cId="2484668674" sldId="2147483648"/>
              <pc:sldLayoutMk cId="1085684334" sldId="2147483662"/>
              <ac:grpSpMk id="48" creationId="{E04F15CF-265A-45D7-8C92-5865135E7734}"/>
            </ac:grpSpMkLst>
          </pc:grpChg>
          <pc:grpChg chg="del">
            <ac:chgData name="Xing Jerry" userId="05d373c1f42877cb" providerId="LiveId" clId="{F1640CFC-D6DF-4CF6-9450-642E65F784EB}" dt="2019-10-04T17:57:23.598" v="722" actId="478"/>
            <ac:grpSpMkLst>
              <pc:docMk/>
              <pc:sldMasterMk cId="2484668674" sldId="2147483648"/>
              <pc:sldLayoutMk cId="1085684334" sldId="2147483662"/>
              <ac:grpSpMk id="218" creationId="{DD2FBFD1-C10C-4150-8600-0065B9AADA76}"/>
            </ac:grpSpMkLst>
          </pc:grpChg>
          <pc:grpChg chg="del">
            <ac:chgData name="Xing Jerry" userId="05d373c1f42877cb" providerId="LiveId" clId="{F1640CFC-D6DF-4CF6-9450-642E65F784EB}" dt="2019-10-04T17:57:23.598" v="722" actId="478"/>
            <ac:grpSpMkLst>
              <pc:docMk/>
              <pc:sldMasterMk cId="2484668674" sldId="2147483648"/>
              <pc:sldLayoutMk cId="1085684334" sldId="2147483662"/>
              <ac:grpSpMk id="239" creationId="{4874996B-6655-467B-A8CD-118B5625B216}"/>
            </ac:grpSpMkLst>
          </pc:grpChg>
          <pc:grpChg chg="del">
            <ac:chgData name="Xing Jerry" userId="05d373c1f42877cb" providerId="LiveId" clId="{F1640CFC-D6DF-4CF6-9450-642E65F784EB}" dt="2019-10-04T17:57:23.598" v="722" actId="478"/>
            <ac:grpSpMkLst>
              <pc:docMk/>
              <pc:sldMasterMk cId="2484668674" sldId="2147483648"/>
              <pc:sldLayoutMk cId="1085684334" sldId="2147483662"/>
              <ac:grpSpMk id="260" creationId="{82E54F84-4EBA-48AA-9034-9ED00AD4F5FC}"/>
            </ac:grpSpMkLst>
          </pc:grpChg>
          <pc:grpChg chg="del">
            <ac:chgData name="Xing Jerry" userId="05d373c1f42877cb" providerId="LiveId" clId="{F1640CFC-D6DF-4CF6-9450-642E65F784EB}" dt="2019-10-04T17:57:23.598" v="722" actId="478"/>
            <ac:grpSpMkLst>
              <pc:docMk/>
              <pc:sldMasterMk cId="2484668674" sldId="2147483648"/>
              <pc:sldLayoutMk cId="1085684334" sldId="2147483662"/>
              <ac:grpSpMk id="281" creationId="{F987004F-5ED4-41CB-B7B4-15665FC1CE2F}"/>
            </ac:grpSpMkLst>
          </pc:grpChg>
        </pc:sldLayoutChg>
      </pc:sldMasterChg>
      <pc:sldMasterChg chg="add del addSldLayout delSldLayout">
        <pc:chgData name="Xing Jerry" userId="05d373c1f42877cb" providerId="LiveId" clId="{F1640CFC-D6DF-4CF6-9450-642E65F784EB}" dt="2019-10-04T12:55:18.529" v="1" actId="26606"/>
        <pc:sldMasterMkLst>
          <pc:docMk/>
          <pc:sldMasterMk cId="1832587050" sldId="2147483737"/>
        </pc:sldMasterMkLst>
        <pc:sldLayoutChg chg="add del">
          <pc:chgData name="Xing Jerry" userId="05d373c1f42877cb" providerId="LiveId" clId="{F1640CFC-D6DF-4CF6-9450-642E65F784EB}" dt="2019-10-04T12:55:18.529" v="1" actId="26606"/>
          <pc:sldLayoutMkLst>
            <pc:docMk/>
            <pc:sldMasterMk cId="1832587050" sldId="2147483737"/>
            <pc:sldLayoutMk cId="635384439" sldId="214748373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560CE4-1B66-486A-9129-9F91677344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6264F-1226-4224-A595-CAA778C3AE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1819-06EB-47B6-A0A4-98AF841A595A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5F3B8-C364-44E2-9A13-A49D8CEEAB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6CFA1-BAE9-40E9-B2FE-9B4F4DDA3A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61BB9-7767-4195-9EB1-64BB17ADE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95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184DB-4CBD-4D56-8275-A6BAACFD1199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5F030-F821-4BE1-9DF6-80F71C2E9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8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41" Type="http://schemas.openxmlformats.org/officeDocument/2006/relationships/image" Target="../media/image40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379A-6426-4EA7-B185-F1055D36B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7F774-27AE-4AAE-959F-2C6254C6D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EE25E-C566-48ED-9513-62236C21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2F9E2F8-752B-4F78-848D-1FF516DDFB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8D2A4-1623-4CA8-A32E-BA51B617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2DE88-3501-46C5-9A57-B311A252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04F15CF-265A-45D7-8C92-5865135E7734}"/>
              </a:ext>
            </a:extLst>
          </p:cNvPr>
          <p:cNvGrpSpPr/>
          <p:nvPr userDrawn="1"/>
        </p:nvGrpSpPr>
        <p:grpSpPr>
          <a:xfrm rot="2227612">
            <a:off x="-1616776" y="291493"/>
            <a:ext cx="3540860" cy="4233341"/>
            <a:chOff x="289947" y="262602"/>
            <a:chExt cx="3540860" cy="4233341"/>
          </a:xfrm>
        </p:grpSpPr>
        <p:pic>
          <p:nvPicPr>
            <p:cNvPr id="9" name="Graphic 8" descr="Brain">
              <a:extLst>
                <a:ext uri="{FF2B5EF4-FFF2-40B4-BE49-F238E27FC236}">
                  <a16:creationId xmlns:a16="http://schemas.microsoft.com/office/drawing/2014/main" id="{EA962DC8-4812-410D-9712-E47F4836B8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11" name="Graphic 10" descr="Brain in head">
              <a:extLst>
                <a:ext uri="{FF2B5EF4-FFF2-40B4-BE49-F238E27FC236}">
                  <a16:creationId xmlns:a16="http://schemas.microsoft.com/office/drawing/2014/main" id="{4ADE57C9-5E1E-4CCB-A00C-FC53F25B43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13" name="Graphic 12" descr="Hospital">
              <a:extLst>
                <a:ext uri="{FF2B5EF4-FFF2-40B4-BE49-F238E27FC236}">
                  <a16:creationId xmlns:a16="http://schemas.microsoft.com/office/drawing/2014/main" id="{5BD6B25B-1526-4128-BDBD-35BCFB7CB3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15" name="Graphic 14" descr="Heart with pulse">
              <a:extLst>
                <a:ext uri="{FF2B5EF4-FFF2-40B4-BE49-F238E27FC236}">
                  <a16:creationId xmlns:a16="http://schemas.microsoft.com/office/drawing/2014/main" id="{A85C6939-723F-447B-BCAF-2E0CB34BB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17" name="Graphic 16" descr="Heartbeat">
              <a:extLst>
                <a:ext uri="{FF2B5EF4-FFF2-40B4-BE49-F238E27FC236}">
                  <a16:creationId xmlns:a16="http://schemas.microsoft.com/office/drawing/2014/main" id="{1B5E6290-5185-487B-8BA9-91D441E450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19" name="Graphic 18" descr="Medical">
              <a:extLst>
                <a:ext uri="{FF2B5EF4-FFF2-40B4-BE49-F238E27FC236}">
                  <a16:creationId xmlns:a16="http://schemas.microsoft.com/office/drawing/2014/main" id="{EA2691E2-7CF9-46EE-82F9-5B9D696F5B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21" name="Graphic 20" descr="Needle">
              <a:extLst>
                <a:ext uri="{FF2B5EF4-FFF2-40B4-BE49-F238E27FC236}">
                  <a16:creationId xmlns:a16="http://schemas.microsoft.com/office/drawing/2014/main" id="{BE9D1F31-E88E-4147-9BBD-FD8DE6AA0D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23" name="Graphic 22" descr="Stethoscope">
              <a:extLst>
                <a:ext uri="{FF2B5EF4-FFF2-40B4-BE49-F238E27FC236}">
                  <a16:creationId xmlns:a16="http://schemas.microsoft.com/office/drawing/2014/main" id="{0E01C00F-A794-4AB3-9250-EA9DE1C605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25" name="Graphic 24" descr="Tooth">
              <a:extLst>
                <a:ext uri="{FF2B5EF4-FFF2-40B4-BE49-F238E27FC236}">
                  <a16:creationId xmlns:a16="http://schemas.microsoft.com/office/drawing/2014/main" id="{DE7D8BDF-D586-420A-BA13-FB09367CC1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27" name="Graphic 26" descr="Medicine">
              <a:extLst>
                <a:ext uri="{FF2B5EF4-FFF2-40B4-BE49-F238E27FC236}">
                  <a16:creationId xmlns:a16="http://schemas.microsoft.com/office/drawing/2014/main" id="{33EA58EB-FE55-4428-897D-558F46F0B8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29" name="Graphic 28" descr="Eye dropper">
              <a:extLst>
                <a:ext uri="{FF2B5EF4-FFF2-40B4-BE49-F238E27FC236}">
                  <a16:creationId xmlns:a16="http://schemas.microsoft.com/office/drawing/2014/main" id="{9FA502B5-A1A0-4A73-8173-08029B2ABE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31" name="Graphic 30" descr="IV">
              <a:extLst>
                <a:ext uri="{FF2B5EF4-FFF2-40B4-BE49-F238E27FC236}">
                  <a16:creationId xmlns:a16="http://schemas.microsoft.com/office/drawing/2014/main" id="{B7D227EE-E0E7-499B-9692-FA997D1040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33" name="Graphic 32" descr="DNA">
              <a:extLst>
                <a:ext uri="{FF2B5EF4-FFF2-40B4-BE49-F238E27FC236}">
                  <a16:creationId xmlns:a16="http://schemas.microsoft.com/office/drawing/2014/main" id="{EAF14FF4-0B23-4DC3-A0A0-4568384FE4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35" name="Graphic 34" descr="First aid kit">
              <a:extLst>
                <a:ext uri="{FF2B5EF4-FFF2-40B4-BE49-F238E27FC236}">
                  <a16:creationId xmlns:a16="http://schemas.microsoft.com/office/drawing/2014/main" id="{6CD52BFF-DE49-4274-A4C2-B57BD341F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37" name="Graphic 36" descr="Ambulance">
              <a:extLst>
                <a:ext uri="{FF2B5EF4-FFF2-40B4-BE49-F238E27FC236}">
                  <a16:creationId xmlns:a16="http://schemas.microsoft.com/office/drawing/2014/main" id="{58F306E3-79A1-4F1A-B105-7673462257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39" name="Graphic 38" descr="Man changing baby">
              <a:extLst>
                <a:ext uri="{FF2B5EF4-FFF2-40B4-BE49-F238E27FC236}">
                  <a16:creationId xmlns:a16="http://schemas.microsoft.com/office/drawing/2014/main" id="{E95CB059-29EC-4938-8297-716DB6B05B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41" name="Graphic 40" descr="Woman changing Baby">
              <a:extLst>
                <a:ext uri="{FF2B5EF4-FFF2-40B4-BE49-F238E27FC236}">
                  <a16:creationId xmlns:a16="http://schemas.microsoft.com/office/drawing/2014/main" id="{91412077-2020-4446-80D6-E560115D57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43" name="Graphic 42" descr="Child with balloon">
              <a:extLst>
                <a:ext uri="{FF2B5EF4-FFF2-40B4-BE49-F238E27FC236}">
                  <a16:creationId xmlns:a16="http://schemas.microsoft.com/office/drawing/2014/main" id="{577F78DB-D2B1-47A8-9E73-154557937B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45" name="Graphic 44" descr="Woman with stroller">
              <a:extLst>
                <a:ext uri="{FF2B5EF4-FFF2-40B4-BE49-F238E27FC236}">
                  <a16:creationId xmlns:a16="http://schemas.microsoft.com/office/drawing/2014/main" id="{A1CA98EF-8959-444F-BA18-528819EFE0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47" name="Graphic 46" descr="Pregnant lady">
              <a:extLst>
                <a:ext uri="{FF2B5EF4-FFF2-40B4-BE49-F238E27FC236}">
                  <a16:creationId xmlns:a16="http://schemas.microsoft.com/office/drawing/2014/main" id="{CC009770-E78D-4B24-BAEA-B4BCB7813F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C9C71F-33D8-44BA-94E4-67DC727B8C44}"/>
              </a:ext>
            </a:extLst>
          </p:cNvPr>
          <p:cNvGrpSpPr/>
          <p:nvPr userDrawn="1"/>
        </p:nvGrpSpPr>
        <p:grpSpPr>
          <a:xfrm rot="2227612">
            <a:off x="1810970" y="-2643594"/>
            <a:ext cx="3540860" cy="4233341"/>
            <a:chOff x="289947" y="262602"/>
            <a:chExt cx="3540860" cy="4233341"/>
          </a:xfrm>
        </p:grpSpPr>
        <p:pic>
          <p:nvPicPr>
            <p:cNvPr id="51" name="Graphic 50" descr="Brain">
              <a:extLst>
                <a:ext uri="{FF2B5EF4-FFF2-40B4-BE49-F238E27FC236}">
                  <a16:creationId xmlns:a16="http://schemas.microsoft.com/office/drawing/2014/main" id="{A8915AA7-7AF6-426F-B3E3-7C2DA4F055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52" name="Graphic 51" descr="Brain in head">
              <a:extLst>
                <a:ext uri="{FF2B5EF4-FFF2-40B4-BE49-F238E27FC236}">
                  <a16:creationId xmlns:a16="http://schemas.microsoft.com/office/drawing/2014/main" id="{E572C92B-E9FF-4AC8-930B-28EDDF20A8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53" name="Graphic 52" descr="Hospital">
              <a:extLst>
                <a:ext uri="{FF2B5EF4-FFF2-40B4-BE49-F238E27FC236}">
                  <a16:creationId xmlns:a16="http://schemas.microsoft.com/office/drawing/2014/main" id="{E6AC40B0-6F3B-4862-A6A5-8086EAC13E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54" name="Graphic 53" descr="Heart with pulse">
              <a:extLst>
                <a:ext uri="{FF2B5EF4-FFF2-40B4-BE49-F238E27FC236}">
                  <a16:creationId xmlns:a16="http://schemas.microsoft.com/office/drawing/2014/main" id="{CDEEEDEB-CF26-4A5E-96C6-FAC68C8F0A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55" name="Graphic 54" descr="Heartbeat">
              <a:extLst>
                <a:ext uri="{FF2B5EF4-FFF2-40B4-BE49-F238E27FC236}">
                  <a16:creationId xmlns:a16="http://schemas.microsoft.com/office/drawing/2014/main" id="{5500BDAB-5C2E-4043-B999-3512E05589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56" name="Graphic 55" descr="Medical">
              <a:extLst>
                <a:ext uri="{FF2B5EF4-FFF2-40B4-BE49-F238E27FC236}">
                  <a16:creationId xmlns:a16="http://schemas.microsoft.com/office/drawing/2014/main" id="{035CE6FF-60A3-4FE2-99BE-CC5E5F7B55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57" name="Graphic 56" descr="Needle">
              <a:extLst>
                <a:ext uri="{FF2B5EF4-FFF2-40B4-BE49-F238E27FC236}">
                  <a16:creationId xmlns:a16="http://schemas.microsoft.com/office/drawing/2014/main" id="{7DE272D8-CEA3-4487-9861-DE34B15885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58" name="Graphic 57" descr="Stethoscope">
              <a:extLst>
                <a:ext uri="{FF2B5EF4-FFF2-40B4-BE49-F238E27FC236}">
                  <a16:creationId xmlns:a16="http://schemas.microsoft.com/office/drawing/2014/main" id="{E6EE3A4F-0AA1-4A15-AAB1-EE6FF1C4D5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59" name="Graphic 58" descr="Tooth">
              <a:extLst>
                <a:ext uri="{FF2B5EF4-FFF2-40B4-BE49-F238E27FC236}">
                  <a16:creationId xmlns:a16="http://schemas.microsoft.com/office/drawing/2014/main" id="{F4101F91-D9F9-4C99-9D63-342215A5F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60" name="Graphic 59" descr="Medicine">
              <a:extLst>
                <a:ext uri="{FF2B5EF4-FFF2-40B4-BE49-F238E27FC236}">
                  <a16:creationId xmlns:a16="http://schemas.microsoft.com/office/drawing/2014/main" id="{349DA76B-EC67-4160-BA1B-937E484D74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61" name="Graphic 60" descr="Eye dropper">
              <a:extLst>
                <a:ext uri="{FF2B5EF4-FFF2-40B4-BE49-F238E27FC236}">
                  <a16:creationId xmlns:a16="http://schemas.microsoft.com/office/drawing/2014/main" id="{E94AC76F-6870-4216-8FE2-9A771C55D6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62" name="Graphic 61" descr="IV">
              <a:extLst>
                <a:ext uri="{FF2B5EF4-FFF2-40B4-BE49-F238E27FC236}">
                  <a16:creationId xmlns:a16="http://schemas.microsoft.com/office/drawing/2014/main" id="{F25C6A39-8427-40A2-8EBC-8EFFE45717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63" name="Graphic 62" descr="DNA">
              <a:extLst>
                <a:ext uri="{FF2B5EF4-FFF2-40B4-BE49-F238E27FC236}">
                  <a16:creationId xmlns:a16="http://schemas.microsoft.com/office/drawing/2014/main" id="{3F493A02-BD7C-4918-BA85-70EEC1EF99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64" name="Graphic 63" descr="First aid kit">
              <a:extLst>
                <a:ext uri="{FF2B5EF4-FFF2-40B4-BE49-F238E27FC236}">
                  <a16:creationId xmlns:a16="http://schemas.microsoft.com/office/drawing/2014/main" id="{118585DD-5BDC-44CB-9455-996CEC7DCF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65" name="Graphic 64" descr="Ambulance">
              <a:extLst>
                <a:ext uri="{FF2B5EF4-FFF2-40B4-BE49-F238E27FC236}">
                  <a16:creationId xmlns:a16="http://schemas.microsoft.com/office/drawing/2014/main" id="{02C19713-DA71-4551-93F9-492A1F5454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66" name="Graphic 65" descr="Man changing baby">
              <a:extLst>
                <a:ext uri="{FF2B5EF4-FFF2-40B4-BE49-F238E27FC236}">
                  <a16:creationId xmlns:a16="http://schemas.microsoft.com/office/drawing/2014/main" id="{6D0692E5-4E68-4723-8DC8-B473CB4BAB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67" name="Graphic 66" descr="Woman changing Baby">
              <a:extLst>
                <a:ext uri="{FF2B5EF4-FFF2-40B4-BE49-F238E27FC236}">
                  <a16:creationId xmlns:a16="http://schemas.microsoft.com/office/drawing/2014/main" id="{2CB5F6FD-FCBE-45C8-9109-9AC8F68A3A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68" name="Graphic 67" descr="Child with balloon">
              <a:extLst>
                <a:ext uri="{FF2B5EF4-FFF2-40B4-BE49-F238E27FC236}">
                  <a16:creationId xmlns:a16="http://schemas.microsoft.com/office/drawing/2014/main" id="{C4914F0E-C28E-4E0E-9CEA-154EEDCFDF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69" name="Graphic 68" descr="Woman with stroller">
              <a:extLst>
                <a:ext uri="{FF2B5EF4-FFF2-40B4-BE49-F238E27FC236}">
                  <a16:creationId xmlns:a16="http://schemas.microsoft.com/office/drawing/2014/main" id="{4A270DEE-9380-4097-AF1A-676C4C7E11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70" name="Graphic 69" descr="Pregnant lady">
              <a:extLst>
                <a:ext uri="{FF2B5EF4-FFF2-40B4-BE49-F238E27FC236}">
                  <a16:creationId xmlns:a16="http://schemas.microsoft.com/office/drawing/2014/main" id="{CC1DD096-B0BA-4914-BCAD-CD6A3AEB20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E2D97E1-C5A8-4AD5-8D27-392AF84A9F49}"/>
              </a:ext>
            </a:extLst>
          </p:cNvPr>
          <p:cNvGrpSpPr/>
          <p:nvPr userDrawn="1"/>
        </p:nvGrpSpPr>
        <p:grpSpPr>
          <a:xfrm rot="2227612">
            <a:off x="1495700" y="2562072"/>
            <a:ext cx="3540860" cy="4233341"/>
            <a:chOff x="289947" y="262602"/>
            <a:chExt cx="3540860" cy="4233341"/>
          </a:xfrm>
        </p:grpSpPr>
        <p:pic>
          <p:nvPicPr>
            <p:cNvPr id="72" name="Graphic 71" descr="Brain">
              <a:extLst>
                <a:ext uri="{FF2B5EF4-FFF2-40B4-BE49-F238E27FC236}">
                  <a16:creationId xmlns:a16="http://schemas.microsoft.com/office/drawing/2014/main" id="{F87753D8-DA89-4BD4-A1B6-B9BAB8E71B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73" name="Graphic 72" descr="Brain in head">
              <a:extLst>
                <a:ext uri="{FF2B5EF4-FFF2-40B4-BE49-F238E27FC236}">
                  <a16:creationId xmlns:a16="http://schemas.microsoft.com/office/drawing/2014/main" id="{EF951282-2641-49E0-9941-758C08178D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74" name="Graphic 73" descr="Hospital">
              <a:extLst>
                <a:ext uri="{FF2B5EF4-FFF2-40B4-BE49-F238E27FC236}">
                  <a16:creationId xmlns:a16="http://schemas.microsoft.com/office/drawing/2014/main" id="{0C6E98F4-AD9B-491C-A38D-698512C364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75" name="Graphic 74" descr="Heart with pulse">
              <a:extLst>
                <a:ext uri="{FF2B5EF4-FFF2-40B4-BE49-F238E27FC236}">
                  <a16:creationId xmlns:a16="http://schemas.microsoft.com/office/drawing/2014/main" id="{C48FAC3F-F8B8-431A-9CFC-428F07D5BC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76" name="Graphic 75" descr="Heartbeat">
              <a:extLst>
                <a:ext uri="{FF2B5EF4-FFF2-40B4-BE49-F238E27FC236}">
                  <a16:creationId xmlns:a16="http://schemas.microsoft.com/office/drawing/2014/main" id="{1EA2D0ED-09A7-4B30-B745-53CD7CFD64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77" name="Graphic 76" descr="Medical">
              <a:extLst>
                <a:ext uri="{FF2B5EF4-FFF2-40B4-BE49-F238E27FC236}">
                  <a16:creationId xmlns:a16="http://schemas.microsoft.com/office/drawing/2014/main" id="{192B09E2-115A-494D-89C3-0B55DA9269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78" name="Graphic 77" descr="Needle">
              <a:extLst>
                <a:ext uri="{FF2B5EF4-FFF2-40B4-BE49-F238E27FC236}">
                  <a16:creationId xmlns:a16="http://schemas.microsoft.com/office/drawing/2014/main" id="{67EABCA9-BCAA-4BBC-929D-C20F6E3A81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79" name="Graphic 78" descr="Stethoscope">
              <a:extLst>
                <a:ext uri="{FF2B5EF4-FFF2-40B4-BE49-F238E27FC236}">
                  <a16:creationId xmlns:a16="http://schemas.microsoft.com/office/drawing/2014/main" id="{4FD3653A-D299-4860-9EE5-5B70C19267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80" name="Graphic 79" descr="Tooth">
              <a:extLst>
                <a:ext uri="{FF2B5EF4-FFF2-40B4-BE49-F238E27FC236}">
                  <a16:creationId xmlns:a16="http://schemas.microsoft.com/office/drawing/2014/main" id="{63D392A2-8092-43B9-B7E6-B0AD465988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81" name="Graphic 80" descr="Medicine">
              <a:extLst>
                <a:ext uri="{FF2B5EF4-FFF2-40B4-BE49-F238E27FC236}">
                  <a16:creationId xmlns:a16="http://schemas.microsoft.com/office/drawing/2014/main" id="{B8FADC6D-31DA-4A4C-83FD-3374F541EB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82" name="Graphic 81" descr="Eye dropper">
              <a:extLst>
                <a:ext uri="{FF2B5EF4-FFF2-40B4-BE49-F238E27FC236}">
                  <a16:creationId xmlns:a16="http://schemas.microsoft.com/office/drawing/2014/main" id="{432B5311-3FEF-4012-B5D4-3AAD346766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83" name="Graphic 82" descr="IV">
              <a:extLst>
                <a:ext uri="{FF2B5EF4-FFF2-40B4-BE49-F238E27FC236}">
                  <a16:creationId xmlns:a16="http://schemas.microsoft.com/office/drawing/2014/main" id="{A3B3CDCC-7C6F-4E60-BE58-976CD822D4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84" name="Graphic 83" descr="DNA">
              <a:extLst>
                <a:ext uri="{FF2B5EF4-FFF2-40B4-BE49-F238E27FC236}">
                  <a16:creationId xmlns:a16="http://schemas.microsoft.com/office/drawing/2014/main" id="{89685758-4695-4EB9-8D76-A53041707C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85" name="Graphic 84" descr="First aid kit">
              <a:extLst>
                <a:ext uri="{FF2B5EF4-FFF2-40B4-BE49-F238E27FC236}">
                  <a16:creationId xmlns:a16="http://schemas.microsoft.com/office/drawing/2014/main" id="{F668A626-CB9B-4D3B-A12E-234139BF7C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86" name="Graphic 85" descr="Ambulance">
              <a:extLst>
                <a:ext uri="{FF2B5EF4-FFF2-40B4-BE49-F238E27FC236}">
                  <a16:creationId xmlns:a16="http://schemas.microsoft.com/office/drawing/2014/main" id="{D533B4BF-D63E-4958-A575-66B0674AAD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87" name="Graphic 86" descr="Man changing baby">
              <a:extLst>
                <a:ext uri="{FF2B5EF4-FFF2-40B4-BE49-F238E27FC236}">
                  <a16:creationId xmlns:a16="http://schemas.microsoft.com/office/drawing/2014/main" id="{1C36832B-39CB-4406-B492-ABADF01D5C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88" name="Graphic 87" descr="Woman changing Baby">
              <a:extLst>
                <a:ext uri="{FF2B5EF4-FFF2-40B4-BE49-F238E27FC236}">
                  <a16:creationId xmlns:a16="http://schemas.microsoft.com/office/drawing/2014/main" id="{3F591611-DF8E-4941-80D3-78B36973F8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89" name="Graphic 88" descr="Child with balloon">
              <a:extLst>
                <a:ext uri="{FF2B5EF4-FFF2-40B4-BE49-F238E27FC236}">
                  <a16:creationId xmlns:a16="http://schemas.microsoft.com/office/drawing/2014/main" id="{6A1B950C-701E-4908-9BF6-4ADBB332F5C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90" name="Graphic 89" descr="Woman with stroller">
              <a:extLst>
                <a:ext uri="{FF2B5EF4-FFF2-40B4-BE49-F238E27FC236}">
                  <a16:creationId xmlns:a16="http://schemas.microsoft.com/office/drawing/2014/main" id="{0D362868-CE19-49E9-A689-00CD589343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91" name="Graphic 90" descr="Pregnant lady">
              <a:extLst>
                <a:ext uri="{FF2B5EF4-FFF2-40B4-BE49-F238E27FC236}">
                  <a16:creationId xmlns:a16="http://schemas.microsoft.com/office/drawing/2014/main" id="{764881F2-17D0-4385-B173-8747CBB84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3EB53D5-EDB8-435F-B7F2-A9DF0FB04A75}"/>
              </a:ext>
            </a:extLst>
          </p:cNvPr>
          <p:cNvGrpSpPr/>
          <p:nvPr userDrawn="1"/>
        </p:nvGrpSpPr>
        <p:grpSpPr>
          <a:xfrm rot="2227612">
            <a:off x="4830366" y="-395630"/>
            <a:ext cx="3540860" cy="4233341"/>
            <a:chOff x="289947" y="262602"/>
            <a:chExt cx="3540860" cy="4233341"/>
          </a:xfrm>
        </p:grpSpPr>
        <p:pic>
          <p:nvPicPr>
            <p:cNvPr id="93" name="Graphic 92" descr="Brain">
              <a:extLst>
                <a:ext uri="{FF2B5EF4-FFF2-40B4-BE49-F238E27FC236}">
                  <a16:creationId xmlns:a16="http://schemas.microsoft.com/office/drawing/2014/main" id="{43354127-5390-4888-8F08-ED6A5B694C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94" name="Graphic 93" descr="Brain in head">
              <a:extLst>
                <a:ext uri="{FF2B5EF4-FFF2-40B4-BE49-F238E27FC236}">
                  <a16:creationId xmlns:a16="http://schemas.microsoft.com/office/drawing/2014/main" id="{7EEB3081-DAB5-40B3-A392-01368B00F8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95" name="Graphic 94" descr="Hospital">
              <a:extLst>
                <a:ext uri="{FF2B5EF4-FFF2-40B4-BE49-F238E27FC236}">
                  <a16:creationId xmlns:a16="http://schemas.microsoft.com/office/drawing/2014/main" id="{D7DDB65D-C1F7-4DA1-AB0C-4DE837CDBE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96" name="Graphic 95" descr="Heart with pulse">
              <a:extLst>
                <a:ext uri="{FF2B5EF4-FFF2-40B4-BE49-F238E27FC236}">
                  <a16:creationId xmlns:a16="http://schemas.microsoft.com/office/drawing/2014/main" id="{8AF3E04B-8278-4B81-ACD6-46D6B8B390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97" name="Graphic 96" descr="Heartbeat">
              <a:extLst>
                <a:ext uri="{FF2B5EF4-FFF2-40B4-BE49-F238E27FC236}">
                  <a16:creationId xmlns:a16="http://schemas.microsoft.com/office/drawing/2014/main" id="{05685406-9589-4FC7-9507-AA39E9B257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98" name="Graphic 97" descr="Medical">
              <a:extLst>
                <a:ext uri="{FF2B5EF4-FFF2-40B4-BE49-F238E27FC236}">
                  <a16:creationId xmlns:a16="http://schemas.microsoft.com/office/drawing/2014/main" id="{EB224615-3FBC-4CCE-8109-27684F7D3F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99" name="Graphic 98" descr="Needle">
              <a:extLst>
                <a:ext uri="{FF2B5EF4-FFF2-40B4-BE49-F238E27FC236}">
                  <a16:creationId xmlns:a16="http://schemas.microsoft.com/office/drawing/2014/main" id="{39CCADAE-E56F-4647-9C56-F698B13F56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100" name="Graphic 99" descr="Stethoscope">
              <a:extLst>
                <a:ext uri="{FF2B5EF4-FFF2-40B4-BE49-F238E27FC236}">
                  <a16:creationId xmlns:a16="http://schemas.microsoft.com/office/drawing/2014/main" id="{ED141B44-0842-4AF3-939E-D2AC173DFC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101" name="Graphic 100" descr="Tooth">
              <a:extLst>
                <a:ext uri="{FF2B5EF4-FFF2-40B4-BE49-F238E27FC236}">
                  <a16:creationId xmlns:a16="http://schemas.microsoft.com/office/drawing/2014/main" id="{236404E6-3EA3-4FE3-A3AF-8F3688C48E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102" name="Graphic 101" descr="Medicine">
              <a:extLst>
                <a:ext uri="{FF2B5EF4-FFF2-40B4-BE49-F238E27FC236}">
                  <a16:creationId xmlns:a16="http://schemas.microsoft.com/office/drawing/2014/main" id="{D2BDEAFF-A899-4D2C-9CBE-E119F4D60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103" name="Graphic 102" descr="Eye dropper">
              <a:extLst>
                <a:ext uri="{FF2B5EF4-FFF2-40B4-BE49-F238E27FC236}">
                  <a16:creationId xmlns:a16="http://schemas.microsoft.com/office/drawing/2014/main" id="{BE341504-B89C-4A1B-881C-10BDF05708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104" name="Graphic 103" descr="IV">
              <a:extLst>
                <a:ext uri="{FF2B5EF4-FFF2-40B4-BE49-F238E27FC236}">
                  <a16:creationId xmlns:a16="http://schemas.microsoft.com/office/drawing/2014/main" id="{99E8BFD2-FE69-454E-BF58-6AA3C470A1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105" name="Graphic 104" descr="DNA">
              <a:extLst>
                <a:ext uri="{FF2B5EF4-FFF2-40B4-BE49-F238E27FC236}">
                  <a16:creationId xmlns:a16="http://schemas.microsoft.com/office/drawing/2014/main" id="{C9787CB8-6814-4070-9428-2287E716FB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106" name="Graphic 105" descr="First aid kit">
              <a:extLst>
                <a:ext uri="{FF2B5EF4-FFF2-40B4-BE49-F238E27FC236}">
                  <a16:creationId xmlns:a16="http://schemas.microsoft.com/office/drawing/2014/main" id="{F4ED7331-00D9-4E44-9249-EA8895819E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107" name="Graphic 106" descr="Ambulance">
              <a:extLst>
                <a:ext uri="{FF2B5EF4-FFF2-40B4-BE49-F238E27FC236}">
                  <a16:creationId xmlns:a16="http://schemas.microsoft.com/office/drawing/2014/main" id="{14E414FA-2499-4252-B348-CC0809DA54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108" name="Graphic 107" descr="Man changing baby">
              <a:extLst>
                <a:ext uri="{FF2B5EF4-FFF2-40B4-BE49-F238E27FC236}">
                  <a16:creationId xmlns:a16="http://schemas.microsoft.com/office/drawing/2014/main" id="{E5BE48B6-D603-4C0D-963C-3385D8FF22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109" name="Graphic 108" descr="Woman changing Baby">
              <a:extLst>
                <a:ext uri="{FF2B5EF4-FFF2-40B4-BE49-F238E27FC236}">
                  <a16:creationId xmlns:a16="http://schemas.microsoft.com/office/drawing/2014/main" id="{75597778-D85F-4759-9FBD-723131F9D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110" name="Graphic 109" descr="Child with balloon">
              <a:extLst>
                <a:ext uri="{FF2B5EF4-FFF2-40B4-BE49-F238E27FC236}">
                  <a16:creationId xmlns:a16="http://schemas.microsoft.com/office/drawing/2014/main" id="{B54B900D-279A-4C6F-8B77-33795406CC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111" name="Graphic 110" descr="Woman with stroller">
              <a:extLst>
                <a:ext uri="{FF2B5EF4-FFF2-40B4-BE49-F238E27FC236}">
                  <a16:creationId xmlns:a16="http://schemas.microsoft.com/office/drawing/2014/main" id="{C58591C5-E677-491C-9D5C-BD1D7B36B9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112" name="Graphic 111" descr="Pregnant lady">
              <a:extLst>
                <a:ext uri="{FF2B5EF4-FFF2-40B4-BE49-F238E27FC236}">
                  <a16:creationId xmlns:a16="http://schemas.microsoft.com/office/drawing/2014/main" id="{B8092824-6166-4E83-8F59-58E4FA8E1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6CC075D-C90F-4BD6-8617-48A515927A43}"/>
              </a:ext>
            </a:extLst>
          </p:cNvPr>
          <p:cNvGrpSpPr/>
          <p:nvPr userDrawn="1"/>
        </p:nvGrpSpPr>
        <p:grpSpPr>
          <a:xfrm rot="2227612">
            <a:off x="4494833" y="4786058"/>
            <a:ext cx="3540860" cy="4233341"/>
            <a:chOff x="289947" y="262602"/>
            <a:chExt cx="3540860" cy="4233341"/>
          </a:xfrm>
        </p:grpSpPr>
        <p:pic>
          <p:nvPicPr>
            <p:cNvPr id="114" name="Graphic 113" descr="Brain">
              <a:extLst>
                <a:ext uri="{FF2B5EF4-FFF2-40B4-BE49-F238E27FC236}">
                  <a16:creationId xmlns:a16="http://schemas.microsoft.com/office/drawing/2014/main" id="{EE7B43E2-96E3-4C56-B1C8-B6B1D48CF0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115" name="Graphic 114" descr="Brain in head">
              <a:extLst>
                <a:ext uri="{FF2B5EF4-FFF2-40B4-BE49-F238E27FC236}">
                  <a16:creationId xmlns:a16="http://schemas.microsoft.com/office/drawing/2014/main" id="{7E74B727-2242-405B-B81D-1C0AB545A2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116" name="Graphic 115" descr="Hospital">
              <a:extLst>
                <a:ext uri="{FF2B5EF4-FFF2-40B4-BE49-F238E27FC236}">
                  <a16:creationId xmlns:a16="http://schemas.microsoft.com/office/drawing/2014/main" id="{D3C7C8D4-F45E-4BEC-9D1B-E5C6082E82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117" name="Graphic 116" descr="Heart with pulse">
              <a:extLst>
                <a:ext uri="{FF2B5EF4-FFF2-40B4-BE49-F238E27FC236}">
                  <a16:creationId xmlns:a16="http://schemas.microsoft.com/office/drawing/2014/main" id="{4E62B35E-B86F-463F-BBFF-6CE11B02C7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118" name="Graphic 117" descr="Heartbeat">
              <a:extLst>
                <a:ext uri="{FF2B5EF4-FFF2-40B4-BE49-F238E27FC236}">
                  <a16:creationId xmlns:a16="http://schemas.microsoft.com/office/drawing/2014/main" id="{30104D27-E52F-4C97-BA7B-515C75EF4D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119" name="Graphic 118" descr="Medical">
              <a:extLst>
                <a:ext uri="{FF2B5EF4-FFF2-40B4-BE49-F238E27FC236}">
                  <a16:creationId xmlns:a16="http://schemas.microsoft.com/office/drawing/2014/main" id="{D6D6F7A2-06A5-4F44-A9CD-D9CD665D14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120" name="Graphic 119" descr="Needle">
              <a:extLst>
                <a:ext uri="{FF2B5EF4-FFF2-40B4-BE49-F238E27FC236}">
                  <a16:creationId xmlns:a16="http://schemas.microsoft.com/office/drawing/2014/main" id="{6C3E2518-8E7E-47E5-8FC9-D60D9A07DA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121" name="Graphic 120" descr="Stethoscope">
              <a:extLst>
                <a:ext uri="{FF2B5EF4-FFF2-40B4-BE49-F238E27FC236}">
                  <a16:creationId xmlns:a16="http://schemas.microsoft.com/office/drawing/2014/main" id="{A5868E41-32B3-4B92-B943-340C574688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122" name="Graphic 121" descr="Tooth">
              <a:extLst>
                <a:ext uri="{FF2B5EF4-FFF2-40B4-BE49-F238E27FC236}">
                  <a16:creationId xmlns:a16="http://schemas.microsoft.com/office/drawing/2014/main" id="{29017565-A5CB-46A5-9560-926C42CA85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123" name="Graphic 122" descr="Medicine">
              <a:extLst>
                <a:ext uri="{FF2B5EF4-FFF2-40B4-BE49-F238E27FC236}">
                  <a16:creationId xmlns:a16="http://schemas.microsoft.com/office/drawing/2014/main" id="{23FC5605-2909-4153-8B3F-A2B4E52D82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124" name="Graphic 123" descr="Eye dropper">
              <a:extLst>
                <a:ext uri="{FF2B5EF4-FFF2-40B4-BE49-F238E27FC236}">
                  <a16:creationId xmlns:a16="http://schemas.microsoft.com/office/drawing/2014/main" id="{75D1FDB5-301F-417D-869A-3CD5E615BC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125" name="Graphic 124" descr="IV">
              <a:extLst>
                <a:ext uri="{FF2B5EF4-FFF2-40B4-BE49-F238E27FC236}">
                  <a16:creationId xmlns:a16="http://schemas.microsoft.com/office/drawing/2014/main" id="{8FAEE7D8-6809-4F98-930F-80095A9557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126" name="Graphic 125" descr="DNA">
              <a:extLst>
                <a:ext uri="{FF2B5EF4-FFF2-40B4-BE49-F238E27FC236}">
                  <a16:creationId xmlns:a16="http://schemas.microsoft.com/office/drawing/2014/main" id="{59EF55D5-7AA2-472A-B93B-1DF22F2D9D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127" name="Graphic 126" descr="First aid kit">
              <a:extLst>
                <a:ext uri="{FF2B5EF4-FFF2-40B4-BE49-F238E27FC236}">
                  <a16:creationId xmlns:a16="http://schemas.microsoft.com/office/drawing/2014/main" id="{02225F2E-B320-4FCB-9545-3CF84811F3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128" name="Graphic 127" descr="Ambulance">
              <a:extLst>
                <a:ext uri="{FF2B5EF4-FFF2-40B4-BE49-F238E27FC236}">
                  <a16:creationId xmlns:a16="http://schemas.microsoft.com/office/drawing/2014/main" id="{092E5F63-934F-48BC-BFEA-E64F989440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129" name="Graphic 128" descr="Man changing baby">
              <a:extLst>
                <a:ext uri="{FF2B5EF4-FFF2-40B4-BE49-F238E27FC236}">
                  <a16:creationId xmlns:a16="http://schemas.microsoft.com/office/drawing/2014/main" id="{AA1872C6-27C1-4A09-BA6A-027318ECAD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130" name="Graphic 129" descr="Woman changing Baby">
              <a:extLst>
                <a:ext uri="{FF2B5EF4-FFF2-40B4-BE49-F238E27FC236}">
                  <a16:creationId xmlns:a16="http://schemas.microsoft.com/office/drawing/2014/main" id="{C553E866-25AD-4DBB-948E-AC4C76CF0C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131" name="Graphic 130" descr="Child with balloon">
              <a:extLst>
                <a:ext uri="{FF2B5EF4-FFF2-40B4-BE49-F238E27FC236}">
                  <a16:creationId xmlns:a16="http://schemas.microsoft.com/office/drawing/2014/main" id="{075ABA73-5A47-4935-AA27-4079AD8D4D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132" name="Graphic 131" descr="Woman with stroller">
              <a:extLst>
                <a:ext uri="{FF2B5EF4-FFF2-40B4-BE49-F238E27FC236}">
                  <a16:creationId xmlns:a16="http://schemas.microsoft.com/office/drawing/2014/main" id="{01829F11-D06E-4C6B-A874-CC72168569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133" name="Graphic 132" descr="Pregnant lady">
              <a:extLst>
                <a:ext uri="{FF2B5EF4-FFF2-40B4-BE49-F238E27FC236}">
                  <a16:creationId xmlns:a16="http://schemas.microsoft.com/office/drawing/2014/main" id="{F8D7E240-8ADA-4B14-A85D-F52848F6B4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B614C52-7DD4-4CE4-988A-1F887A3C311A}"/>
              </a:ext>
            </a:extLst>
          </p:cNvPr>
          <p:cNvGrpSpPr/>
          <p:nvPr userDrawn="1"/>
        </p:nvGrpSpPr>
        <p:grpSpPr>
          <a:xfrm rot="2227612">
            <a:off x="7819945" y="1839606"/>
            <a:ext cx="3540860" cy="4233341"/>
            <a:chOff x="289947" y="262602"/>
            <a:chExt cx="3540860" cy="4233341"/>
          </a:xfrm>
        </p:grpSpPr>
        <p:pic>
          <p:nvPicPr>
            <p:cNvPr id="135" name="Graphic 134" descr="Brain">
              <a:extLst>
                <a:ext uri="{FF2B5EF4-FFF2-40B4-BE49-F238E27FC236}">
                  <a16:creationId xmlns:a16="http://schemas.microsoft.com/office/drawing/2014/main" id="{D7B1E59A-8087-42E7-AB9C-2F9F326433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136" name="Graphic 135" descr="Brain in head">
              <a:extLst>
                <a:ext uri="{FF2B5EF4-FFF2-40B4-BE49-F238E27FC236}">
                  <a16:creationId xmlns:a16="http://schemas.microsoft.com/office/drawing/2014/main" id="{B3CB2E2D-3838-4CB8-932A-B4E7EECB43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137" name="Graphic 136" descr="Hospital">
              <a:extLst>
                <a:ext uri="{FF2B5EF4-FFF2-40B4-BE49-F238E27FC236}">
                  <a16:creationId xmlns:a16="http://schemas.microsoft.com/office/drawing/2014/main" id="{D36FF74B-941D-414F-A633-1F52772EEC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138" name="Graphic 137" descr="Heart with pulse">
              <a:extLst>
                <a:ext uri="{FF2B5EF4-FFF2-40B4-BE49-F238E27FC236}">
                  <a16:creationId xmlns:a16="http://schemas.microsoft.com/office/drawing/2014/main" id="{462571E5-CF69-47CE-A67C-B2309CCC95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139" name="Graphic 138" descr="Heartbeat">
              <a:extLst>
                <a:ext uri="{FF2B5EF4-FFF2-40B4-BE49-F238E27FC236}">
                  <a16:creationId xmlns:a16="http://schemas.microsoft.com/office/drawing/2014/main" id="{D466978E-6CF8-4155-B4F1-065448D873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140" name="Graphic 139" descr="Medical">
              <a:extLst>
                <a:ext uri="{FF2B5EF4-FFF2-40B4-BE49-F238E27FC236}">
                  <a16:creationId xmlns:a16="http://schemas.microsoft.com/office/drawing/2014/main" id="{CE6DA4FC-2536-47FB-B991-2CBDBC5B77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141" name="Graphic 140" descr="Needle">
              <a:extLst>
                <a:ext uri="{FF2B5EF4-FFF2-40B4-BE49-F238E27FC236}">
                  <a16:creationId xmlns:a16="http://schemas.microsoft.com/office/drawing/2014/main" id="{5F360FDE-9935-4E11-A44C-FD7EBB8028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142" name="Graphic 141" descr="Stethoscope">
              <a:extLst>
                <a:ext uri="{FF2B5EF4-FFF2-40B4-BE49-F238E27FC236}">
                  <a16:creationId xmlns:a16="http://schemas.microsoft.com/office/drawing/2014/main" id="{D5E163CF-740C-4DD1-85E8-F6A7A59F42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143" name="Graphic 142" descr="Tooth">
              <a:extLst>
                <a:ext uri="{FF2B5EF4-FFF2-40B4-BE49-F238E27FC236}">
                  <a16:creationId xmlns:a16="http://schemas.microsoft.com/office/drawing/2014/main" id="{117747FD-AC68-4552-B6C0-B07EA84530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144" name="Graphic 143" descr="Medicine">
              <a:extLst>
                <a:ext uri="{FF2B5EF4-FFF2-40B4-BE49-F238E27FC236}">
                  <a16:creationId xmlns:a16="http://schemas.microsoft.com/office/drawing/2014/main" id="{61406BC9-D27B-4A5C-8080-E62DBBE5F0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145" name="Graphic 144" descr="Eye dropper">
              <a:extLst>
                <a:ext uri="{FF2B5EF4-FFF2-40B4-BE49-F238E27FC236}">
                  <a16:creationId xmlns:a16="http://schemas.microsoft.com/office/drawing/2014/main" id="{EA158E8A-A0F8-4A62-A09D-EB43942E2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146" name="Graphic 145" descr="IV">
              <a:extLst>
                <a:ext uri="{FF2B5EF4-FFF2-40B4-BE49-F238E27FC236}">
                  <a16:creationId xmlns:a16="http://schemas.microsoft.com/office/drawing/2014/main" id="{92960802-8BB6-4F41-91E8-B8F618C770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147" name="Graphic 146" descr="DNA">
              <a:extLst>
                <a:ext uri="{FF2B5EF4-FFF2-40B4-BE49-F238E27FC236}">
                  <a16:creationId xmlns:a16="http://schemas.microsoft.com/office/drawing/2014/main" id="{31360BFD-7AD5-4FFC-A04F-86B403F14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148" name="Graphic 147" descr="First aid kit">
              <a:extLst>
                <a:ext uri="{FF2B5EF4-FFF2-40B4-BE49-F238E27FC236}">
                  <a16:creationId xmlns:a16="http://schemas.microsoft.com/office/drawing/2014/main" id="{AADE43D3-CA89-4FFB-BD25-674AA368F0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149" name="Graphic 148" descr="Ambulance">
              <a:extLst>
                <a:ext uri="{FF2B5EF4-FFF2-40B4-BE49-F238E27FC236}">
                  <a16:creationId xmlns:a16="http://schemas.microsoft.com/office/drawing/2014/main" id="{D3B1FB0B-5B61-4760-B708-C20AFBC631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150" name="Graphic 149" descr="Man changing baby">
              <a:extLst>
                <a:ext uri="{FF2B5EF4-FFF2-40B4-BE49-F238E27FC236}">
                  <a16:creationId xmlns:a16="http://schemas.microsoft.com/office/drawing/2014/main" id="{3387E863-95AD-45F9-9C73-96E768C83C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151" name="Graphic 150" descr="Woman changing Baby">
              <a:extLst>
                <a:ext uri="{FF2B5EF4-FFF2-40B4-BE49-F238E27FC236}">
                  <a16:creationId xmlns:a16="http://schemas.microsoft.com/office/drawing/2014/main" id="{FE364243-37FA-4870-ADC5-F86BB6FCE3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152" name="Graphic 151" descr="Child with balloon">
              <a:extLst>
                <a:ext uri="{FF2B5EF4-FFF2-40B4-BE49-F238E27FC236}">
                  <a16:creationId xmlns:a16="http://schemas.microsoft.com/office/drawing/2014/main" id="{FA0B3F0B-9D99-420C-A0A6-755B9161C6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153" name="Graphic 152" descr="Woman with stroller">
              <a:extLst>
                <a:ext uri="{FF2B5EF4-FFF2-40B4-BE49-F238E27FC236}">
                  <a16:creationId xmlns:a16="http://schemas.microsoft.com/office/drawing/2014/main" id="{FCD9B429-41AB-4641-A467-BF5100D21F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154" name="Graphic 153" descr="Pregnant lady">
              <a:extLst>
                <a:ext uri="{FF2B5EF4-FFF2-40B4-BE49-F238E27FC236}">
                  <a16:creationId xmlns:a16="http://schemas.microsoft.com/office/drawing/2014/main" id="{D085E205-A585-49E3-A352-CB6D8D90C8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545FAC2E-E782-4A82-8323-C2267E0CFD47}"/>
              </a:ext>
            </a:extLst>
          </p:cNvPr>
          <p:cNvGrpSpPr/>
          <p:nvPr userDrawn="1"/>
        </p:nvGrpSpPr>
        <p:grpSpPr>
          <a:xfrm rot="2227612">
            <a:off x="9739716" y="-2201507"/>
            <a:ext cx="3540860" cy="4233341"/>
            <a:chOff x="289947" y="262602"/>
            <a:chExt cx="3540860" cy="4233341"/>
          </a:xfrm>
        </p:grpSpPr>
        <p:pic>
          <p:nvPicPr>
            <p:cNvPr id="156" name="Graphic 155" descr="Brain">
              <a:extLst>
                <a:ext uri="{FF2B5EF4-FFF2-40B4-BE49-F238E27FC236}">
                  <a16:creationId xmlns:a16="http://schemas.microsoft.com/office/drawing/2014/main" id="{CBA556A3-1E3C-432E-AED9-458938652E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157" name="Graphic 156" descr="Brain in head">
              <a:extLst>
                <a:ext uri="{FF2B5EF4-FFF2-40B4-BE49-F238E27FC236}">
                  <a16:creationId xmlns:a16="http://schemas.microsoft.com/office/drawing/2014/main" id="{57C2A83E-1241-4D32-A90E-3BB722887B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158" name="Graphic 157" descr="Hospital">
              <a:extLst>
                <a:ext uri="{FF2B5EF4-FFF2-40B4-BE49-F238E27FC236}">
                  <a16:creationId xmlns:a16="http://schemas.microsoft.com/office/drawing/2014/main" id="{F0469C5D-586D-4823-BAC4-6E666766B8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159" name="Graphic 158" descr="Heart with pulse">
              <a:extLst>
                <a:ext uri="{FF2B5EF4-FFF2-40B4-BE49-F238E27FC236}">
                  <a16:creationId xmlns:a16="http://schemas.microsoft.com/office/drawing/2014/main" id="{103E50DB-D37D-48A5-9AB5-4CB140FFB5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160" name="Graphic 159" descr="Heartbeat">
              <a:extLst>
                <a:ext uri="{FF2B5EF4-FFF2-40B4-BE49-F238E27FC236}">
                  <a16:creationId xmlns:a16="http://schemas.microsoft.com/office/drawing/2014/main" id="{58BD416B-24F4-449E-BF08-1678702F9E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161" name="Graphic 160" descr="Medical">
              <a:extLst>
                <a:ext uri="{FF2B5EF4-FFF2-40B4-BE49-F238E27FC236}">
                  <a16:creationId xmlns:a16="http://schemas.microsoft.com/office/drawing/2014/main" id="{EFC36EB4-A10E-4306-805F-8400CAEDF0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162" name="Graphic 161" descr="Needle">
              <a:extLst>
                <a:ext uri="{FF2B5EF4-FFF2-40B4-BE49-F238E27FC236}">
                  <a16:creationId xmlns:a16="http://schemas.microsoft.com/office/drawing/2014/main" id="{3E015540-6CC2-429E-BC24-1999E862DB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163" name="Graphic 162" descr="Stethoscope">
              <a:extLst>
                <a:ext uri="{FF2B5EF4-FFF2-40B4-BE49-F238E27FC236}">
                  <a16:creationId xmlns:a16="http://schemas.microsoft.com/office/drawing/2014/main" id="{400B4E5D-3206-4AA8-9227-6FD59B7A17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164" name="Graphic 163" descr="Tooth">
              <a:extLst>
                <a:ext uri="{FF2B5EF4-FFF2-40B4-BE49-F238E27FC236}">
                  <a16:creationId xmlns:a16="http://schemas.microsoft.com/office/drawing/2014/main" id="{BB07AAD4-DFF1-4D5B-9D2B-5CA0DC18D1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165" name="Graphic 164" descr="Medicine">
              <a:extLst>
                <a:ext uri="{FF2B5EF4-FFF2-40B4-BE49-F238E27FC236}">
                  <a16:creationId xmlns:a16="http://schemas.microsoft.com/office/drawing/2014/main" id="{B4966AE7-25A0-425F-924D-6BEE12AAB7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166" name="Graphic 165" descr="Eye dropper">
              <a:extLst>
                <a:ext uri="{FF2B5EF4-FFF2-40B4-BE49-F238E27FC236}">
                  <a16:creationId xmlns:a16="http://schemas.microsoft.com/office/drawing/2014/main" id="{8B497819-310F-4663-B179-955D86587B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167" name="Graphic 166" descr="IV">
              <a:extLst>
                <a:ext uri="{FF2B5EF4-FFF2-40B4-BE49-F238E27FC236}">
                  <a16:creationId xmlns:a16="http://schemas.microsoft.com/office/drawing/2014/main" id="{2E012872-E3C5-4D28-BBA3-3EFD8C7A2F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168" name="Graphic 167" descr="DNA">
              <a:extLst>
                <a:ext uri="{FF2B5EF4-FFF2-40B4-BE49-F238E27FC236}">
                  <a16:creationId xmlns:a16="http://schemas.microsoft.com/office/drawing/2014/main" id="{D9F6E0EB-3BED-430B-B2A4-BB37B1CE57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169" name="Graphic 168" descr="First aid kit">
              <a:extLst>
                <a:ext uri="{FF2B5EF4-FFF2-40B4-BE49-F238E27FC236}">
                  <a16:creationId xmlns:a16="http://schemas.microsoft.com/office/drawing/2014/main" id="{D78A1408-ACC8-4AED-A720-DAC685B784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170" name="Graphic 169" descr="Ambulance">
              <a:extLst>
                <a:ext uri="{FF2B5EF4-FFF2-40B4-BE49-F238E27FC236}">
                  <a16:creationId xmlns:a16="http://schemas.microsoft.com/office/drawing/2014/main" id="{9D5A76D3-1CE4-4A67-8FB6-E80C4D38AF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171" name="Graphic 170" descr="Man changing baby">
              <a:extLst>
                <a:ext uri="{FF2B5EF4-FFF2-40B4-BE49-F238E27FC236}">
                  <a16:creationId xmlns:a16="http://schemas.microsoft.com/office/drawing/2014/main" id="{EFA5D302-DEB5-4EAD-950A-BC3EA66E19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172" name="Graphic 171" descr="Woman changing Baby">
              <a:extLst>
                <a:ext uri="{FF2B5EF4-FFF2-40B4-BE49-F238E27FC236}">
                  <a16:creationId xmlns:a16="http://schemas.microsoft.com/office/drawing/2014/main" id="{6299AB8F-34B2-40FE-9308-BDB04EBE14E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173" name="Graphic 172" descr="Child with balloon">
              <a:extLst>
                <a:ext uri="{FF2B5EF4-FFF2-40B4-BE49-F238E27FC236}">
                  <a16:creationId xmlns:a16="http://schemas.microsoft.com/office/drawing/2014/main" id="{16E43A83-D400-4A56-BCF3-BE268FA30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174" name="Graphic 173" descr="Woman with stroller">
              <a:extLst>
                <a:ext uri="{FF2B5EF4-FFF2-40B4-BE49-F238E27FC236}">
                  <a16:creationId xmlns:a16="http://schemas.microsoft.com/office/drawing/2014/main" id="{C46C10A0-B774-42ED-8DC0-D034D813DA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175" name="Graphic 174" descr="Pregnant lady">
              <a:extLst>
                <a:ext uri="{FF2B5EF4-FFF2-40B4-BE49-F238E27FC236}">
                  <a16:creationId xmlns:a16="http://schemas.microsoft.com/office/drawing/2014/main" id="{207E38D2-247C-4220-A33B-CF80BCCFED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9BD1023-46FE-4E93-A7BA-1F19C20A92FF}"/>
              </a:ext>
            </a:extLst>
          </p:cNvPr>
          <p:cNvGrpSpPr/>
          <p:nvPr userDrawn="1"/>
        </p:nvGrpSpPr>
        <p:grpSpPr>
          <a:xfrm rot="2227612">
            <a:off x="10273886" y="4749573"/>
            <a:ext cx="3540860" cy="4233341"/>
            <a:chOff x="289947" y="262602"/>
            <a:chExt cx="3540860" cy="4233341"/>
          </a:xfrm>
        </p:grpSpPr>
        <p:pic>
          <p:nvPicPr>
            <p:cNvPr id="177" name="Graphic 176" descr="Brain">
              <a:extLst>
                <a:ext uri="{FF2B5EF4-FFF2-40B4-BE49-F238E27FC236}">
                  <a16:creationId xmlns:a16="http://schemas.microsoft.com/office/drawing/2014/main" id="{4808D90D-0884-4244-9012-CCD2E79B5B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178" name="Graphic 177" descr="Brain in head">
              <a:extLst>
                <a:ext uri="{FF2B5EF4-FFF2-40B4-BE49-F238E27FC236}">
                  <a16:creationId xmlns:a16="http://schemas.microsoft.com/office/drawing/2014/main" id="{32D664BE-9C62-4AF7-B92B-6B535485B9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179" name="Graphic 178" descr="Hospital">
              <a:extLst>
                <a:ext uri="{FF2B5EF4-FFF2-40B4-BE49-F238E27FC236}">
                  <a16:creationId xmlns:a16="http://schemas.microsoft.com/office/drawing/2014/main" id="{E3C1294C-BD2B-408C-87FA-E604B0038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180" name="Graphic 179" descr="Heart with pulse">
              <a:extLst>
                <a:ext uri="{FF2B5EF4-FFF2-40B4-BE49-F238E27FC236}">
                  <a16:creationId xmlns:a16="http://schemas.microsoft.com/office/drawing/2014/main" id="{EEE207F9-21BC-43A1-B144-686D072765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181" name="Graphic 180" descr="Heartbeat">
              <a:extLst>
                <a:ext uri="{FF2B5EF4-FFF2-40B4-BE49-F238E27FC236}">
                  <a16:creationId xmlns:a16="http://schemas.microsoft.com/office/drawing/2014/main" id="{75723A2E-70CE-45B2-BFA0-E6074CAC02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182" name="Graphic 181" descr="Medical">
              <a:extLst>
                <a:ext uri="{FF2B5EF4-FFF2-40B4-BE49-F238E27FC236}">
                  <a16:creationId xmlns:a16="http://schemas.microsoft.com/office/drawing/2014/main" id="{025823BB-ED49-4B22-9C3D-33A8B1EC0A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183" name="Graphic 182" descr="Needle">
              <a:extLst>
                <a:ext uri="{FF2B5EF4-FFF2-40B4-BE49-F238E27FC236}">
                  <a16:creationId xmlns:a16="http://schemas.microsoft.com/office/drawing/2014/main" id="{0BF26A63-B258-4AE0-95A0-949AB4C4D1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184" name="Graphic 183" descr="Stethoscope">
              <a:extLst>
                <a:ext uri="{FF2B5EF4-FFF2-40B4-BE49-F238E27FC236}">
                  <a16:creationId xmlns:a16="http://schemas.microsoft.com/office/drawing/2014/main" id="{4FECA45D-98CA-4179-B088-A0D6198FFA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185" name="Graphic 184" descr="Tooth">
              <a:extLst>
                <a:ext uri="{FF2B5EF4-FFF2-40B4-BE49-F238E27FC236}">
                  <a16:creationId xmlns:a16="http://schemas.microsoft.com/office/drawing/2014/main" id="{F0BB2CB0-CB89-498C-8E88-3D00A88DD8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186" name="Graphic 185" descr="Medicine">
              <a:extLst>
                <a:ext uri="{FF2B5EF4-FFF2-40B4-BE49-F238E27FC236}">
                  <a16:creationId xmlns:a16="http://schemas.microsoft.com/office/drawing/2014/main" id="{258FBACD-1BDB-47FD-9D68-FC1F57B81F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187" name="Graphic 186" descr="Eye dropper">
              <a:extLst>
                <a:ext uri="{FF2B5EF4-FFF2-40B4-BE49-F238E27FC236}">
                  <a16:creationId xmlns:a16="http://schemas.microsoft.com/office/drawing/2014/main" id="{49A51A38-B5F5-4BE4-887C-AED934B961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188" name="Graphic 187" descr="IV">
              <a:extLst>
                <a:ext uri="{FF2B5EF4-FFF2-40B4-BE49-F238E27FC236}">
                  <a16:creationId xmlns:a16="http://schemas.microsoft.com/office/drawing/2014/main" id="{4DBCD178-85A2-4EBC-B673-D56E9F99BF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189" name="Graphic 188" descr="DNA">
              <a:extLst>
                <a:ext uri="{FF2B5EF4-FFF2-40B4-BE49-F238E27FC236}">
                  <a16:creationId xmlns:a16="http://schemas.microsoft.com/office/drawing/2014/main" id="{5CB30784-E2DB-48EB-9DFE-70F43FAFF3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190" name="Graphic 189" descr="First aid kit">
              <a:extLst>
                <a:ext uri="{FF2B5EF4-FFF2-40B4-BE49-F238E27FC236}">
                  <a16:creationId xmlns:a16="http://schemas.microsoft.com/office/drawing/2014/main" id="{EB70B546-5EED-4761-99C6-9CBCA9017E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191" name="Graphic 190" descr="Ambulance">
              <a:extLst>
                <a:ext uri="{FF2B5EF4-FFF2-40B4-BE49-F238E27FC236}">
                  <a16:creationId xmlns:a16="http://schemas.microsoft.com/office/drawing/2014/main" id="{DFB25871-CAF7-491A-A6B2-63A955BC72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192" name="Graphic 191" descr="Man changing baby">
              <a:extLst>
                <a:ext uri="{FF2B5EF4-FFF2-40B4-BE49-F238E27FC236}">
                  <a16:creationId xmlns:a16="http://schemas.microsoft.com/office/drawing/2014/main" id="{394A5C0B-9289-4F37-A8C4-5352EC9650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193" name="Graphic 192" descr="Woman changing Baby">
              <a:extLst>
                <a:ext uri="{FF2B5EF4-FFF2-40B4-BE49-F238E27FC236}">
                  <a16:creationId xmlns:a16="http://schemas.microsoft.com/office/drawing/2014/main" id="{FCED15C5-E921-4DAD-AA6A-681C1392B8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194" name="Graphic 193" descr="Child with balloon">
              <a:extLst>
                <a:ext uri="{FF2B5EF4-FFF2-40B4-BE49-F238E27FC236}">
                  <a16:creationId xmlns:a16="http://schemas.microsoft.com/office/drawing/2014/main" id="{C62B2317-9D18-4985-BF29-3B52AF7263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195" name="Graphic 194" descr="Woman with stroller">
              <a:extLst>
                <a:ext uri="{FF2B5EF4-FFF2-40B4-BE49-F238E27FC236}">
                  <a16:creationId xmlns:a16="http://schemas.microsoft.com/office/drawing/2014/main" id="{909D7289-6A92-4C7C-99BA-5612A070C6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196" name="Graphic 195" descr="Pregnant lady">
              <a:extLst>
                <a:ext uri="{FF2B5EF4-FFF2-40B4-BE49-F238E27FC236}">
                  <a16:creationId xmlns:a16="http://schemas.microsoft.com/office/drawing/2014/main" id="{5819E414-FBF8-46A0-99CD-2C600096CA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B4766FAD-A3E0-4EEB-83C1-A9DF91289F11}"/>
              </a:ext>
            </a:extLst>
          </p:cNvPr>
          <p:cNvGrpSpPr/>
          <p:nvPr userDrawn="1"/>
        </p:nvGrpSpPr>
        <p:grpSpPr>
          <a:xfrm rot="2227612">
            <a:off x="-2010496" y="5574828"/>
            <a:ext cx="3540860" cy="4233341"/>
            <a:chOff x="289947" y="262602"/>
            <a:chExt cx="3540860" cy="4233341"/>
          </a:xfrm>
        </p:grpSpPr>
        <p:pic>
          <p:nvPicPr>
            <p:cNvPr id="198" name="Graphic 197" descr="Brain">
              <a:extLst>
                <a:ext uri="{FF2B5EF4-FFF2-40B4-BE49-F238E27FC236}">
                  <a16:creationId xmlns:a16="http://schemas.microsoft.com/office/drawing/2014/main" id="{EB7A85D2-FC10-426D-854B-CE5BF2D01F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199" name="Graphic 198" descr="Brain in head">
              <a:extLst>
                <a:ext uri="{FF2B5EF4-FFF2-40B4-BE49-F238E27FC236}">
                  <a16:creationId xmlns:a16="http://schemas.microsoft.com/office/drawing/2014/main" id="{F85D7706-97C4-4C51-9FA7-D7860FCCF4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200" name="Graphic 199" descr="Hospital">
              <a:extLst>
                <a:ext uri="{FF2B5EF4-FFF2-40B4-BE49-F238E27FC236}">
                  <a16:creationId xmlns:a16="http://schemas.microsoft.com/office/drawing/2014/main" id="{664C554C-661A-4B39-8680-7FDF7A86D4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201" name="Graphic 200" descr="Heart with pulse">
              <a:extLst>
                <a:ext uri="{FF2B5EF4-FFF2-40B4-BE49-F238E27FC236}">
                  <a16:creationId xmlns:a16="http://schemas.microsoft.com/office/drawing/2014/main" id="{0FDF9A17-D8A6-47C9-9A1D-6895E76551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202" name="Graphic 201" descr="Heartbeat">
              <a:extLst>
                <a:ext uri="{FF2B5EF4-FFF2-40B4-BE49-F238E27FC236}">
                  <a16:creationId xmlns:a16="http://schemas.microsoft.com/office/drawing/2014/main" id="{5993814F-A18E-4C15-9BCA-E0F97D8CA1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203" name="Graphic 202" descr="Medical">
              <a:extLst>
                <a:ext uri="{FF2B5EF4-FFF2-40B4-BE49-F238E27FC236}">
                  <a16:creationId xmlns:a16="http://schemas.microsoft.com/office/drawing/2014/main" id="{A90243AF-691C-461B-B407-A035F5CCD6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204" name="Graphic 203" descr="Needle">
              <a:extLst>
                <a:ext uri="{FF2B5EF4-FFF2-40B4-BE49-F238E27FC236}">
                  <a16:creationId xmlns:a16="http://schemas.microsoft.com/office/drawing/2014/main" id="{A6682E56-251E-4A4A-892D-6CCBDE7200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205" name="Graphic 204" descr="Stethoscope">
              <a:extLst>
                <a:ext uri="{FF2B5EF4-FFF2-40B4-BE49-F238E27FC236}">
                  <a16:creationId xmlns:a16="http://schemas.microsoft.com/office/drawing/2014/main" id="{E0798877-3C1C-43DA-814D-B2D68976E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206" name="Graphic 205" descr="Tooth">
              <a:extLst>
                <a:ext uri="{FF2B5EF4-FFF2-40B4-BE49-F238E27FC236}">
                  <a16:creationId xmlns:a16="http://schemas.microsoft.com/office/drawing/2014/main" id="{D78862DB-627B-41EF-A9A1-1F47C4052D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207" name="Graphic 206" descr="Medicine">
              <a:extLst>
                <a:ext uri="{FF2B5EF4-FFF2-40B4-BE49-F238E27FC236}">
                  <a16:creationId xmlns:a16="http://schemas.microsoft.com/office/drawing/2014/main" id="{B00907DD-A0AC-4FC2-82AC-650D903A9C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208" name="Graphic 207" descr="Eye dropper">
              <a:extLst>
                <a:ext uri="{FF2B5EF4-FFF2-40B4-BE49-F238E27FC236}">
                  <a16:creationId xmlns:a16="http://schemas.microsoft.com/office/drawing/2014/main" id="{A33F0210-F7F5-4E88-9E2E-8EA18DA65F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209" name="Graphic 208" descr="IV">
              <a:extLst>
                <a:ext uri="{FF2B5EF4-FFF2-40B4-BE49-F238E27FC236}">
                  <a16:creationId xmlns:a16="http://schemas.microsoft.com/office/drawing/2014/main" id="{79FF53BC-A8EB-47E8-BE16-941E142C4F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210" name="Graphic 209" descr="DNA">
              <a:extLst>
                <a:ext uri="{FF2B5EF4-FFF2-40B4-BE49-F238E27FC236}">
                  <a16:creationId xmlns:a16="http://schemas.microsoft.com/office/drawing/2014/main" id="{A0523FF9-AAF9-41E7-A00A-CB2EEE5EE6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211" name="Graphic 210" descr="First aid kit">
              <a:extLst>
                <a:ext uri="{FF2B5EF4-FFF2-40B4-BE49-F238E27FC236}">
                  <a16:creationId xmlns:a16="http://schemas.microsoft.com/office/drawing/2014/main" id="{0667E96A-06BD-4AB7-B720-4EFA0CF923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212" name="Graphic 211" descr="Ambulance">
              <a:extLst>
                <a:ext uri="{FF2B5EF4-FFF2-40B4-BE49-F238E27FC236}">
                  <a16:creationId xmlns:a16="http://schemas.microsoft.com/office/drawing/2014/main" id="{AC4DE788-0CD0-46F0-9A09-F7621FF039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213" name="Graphic 212" descr="Man changing baby">
              <a:extLst>
                <a:ext uri="{FF2B5EF4-FFF2-40B4-BE49-F238E27FC236}">
                  <a16:creationId xmlns:a16="http://schemas.microsoft.com/office/drawing/2014/main" id="{784D0666-13B3-44EE-BE81-C6656547B6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214" name="Graphic 213" descr="Woman changing Baby">
              <a:extLst>
                <a:ext uri="{FF2B5EF4-FFF2-40B4-BE49-F238E27FC236}">
                  <a16:creationId xmlns:a16="http://schemas.microsoft.com/office/drawing/2014/main" id="{00A0DACC-DF46-4B04-8576-30E06905A6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215" name="Graphic 214" descr="Child with balloon">
              <a:extLst>
                <a:ext uri="{FF2B5EF4-FFF2-40B4-BE49-F238E27FC236}">
                  <a16:creationId xmlns:a16="http://schemas.microsoft.com/office/drawing/2014/main" id="{80DB6757-0721-42FA-97CD-AFCEDDCE3A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216" name="Graphic 215" descr="Woman with stroller">
              <a:extLst>
                <a:ext uri="{FF2B5EF4-FFF2-40B4-BE49-F238E27FC236}">
                  <a16:creationId xmlns:a16="http://schemas.microsoft.com/office/drawing/2014/main" id="{94D755D8-36F5-4D12-8C09-06EA454E00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217" name="Graphic 216" descr="Pregnant lady">
              <a:extLst>
                <a:ext uri="{FF2B5EF4-FFF2-40B4-BE49-F238E27FC236}">
                  <a16:creationId xmlns:a16="http://schemas.microsoft.com/office/drawing/2014/main" id="{40320761-B459-46B4-83E1-BFB7B9204F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872A1CA-A6F1-4CAF-856B-51034951C96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93A72-4637-4786-9AEC-E1BB554B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DDDA-3B38-4C81-AA31-AF99CDF51FE6}" type="datetime1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73131-D44F-42EF-9145-F74D6B0F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A8E5E-7448-41C0-9409-9D3A9592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7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9B1F-2936-4FB6-BCFB-76BFC2D8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9F54B-5E85-4496-9323-74CBFA896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55FA2-0E5F-4B78-B673-26CCF8E2E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16048-9895-47EF-82FB-B2AECA4A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5C4A-9F06-4EF3-86A7-A9CB48408605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143A1-0B1F-4A36-ACDC-DD76183A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0006F-FDA1-4102-83E3-D0FD86D2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57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6574-91C1-4A21-B27B-53630793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0CFAA-282E-44AF-A673-EC2FAAA7B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D8D34-CDD0-4B0E-9252-B61FBC2C7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50A03-2C3C-419C-BC60-513FBC42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62A6-2270-4C73-8051-BD2DDF20C23D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80100-4E04-4354-8DC7-910D8115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AA9D5-5EA6-46AC-812C-E1A6A595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32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2166-DE27-4807-8D54-E4EA99F5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16F2B-A54E-401D-8113-53B6F5608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C2037-10F7-4C09-85D0-2FD0B901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2AB2-76EA-4AAD-930B-CAB61D8A6291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C7423-D454-4E15-84D0-34E4286F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5933E-D308-43BB-84AF-8CC3BC02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78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71026-7F95-4C7A-AAA5-41C11F51D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2F8B4-EA27-447F-B5A6-75322AC3F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CE24C-7DC1-4E7E-8A99-AC70709A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A27C-EE28-464E-BA19-4B27FF0F3184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C1756-54A2-4EA3-8FC4-5AA9EAAF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EE3FC-268A-42AC-B161-2BB22D97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8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379A-6426-4EA7-B185-F1055D36B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7F774-27AE-4AAE-959F-2C6254C6D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EE25E-C566-48ED-9513-62236C21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2F9E2F8-752B-4F78-848D-1FF516DDFB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8D2A4-1623-4CA8-A32E-BA51B617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2DE88-3501-46C5-9A57-B311A252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04F15CF-265A-45D7-8C92-5865135E7734}"/>
              </a:ext>
            </a:extLst>
          </p:cNvPr>
          <p:cNvGrpSpPr/>
          <p:nvPr userDrawn="1"/>
        </p:nvGrpSpPr>
        <p:grpSpPr>
          <a:xfrm rot="2227612">
            <a:off x="-2684012" y="716766"/>
            <a:ext cx="5368023" cy="6417839"/>
            <a:chOff x="289947" y="262602"/>
            <a:chExt cx="3540860" cy="4233341"/>
          </a:xfrm>
        </p:grpSpPr>
        <p:pic>
          <p:nvPicPr>
            <p:cNvPr id="9" name="Graphic 8" descr="Brain">
              <a:extLst>
                <a:ext uri="{FF2B5EF4-FFF2-40B4-BE49-F238E27FC236}">
                  <a16:creationId xmlns:a16="http://schemas.microsoft.com/office/drawing/2014/main" id="{EA962DC8-4812-410D-9712-E47F4836B8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11" name="Graphic 10" descr="Brain in head">
              <a:extLst>
                <a:ext uri="{FF2B5EF4-FFF2-40B4-BE49-F238E27FC236}">
                  <a16:creationId xmlns:a16="http://schemas.microsoft.com/office/drawing/2014/main" id="{4ADE57C9-5E1E-4CCB-A00C-FC53F25B43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13" name="Graphic 12" descr="Hospital">
              <a:extLst>
                <a:ext uri="{FF2B5EF4-FFF2-40B4-BE49-F238E27FC236}">
                  <a16:creationId xmlns:a16="http://schemas.microsoft.com/office/drawing/2014/main" id="{5BD6B25B-1526-4128-BDBD-35BCFB7CB3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15" name="Graphic 14" descr="Heart with pulse">
              <a:extLst>
                <a:ext uri="{FF2B5EF4-FFF2-40B4-BE49-F238E27FC236}">
                  <a16:creationId xmlns:a16="http://schemas.microsoft.com/office/drawing/2014/main" id="{A85C6939-723F-447B-BCAF-2E0CB34BB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17" name="Graphic 16" descr="Heartbeat">
              <a:extLst>
                <a:ext uri="{FF2B5EF4-FFF2-40B4-BE49-F238E27FC236}">
                  <a16:creationId xmlns:a16="http://schemas.microsoft.com/office/drawing/2014/main" id="{1B5E6290-5185-487B-8BA9-91D441E450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19" name="Graphic 18" descr="Medical">
              <a:extLst>
                <a:ext uri="{FF2B5EF4-FFF2-40B4-BE49-F238E27FC236}">
                  <a16:creationId xmlns:a16="http://schemas.microsoft.com/office/drawing/2014/main" id="{EA2691E2-7CF9-46EE-82F9-5B9D696F5B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21" name="Graphic 20" descr="Needle">
              <a:extLst>
                <a:ext uri="{FF2B5EF4-FFF2-40B4-BE49-F238E27FC236}">
                  <a16:creationId xmlns:a16="http://schemas.microsoft.com/office/drawing/2014/main" id="{BE9D1F31-E88E-4147-9BBD-FD8DE6AA0D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23" name="Graphic 22" descr="Stethoscope">
              <a:extLst>
                <a:ext uri="{FF2B5EF4-FFF2-40B4-BE49-F238E27FC236}">
                  <a16:creationId xmlns:a16="http://schemas.microsoft.com/office/drawing/2014/main" id="{0E01C00F-A794-4AB3-9250-EA9DE1C605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25" name="Graphic 24" descr="Tooth">
              <a:extLst>
                <a:ext uri="{FF2B5EF4-FFF2-40B4-BE49-F238E27FC236}">
                  <a16:creationId xmlns:a16="http://schemas.microsoft.com/office/drawing/2014/main" id="{DE7D8BDF-D586-420A-BA13-FB09367CC1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27" name="Graphic 26" descr="Medicine">
              <a:extLst>
                <a:ext uri="{FF2B5EF4-FFF2-40B4-BE49-F238E27FC236}">
                  <a16:creationId xmlns:a16="http://schemas.microsoft.com/office/drawing/2014/main" id="{33EA58EB-FE55-4428-897D-558F46F0B8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29" name="Graphic 28" descr="Eye dropper">
              <a:extLst>
                <a:ext uri="{FF2B5EF4-FFF2-40B4-BE49-F238E27FC236}">
                  <a16:creationId xmlns:a16="http://schemas.microsoft.com/office/drawing/2014/main" id="{9FA502B5-A1A0-4A73-8173-08029B2ABE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31" name="Graphic 30" descr="IV">
              <a:extLst>
                <a:ext uri="{FF2B5EF4-FFF2-40B4-BE49-F238E27FC236}">
                  <a16:creationId xmlns:a16="http://schemas.microsoft.com/office/drawing/2014/main" id="{B7D227EE-E0E7-499B-9692-FA997D1040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33" name="Graphic 32" descr="DNA">
              <a:extLst>
                <a:ext uri="{FF2B5EF4-FFF2-40B4-BE49-F238E27FC236}">
                  <a16:creationId xmlns:a16="http://schemas.microsoft.com/office/drawing/2014/main" id="{EAF14FF4-0B23-4DC3-A0A0-4568384FE4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35" name="Graphic 34" descr="First aid kit">
              <a:extLst>
                <a:ext uri="{FF2B5EF4-FFF2-40B4-BE49-F238E27FC236}">
                  <a16:creationId xmlns:a16="http://schemas.microsoft.com/office/drawing/2014/main" id="{6CD52BFF-DE49-4274-A4C2-B57BD341F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37" name="Graphic 36" descr="Ambulance">
              <a:extLst>
                <a:ext uri="{FF2B5EF4-FFF2-40B4-BE49-F238E27FC236}">
                  <a16:creationId xmlns:a16="http://schemas.microsoft.com/office/drawing/2014/main" id="{58F306E3-79A1-4F1A-B105-7673462257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39" name="Graphic 38" descr="Man changing baby">
              <a:extLst>
                <a:ext uri="{FF2B5EF4-FFF2-40B4-BE49-F238E27FC236}">
                  <a16:creationId xmlns:a16="http://schemas.microsoft.com/office/drawing/2014/main" id="{E95CB059-29EC-4938-8297-716DB6B05B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41" name="Graphic 40" descr="Woman changing Baby">
              <a:extLst>
                <a:ext uri="{FF2B5EF4-FFF2-40B4-BE49-F238E27FC236}">
                  <a16:creationId xmlns:a16="http://schemas.microsoft.com/office/drawing/2014/main" id="{91412077-2020-4446-80D6-E560115D57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43" name="Graphic 42" descr="Child with balloon">
              <a:extLst>
                <a:ext uri="{FF2B5EF4-FFF2-40B4-BE49-F238E27FC236}">
                  <a16:creationId xmlns:a16="http://schemas.microsoft.com/office/drawing/2014/main" id="{577F78DB-D2B1-47A8-9E73-154557937B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45" name="Graphic 44" descr="Woman with stroller">
              <a:extLst>
                <a:ext uri="{FF2B5EF4-FFF2-40B4-BE49-F238E27FC236}">
                  <a16:creationId xmlns:a16="http://schemas.microsoft.com/office/drawing/2014/main" id="{A1CA98EF-8959-444F-BA18-528819EFE0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47" name="Graphic 46" descr="Pregnant lady">
              <a:extLst>
                <a:ext uri="{FF2B5EF4-FFF2-40B4-BE49-F238E27FC236}">
                  <a16:creationId xmlns:a16="http://schemas.microsoft.com/office/drawing/2014/main" id="{CC009770-E78D-4B24-BAEA-B4BCB7813F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DD2FBFD1-C10C-4150-8600-0065B9AADA76}"/>
              </a:ext>
            </a:extLst>
          </p:cNvPr>
          <p:cNvGrpSpPr/>
          <p:nvPr userDrawn="1"/>
        </p:nvGrpSpPr>
        <p:grpSpPr>
          <a:xfrm rot="2227612">
            <a:off x="2444982" y="-3738434"/>
            <a:ext cx="5368023" cy="6417839"/>
            <a:chOff x="289947" y="262602"/>
            <a:chExt cx="3540860" cy="4233341"/>
          </a:xfrm>
        </p:grpSpPr>
        <p:pic>
          <p:nvPicPr>
            <p:cNvPr id="219" name="Graphic 218" descr="Brain">
              <a:extLst>
                <a:ext uri="{FF2B5EF4-FFF2-40B4-BE49-F238E27FC236}">
                  <a16:creationId xmlns:a16="http://schemas.microsoft.com/office/drawing/2014/main" id="{010D600E-F34F-4938-8F8A-FD89A841F9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220" name="Graphic 219" descr="Brain in head">
              <a:extLst>
                <a:ext uri="{FF2B5EF4-FFF2-40B4-BE49-F238E27FC236}">
                  <a16:creationId xmlns:a16="http://schemas.microsoft.com/office/drawing/2014/main" id="{BBF98AA1-9B45-45C0-9F01-A5E86366DF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221" name="Graphic 220" descr="Hospital">
              <a:extLst>
                <a:ext uri="{FF2B5EF4-FFF2-40B4-BE49-F238E27FC236}">
                  <a16:creationId xmlns:a16="http://schemas.microsoft.com/office/drawing/2014/main" id="{9ACD4CA7-BC92-49DC-A591-6CD7E6EB6D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222" name="Graphic 221" descr="Heart with pulse">
              <a:extLst>
                <a:ext uri="{FF2B5EF4-FFF2-40B4-BE49-F238E27FC236}">
                  <a16:creationId xmlns:a16="http://schemas.microsoft.com/office/drawing/2014/main" id="{665C85A9-399E-4FF2-B25F-891A08C6E2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223" name="Graphic 222" descr="Heartbeat">
              <a:extLst>
                <a:ext uri="{FF2B5EF4-FFF2-40B4-BE49-F238E27FC236}">
                  <a16:creationId xmlns:a16="http://schemas.microsoft.com/office/drawing/2014/main" id="{0F5BA873-306E-405B-BA1F-E657974B9E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224" name="Graphic 223" descr="Medical">
              <a:extLst>
                <a:ext uri="{FF2B5EF4-FFF2-40B4-BE49-F238E27FC236}">
                  <a16:creationId xmlns:a16="http://schemas.microsoft.com/office/drawing/2014/main" id="{71FE7E89-4CE3-4D70-AB74-C2A34F2B86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225" name="Graphic 224" descr="Needle">
              <a:extLst>
                <a:ext uri="{FF2B5EF4-FFF2-40B4-BE49-F238E27FC236}">
                  <a16:creationId xmlns:a16="http://schemas.microsoft.com/office/drawing/2014/main" id="{A464B893-CC0C-4A89-9784-EA3774EED7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226" name="Graphic 225" descr="Stethoscope">
              <a:extLst>
                <a:ext uri="{FF2B5EF4-FFF2-40B4-BE49-F238E27FC236}">
                  <a16:creationId xmlns:a16="http://schemas.microsoft.com/office/drawing/2014/main" id="{BF3957F0-4C9A-4A60-94C7-B9FEBDD29C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227" name="Graphic 226" descr="Tooth">
              <a:extLst>
                <a:ext uri="{FF2B5EF4-FFF2-40B4-BE49-F238E27FC236}">
                  <a16:creationId xmlns:a16="http://schemas.microsoft.com/office/drawing/2014/main" id="{61826687-E151-43A2-952A-34504AD2DA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228" name="Graphic 227" descr="Medicine">
              <a:extLst>
                <a:ext uri="{FF2B5EF4-FFF2-40B4-BE49-F238E27FC236}">
                  <a16:creationId xmlns:a16="http://schemas.microsoft.com/office/drawing/2014/main" id="{FB253437-399B-4190-8784-46601871A1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229" name="Graphic 228" descr="Eye dropper">
              <a:extLst>
                <a:ext uri="{FF2B5EF4-FFF2-40B4-BE49-F238E27FC236}">
                  <a16:creationId xmlns:a16="http://schemas.microsoft.com/office/drawing/2014/main" id="{34744FFB-AE2B-4224-A978-8B5E0C0C15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230" name="Graphic 229" descr="IV">
              <a:extLst>
                <a:ext uri="{FF2B5EF4-FFF2-40B4-BE49-F238E27FC236}">
                  <a16:creationId xmlns:a16="http://schemas.microsoft.com/office/drawing/2014/main" id="{5B13A2AF-FCBC-424C-89F7-7F953FF9FF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231" name="Graphic 230" descr="DNA">
              <a:extLst>
                <a:ext uri="{FF2B5EF4-FFF2-40B4-BE49-F238E27FC236}">
                  <a16:creationId xmlns:a16="http://schemas.microsoft.com/office/drawing/2014/main" id="{52C9D04D-302B-4EDB-9F66-F404C03242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232" name="Graphic 231" descr="First aid kit">
              <a:extLst>
                <a:ext uri="{FF2B5EF4-FFF2-40B4-BE49-F238E27FC236}">
                  <a16:creationId xmlns:a16="http://schemas.microsoft.com/office/drawing/2014/main" id="{31091A18-761D-4A7D-967E-0974253D4F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233" name="Graphic 232" descr="Ambulance">
              <a:extLst>
                <a:ext uri="{FF2B5EF4-FFF2-40B4-BE49-F238E27FC236}">
                  <a16:creationId xmlns:a16="http://schemas.microsoft.com/office/drawing/2014/main" id="{2B2C0860-7022-4E2B-ABAD-56C2F280F8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234" name="Graphic 233" descr="Man changing baby">
              <a:extLst>
                <a:ext uri="{FF2B5EF4-FFF2-40B4-BE49-F238E27FC236}">
                  <a16:creationId xmlns:a16="http://schemas.microsoft.com/office/drawing/2014/main" id="{D9A9C0F4-8B15-42F6-91D7-B4AC53D909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235" name="Graphic 234" descr="Woman changing Baby">
              <a:extLst>
                <a:ext uri="{FF2B5EF4-FFF2-40B4-BE49-F238E27FC236}">
                  <a16:creationId xmlns:a16="http://schemas.microsoft.com/office/drawing/2014/main" id="{26400A5D-D019-4738-9B54-5FB356064F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236" name="Graphic 235" descr="Child with balloon">
              <a:extLst>
                <a:ext uri="{FF2B5EF4-FFF2-40B4-BE49-F238E27FC236}">
                  <a16:creationId xmlns:a16="http://schemas.microsoft.com/office/drawing/2014/main" id="{F3D5467A-96B9-439E-8204-4F3A7F12A6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237" name="Graphic 236" descr="Woman with stroller">
              <a:extLst>
                <a:ext uri="{FF2B5EF4-FFF2-40B4-BE49-F238E27FC236}">
                  <a16:creationId xmlns:a16="http://schemas.microsoft.com/office/drawing/2014/main" id="{00E6B345-0BEC-4878-97E8-6227D8A9F9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238" name="Graphic 237" descr="Pregnant lady">
              <a:extLst>
                <a:ext uri="{FF2B5EF4-FFF2-40B4-BE49-F238E27FC236}">
                  <a16:creationId xmlns:a16="http://schemas.microsoft.com/office/drawing/2014/main" id="{F848C799-CAED-4A4D-9A1C-F2BEC66403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874996B-6655-467B-A8CD-118B5625B216}"/>
              </a:ext>
            </a:extLst>
          </p:cNvPr>
          <p:cNvGrpSpPr/>
          <p:nvPr userDrawn="1"/>
        </p:nvGrpSpPr>
        <p:grpSpPr>
          <a:xfrm rot="2227612">
            <a:off x="1851837" y="4147813"/>
            <a:ext cx="5368023" cy="6417839"/>
            <a:chOff x="289947" y="262602"/>
            <a:chExt cx="3540860" cy="4233341"/>
          </a:xfrm>
        </p:grpSpPr>
        <p:pic>
          <p:nvPicPr>
            <p:cNvPr id="240" name="Graphic 239" descr="Brain">
              <a:extLst>
                <a:ext uri="{FF2B5EF4-FFF2-40B4-BE49-F238E27FC236}">
                  <a16:creationId xmlns:a16="http://schemas.microsoft.com/office/drawing/2014/main" id="{9884B1BD-411A-48D3-8003-D102EBB0FB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241" name="Graphic 240" descr="Brain in head">
              <a:extLst>
                <a:ext uri="{FF2B5EF4-FFF2-40B4-BE49-F238E27FC236}">
                  <a16:creationId xmlns:a16="http://schemas.microsoft.com/office/drawing/2014/main" id="{B57B5278-685B-4C00-9AEB-53BC05E925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242" name="Graphic 241" descr="Hospital">
              <a:extLst>
                <a:ext uri="{FF2B5EF4-FFF2-40B4-BE49-F238E27FC236}">
                  <a16:creationId xmlns:a16="http://schemas.microsoft.com/office/drawing/2014/main" id="{4E67C8AF-6138-4958-8B9A-6D9F9F1C0F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243" name="Graphic 242" descr="Heart with pulse">
              <a:extLst>
                <a:ext uri="{FF2B5EF4-FFF2-40B4-BE49-F238E27FC236}">
                  <a16:creationId xmlns:a16="http://schemas.microsoft.com/office/drawing/2014/main" id="{E07DD8AB-77E8-4A78-B62E-EE7E656585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244" name="Graphic 243" descr="Heartbeat">
              <a:extLst>
                <a:ext uri="{FF2B5EF4-FFF2-40B4-BE49-F238E27FC236}">
                  <a16:creationId xmlns:a16="http://schemas.microsoft.com/office/drawing/2014/main" id="{B2DF06B0-FAB3-4A68-B7BA-EAF98843BA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245" name="Graphic 244" descr="Medical">
              <a:extLst>
                <a:ext uri="{FF2B5EF4-FFF2-40B4-BE49-F238E27FC236}">
                  <a16:creationId xmlns:a16="http://schemas.microsoft.com/office/drawing/2014/main" id="{D054AD65-0F6C-496D-BF6F-893D96FABB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246" name="Graphic 245" descr="Needle">
              <a:extLst>
                <a:ext uri="{FF2B5EF4-FFF2-40B4-BE49-F238E27FC236}">
                  <a16:creationId xmlns:a16="http://schemas.microsoft.com/office/drawing/2014/main" id="{00025248-833F-4E2D-AD66-7BF90150BB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247" name="Graphic 246" descr="Stethoscope">
              <a:extLst>
                <a:ext uri="{FF2B5EF4-FFF2-40B4-BE49-F238E27FC236}">
                  <a16:creationId xmlns:a16="http://schemas.microsoft.com/office/drawing/2014/main" id="{3A561822-58F8-4FCD-A8F7-2C501B39E2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248" name="Graphic 247" descr="Tooth">
              <a:extLst>
                <a:ext uri="{FF2B5EF4-FFF2-40B4-BE49-F238E27FC236}">
                  <a16:creationId xmlns:a16="http://schemas.microsoft.com/office/drawing/2014/main" id="{D00B920D-F623-4B09-A5D2-294A89905D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249" name="Graphic 248" descr="Medicine">
              <a:extLst>
                <a:ext uri="{FF2B5EF4-FFF2-40B4-BE49-F238E27FC236}">
                  <a16:creationId xmlns:a16="http://schemas.microsoft.com/office/drawing/2014/main" id="{F54D9561-4325-4047-B86D-8FBCCB3F73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250" name="Graphic 249" descr="Eye dropper">
              <a:extLst>
                <a:ext uri="{FF2B5EF4-FFF2-40B4-BE49-F238E27FC236}">
                  <a16:creationId xmlns:a16="http://schemas.microsoft.com/office/drawing/2014/main" id="{32121B97-1C05-4959-BB49-076D995760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251" name="Graphic 250" descr="IV">
              <a:extLst>
                <a:ext uri="{FF2B5EF4-FFF2-40B4-BE49-F238E27FC236}">
                  <a16:creationId xmlns:a16="http://schemas.microsoft.com/office/drawing/2014/main" id="{4326D134-A467-4A41-9939-EAAEF0772D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252" name="Graphic 251" descr="DNA">
              <a:extLst>
                <a:ext uri="{FF2B5EF4-FFF2-40B4-BE49-F238E27FC236}">
                  <a16:creationId xmlns:a16="http://schemas.microsoft.com/office/drawing/2014/main" id="{40AB7898-54E8-4958-AAD6-1226A30060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253" name="Graphic 252" descr="First aid kit">
              <a:extLst>
                <a:ext uri="{FF2B5EF4-FFF2-40B4-BE49-F238E27FC236}">
                  <a16:creationId xmlns:a16="http://schemas.microsoft.com/office/drawing/2014/main" id="{2F78B91C-7879-406E-BFB4-10BE269CE9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254" name="Graphic 253" descr="Ambulance">
              <a:extLst>
                <a:ext uri="{FF2B5EF4-FFF2-40B4-BE49-F238E27FC236}">
                  <a16:creationId xmlns:a16="http://schemas.microsoft.com/office/drawing/2014/main" id="{6027962D-2159-4D34-8113-ADFF27B18D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255" name="Graphic 254" descr="Man changing baby">
              <a:extLst>
                <a:ext uri="{FF2B5EF4-FFF2-40B4-BE49-F238E27FC236}">
                  <a16:creationId xmlns:a16="http://schemas.microsoft.com/office/drawing/2014/main" id="{FB3DBD9A-B174-4A02-BC73-FD9D2A51E4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256" name="Graphic 255" descr="Woman changing Baby">
              <a:extLst>
                <a:ext uri="{FF2B5EF4-FFF2-40B4-BE49-F238E27FC236}">
                  <a16:creationId xmlns:a16="http://schemas.microsoft.com/office/drawing/2014/main" id="{1EACAA9E-6FFD-427F-985C-BFB5147878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257" name="Graphic 256" descr="Child with balloon">
              <a:extLst>
                <a:ext uri="{FF2B5EF4-FFF2-40B4-BE49-F238E27FC236}">
                  <a16:creationId xmlns:a16="http://schemas.microsoft.com/office/drawing/2014/main" id="{C4647B2D-6BDF-4BBC-B028-E5AEC35BE5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258" name="Graphic 257" descr="Woman with stroller">
              <a:extLst>
                <a:ext uri="{FF2B5EF4-FFF2-40B4-BE49-F238E27FC236}">
                  <a16:creationId xmlns:a16="http://schemas.microsoft.com/office/drawing/2014/main" id="{404A9D76-952D-4032-B682-95B7F4C6B2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259" name="Graphic 258" descr="Pregnant lady">
              <a:extLst>
                <a:ext uri="{FF2B5EF4-FFF2-40B4-BE49-F238E27FC236}">
                  <a16:creationId xmlns:a16="http://schemas.microsoft.com/office/drawing/2014/main" id="{8B0817A5-4195-4CB6-9780-FE14C729AA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2E54F84-4EBA-48AA-9034-9ED00AD4F5FC}"/>
              </a:ext>
            </a:extLst>
          </p:cNvPr>
          <p:cNvGrpSpPr/>
          <p:nvPr userDrawn="1"/>
        </p:nvGrpSpPr>
        <p:grpSpPr>
          <a:xfrm rot="2227612">
            <a:off x="6994682" y="-350864"/>
            <a:ext cx="5368023" cy="6417839"/>
            <a:chOff x="289947" y="262602"/>
            <a:chExt cx="3540860" cy="4233341"/>
          </a:xfrm>
        </p:grpSpPr>
        <p:pic>
          <p:nvPicPr>
            <p:cNvPr id="261" name="Graphic 260" descr="Brain">
              <a:extLst>
                <a:ext uri="{FF2B5EF4-FFF2-40B4-BE49-F238E27FC236}">
                  <a16:creationId xmlns:a16="http://schemas.microsoft.com/office/drawing/2014/main" id="{62474F7D-93F6-4858-B971-6F20237158B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262" name="Graphic 261" descr="Brain in head">
              <a:extLst>
                <a:ext uri="{FF2B5EF4-FFF2-40B4-BE49-F238E27FC236}">
                  <a16:creationId xmlns:a16="http://schemas.microsoft.com/office/drawing/2014/main" id="{F624DA14-00DA-412D-96DD-5B74E892BA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263" name="Graphic 262" descr="Hospital">
              <a:extLst>
                <a:ext uri="{FF2B5EF4-FFF2-40B4-BE49-F238E27FC236}">
                  <a16:creationId xmlns:a16="http://schemas.microsoft.com/office/drawing/2014/main" id="{40BEC687-617D-42C0-A71B-B132CBA1E7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264" name="Graphic 263" descr="Heart with pulse">
              <a:extLst>
                <a:ext uri="{FF2B5EF4-FFF2-40B4-BE49-F238E27FC236}">
                  <a16:creationId xmlns:a16="http://schemas.microsoft.com/office/drawing/2014/main" id="{D7A1463A-3551-4DC8-8A83-2921B149E6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265" name="Graphic 264" descr="Heartbeat">
              <a:extLst>
                <a:ext uri="{FF2B5EF4-FFF2-40B4-BE49-F238E27FC236}">
                  <a16:creationId xmlns:a16="http://schemas.microsoft.com/office/drawing/2014/main" id="{7CC45826-A5E1-4850-A595-B349067701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266" name="Graphic 265" descr="Medical">
              <a:extLst>
                <a:ext uri="{FF2B5EF4-FFF2-40B4-BE49-F238E27FC236}">
                  <a16:creationId xmlns:a16="http://schemas.microsoft.com/office/drawing/2014/main" id="{851E402A-51B2-4C93-A2C5-4468610059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267" name="Graphic 266" descr="Needle">
              <a:extLst>
                <a:ext uri="{FF2B5EF4-FFF2-40B4-BE49-F238E27FC236}">
                  <a16:creationId xmlns:a16="http://schemas.microsoft.com/office/drawing/2014/main" id="{2C16D294-2E23-4131-830B-728BC00E20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268" name="Graphic 267" descr="Stethoscope">
              <a:extLst>
                <a:ext uri="{FF2B5EF4-FFF2-40B4-BE49-F238E27FC236}">
                  <a16:creationId xmlns:a16="http://schemas.microsoft.com/office/drawing/2014/main" id="{53951BDB-5D64-4110-85B8-0CF245899C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269" name="Graphic 268" descr="Tooth">
              <a:extLst>
                <a:ext uri="{FF2B5EF4-FFF2-40B4-BE49-F238E27FC236}">
                  <a16:creationId xmlns:a16="http://schemas.microsoft.com/office/drawing/2014/main" id="{59AA1970-8EC8-46AD-8B47-290690D242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270" name="Graphic 269" descr="Medicine">
              <a:extLst>
                <a:ext uri="{FF2B5EF4-FFF2-40B4-BE49-F238E27FC236}">
                  <a16:creationId xmlns:a16="http://schemas.microsoft.com/office/drawing/2014/main" id="{A5A85887-23A0-450C-A7E8-8DEAA49EB5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271" name="Graphic 270" descr="Eye dropper">
              <a:extLst>
                <a:ext uri="{FF2B5EF4-FFF2-40B4-BE49-F238E27FC236}">
                  <a16:creationId xmlns:a16="http://schemas.microsoft.com/office/drawing/2014/main" id="{7FED95E9-AE03-442B-9D6A-8BFE5F0BF9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272" name="Graphic 271" descr="IV">
              <a:extLst>
                <a:ext uri="{FF2B5EF4-FFF2-40B4-BE49-F238E27FC236}">
                  <a16:creationId xmlns:a16="http://schemas.microsoft.com/office/drawing/2014/main" id="{52A2E0DC-E199-431D-B4E3-B852D8A116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273" name="Graphic 272" descr="DNA">
              <a:extLst>
                <a:ext uri="{FF2B5EF4-FFF2-40B4-BE49-F238E27FC236}">
                  <a16:creationId xmlns:a16="http://schemas.microsoft.com/office/drawing/2014/main" id="{A134C15A-A833-43EA-B94A-72F046E434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274" name="Graphic 273" descr="First aid kit">
              <a:extLst>
                <a:ext uri="{FF2B5EF4-FFF2-40B4-BE49-F238E27FC236}">
                  <a16:creationId xmlns:a16="http://schemas.microsoft.com/office/drawing/2014/main" id="{88C6D660-DD1F-47C3-99EF-4AD56939AA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275" name="Graphic 274" descr="Ambulance">
              <a:extLst>
                <a:ext uri="{FF2B5EF4-FFF2-40B4-BE49-F238E27FC236}">
                  <a16:creationId xmlns:a16="http://schemas.microsoft.com/office/drawing/2014/main" id="{499FC8DD-DDA3-4910-ABB1-D6FE8879A8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276" name="Graphic 275" descr="Man changing baby">
              <a:extLst>
                <a:ext uri="{FF2B5EF4-FFF2-40B4-BE49-F238E27FC236}">
                  <a16:creationId xmlns:a16="http://schemas.microsoft.com/office/drawing/2014/main" id="{45A2633D-C695-45D6-81EB-25C49BED99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277" name="Graphic 276" descr="Woman changing Baby">
              <a:extLst>
                <a:ext uri="{FF2B5EF4-FFF2-40B4-BE49-F238E27FC236}">
                  <a16:creationId xmlns:a16="http://schemas.microsoft.com/office/drawing/2014/main" id="{5420B3BF-BDDA-42EB-AA20-C8DEF42C24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278" name="Graphic 277" descr="Child with balloon">
              <a:extLst>
                <a:ext uri="{FF2B5EF4-FFF2-40B4-BE49-F238E27FC236}">
                  <a16:creationId xmlns:a16="http://schemas.microsoft.com/office/drawing/2014/main" id="{ED7F76E2-A769-4484-97D0-9A36B209E3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279" name="Graphic 278" descr="Woman with stroller">
              <a:extLst>
                <a:ext uri="{FF2B5EF4-FFF2-40B4-BE49-F238E27FC236}">
                  <a16:creationId xmlns:a16="http://schemas.microsoft.com/office/drawing/2014/main" id="{7F5F818D-1644-48C5-AA80-A005273E89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280" name="Graphic 279" descr="Pregnant lady">
              <a:extLst>
                <a:ext uri="{FF2B5EF4-FFF2-40B4-BE49-F238E27FC236}">
                  <a16:creationId xmlns:a16="http://schemas.microsoft.com/office/drawing/2014/main" id="{ED9452D6-7E2F-4BF1-AB1D-232616E0E7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F987004F-5ED4-41CB-B7B4-15665FC1CE2F}"/>
              </a:ext>
            </a:extLst>
          </p:cNvPr>
          <p:cNvGrpSpPr/>
          <p:nvPr userDrawn="1"/>
        </p:nvGrpSpPr>
        <p:grpSpPr>
          <a:xfrm rot="2227612">
            <a:off x="10058900" y="5237444"/>
            <a:ext cx="5368023" cy="6417839"/>
            <a:chOff x="289947" y="262602"/>
            <a:chExt cx="3540860" cy="4233341"/>
          </a:xfrm>
        </p:grpSpPr>
        <p:pic>
          <p:nvPicPr>
            <p:cNvPr id="282" name="Graphic 281" descr="Brain">
              <a:extLst>
                <a:ext uri="{FF2B5EF4-FFF2-40B4-BE49-F238E27FC236}">
                  <a16:creationId xmlns:a16="http://schemas.microsoft.com/office/drawing/2014/main" id="{4E9B013F-9031-44E6-8432-A05BC1429D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283" name="Graphic 282" descr="Brain in head">
              <a:extLst>
                <a:ext uri="{FF2B5EF4-FFF2-40B4-BE49-F238E27FC236}">
                  <a16:creationId xmlns:a16="http://schemas.microsoft.com/office/drawing/2014/main" id="{6864809E-4304-4E91-86FE-CE61D15ED9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284" name="Graphic 283" descr="Hospital">
              <a:extLst>
                <a:ext uri="{FF2B5EF4-FFF2-40B4-BE49-F238E27FC236}">
                  <a16:creationId xmlns:a16="http://schemas.microsoft.com/office/drawing/2014/main" id="{0E43F15B-A631-4CB2-A72D-D1539CD568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285" name="Graphic 284" descr="Heart with pulse">
              <a:extLst>
                <a:ext uri="{FF2B5EF4-FFF2-40B4-BE49-F238E27FC236}">
                  <a16:creationId xmlns:a16="http://schemas.microsoft.com/office/drawing/2014/main" id="{1C02FDF8-CF71-4422-8DC0-629B610A5C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286" name="Graphic 285" descr="Heartbeat">
              <a:extLst>
                <a:ext uri="{FF2B5EF4-FFF2-40B4-BE49-F238E27FC236}">
                  <a16:creationId xmlns:a16="http://schemas.microsoft.com/office/drawing/2014/main" id="{D175962F-819B-456C-B723-78E0266A5A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287" name="Graphic 286" descr="Medical">
              <a:extLst>
                <a:ext uri="{FF2B5EF4-FFF2-40B4-BE49-F238E27FC236}">
                  <a16:creationId xmlns:a16="http://schemas.microsoft.com/office/drawing/2014/main" id="{0FBC268D-99B7-4D19-A722-9DAD3F88FB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288" name="Graphic 287" descr="Needle">
              <a:extLst>
                <a:ext uri="{FF2B5EF4-FFF2-40B4-BE49-F238E27FC236}">
                  <a16:creationId xmlns:a16="http://schemas.microsoft.com/office/drawing/2014/main" id="{D134D5A8-A282-4AB5-9250-E6E6597FE8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289" name="Graphic 288" descr="Stethoscope">
              <a:extLst>
                <a:ext uri="{FF2B5EF4-FFF2-40B4-BE49-F238E27FC236}">
                  <a16:creationId xmlns:a16="http://schemas.microsoft.com/office/drawing/2014/main" id="{A725DCF3-93BF-4681-BD0B-EFC7F349F5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290" name="Graphic 289" descr="Tooth">
              <a:extLst>
                <a:ext uri="{FF2B5EF4-FFF2-40B4-BE49-F238E27FC236}">
                  <a16:creationId xmlns:a16="http://schemas.microsoft.com/office/drawing/2014/main" id="{B907ACA8-A3CF-4E01-BF7A-EDCE869C25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291" name="Graphic 290" descr="Medicine">
              <a:extLst>
                <a:ext uri="{FF2B5EF4-FFF2-40B4-BE49-F238E27FC236}">
                  <a16:creationId xmlns:a16="http://schemas.microsoft.com/office/drawing/2014/main" id="{64376DDC-0CF8-4E86-B30A-A0B0CFAF53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292" name="Graphic 291" descr="Eye dropper">
              <a:extLst>
                <a:ext uri="{FF2B5EF4-FFF2-40B4-BE49-F238E27FC236}">
                  <a16:creationId xmlns:a16="http://schemas.microsoft.com/office/drawing/2014/main" id="{75CE7452-F397-4F6E-BD8C-8014D144F5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293" name="Graphic 292" descr="IV">
              <a:extLst>
                <a:ext uri="{FF2B5EF4-FFF2-40B4-BE49-F238E27FC236}">
                  <a16:creationId xmlns:a16="http://schemas.microsoft.com/office/drawing/2014/main" id="{8A662FEC-8DAC-41BB-859B-DAEB4432BA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294" name="Graphic 293" descr="DNA">
              <a:extLst>
                <a:ext uri="{FF2B5EF4-FFF2-40B4-BE49-F238E27FC236}">
                  <a16:creationId xmlns:a16="http://schemas.microsoft.com/office/drawing/2014/main" id="{4CF88153-02D2-40DE-97D2-BFC4A47054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295" name="Graphic 294" descr="First aid kit">
              <a:extLst>
                <a:ext uri="{FF2B5EF4-FFF2-40B4-BE49-F238E27FC236}">
                  <a16:creationId xmlns:a16="http://schemas.microsoft.com/office/drawing/2014/main" id="{7AFA0A7E-6F60-4105-9618-6A912FF017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296" name="Graphic 295" descr="Ambulance">
              <a:extLst>
                <a:ext uri="{FF2B5EF4-FFF2-40B4-BE49-F238E27FC236}">
                  <a16:creationId xmlns:a16="http://schemas.microsoft.com/office/drawing/2014/main" id="{5B4171B2-B8A4-461D-BA9B-77DAE92E64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297" name="Graphic 296" descr="Man changing baby">
              <a:extLst>
                <a:ext uri="{FF2B5EF4-FFF2-40B4-BE49-F238E27FC236}">
                  <a16:creationId xmlns:a16="http://schemas.microsoft.com/office/drawing/2014/main" id="{FAFDCD0A-74EE-46EB-8EA4-5D7841808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298" name="Graphic 297" descr="Woman changing Baby">
              <a:extLst>
                <a:ext uri="{FF2B5EF4-FFF2-40B4-BE49-F238E27FC236}">
                  <a16:creationId xmlns:a16="http://schemas.microsoft.com/office/drawing/2014/main" id="{FCCB0ECE-090D-4AE7-BF8C-188CAE90F4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299" name="Graphic 298" descr="Child with balloon">
              <a:extLst>
                <a:ext uri="{FF2B5EF4-FFF2-40B4-BE49-F238E27FC236}">
                  <a16:creationId xmlns:a16="http://schemas.microsoft.com/office/drawing/2014/main" id="{07E79C01-34FE-42E8-8D77-13A5F9E80E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300" name="Graphic 299" descr="Woman with stroller">
              <a:extLst>
                <a:ext uri="{FF2B5EF4-FFF2-40B4-BE49-F238E27FC236}">
                  <a16:creationId xmlns:a16="http://schemas.microsoft.com/office/drawing/2014/main" id="{4047D2B9-1AEE-4B45-B51B-ECB07C5D2A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301" name="Graphic 300" descr="Pregnant lady">
              <a:extLst>
                <a:ext uri="{FF2B5EF4-FFF2-40B4-BE49-F238E27FC236}">
                  <a16:creationId xmlns:a16="http://schemas.microsoft.com/office/drawing/2014/main" id="{9249F8D6-977E-40F4-A295-49F2C1A4FE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872A1CA-A6F1-4CAF-856B-51034951C96F}"/>
              </a:ext>
            </a:extLst>
          </p:cNvPr>
          <p:cNvSpPr/>
          <p:nvPr userDrawn="1"/>
        </p:nvSpPr>
        <p:spPr>
          <a:xfrm>
            <a:off x="1" y="-4437"/>
            <a:ext cx="1219200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379A-6426-4EA7-B185-F1055D36B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7F774-27AE-4AAE-959F-2C6254C6D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EE25E-C566-48ED-9513-62236C21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2F9E2F8-752B-4F78-848D-1FF516DDFB8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8D2A4-1623-4CA8-A32E-BA51B617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2DE88-3501-46C5-9A57-B311A252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8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84AB-8E23-4233-AFF0-252A13DF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CD8E-4AA2-4105-8B92-9EDEB93F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658AD-EA04-403E-B7F9-3B795EEA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02EC-3495-45FD-BC42-64C3639A946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CAEE5-ACE9-472D-9591-49688503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9769-F549-4E75-A37D-3BBB51D6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5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C11A-8D25-4EE2-A3AA-82B611B12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19BE4-983B-443B-BBFA-70AA73F92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46441-30E2-4A35-8527-9EAF77FB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12B1-587A-4FBA-85FA-9AE618F10D70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22BB8-54F4-4EEC-BC77-27BEA842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169CA-365E-4F6D-AB51-E0DEC9F3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1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52F2-DEB2-4B8E-998E-5E36DF47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327BF-E3D8-4E1E-A6D9-4A0175A82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4E974-CF11-4467-A9A9-FD950784A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38EE7-E7BB-4A16-99BD-7A4B4449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4CA0-D5C4-4044-A6D0-078374EEB259}" type="datetime1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E99FE-AB18-4C90-9B3E-9AC2FD57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A900F-BFA0-4079-80D2-75218AD6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07E0-86D1-466A-9E7A-B5D62557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540C1-C290-47EB-AAB2-CD24A34D3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534F0-B7BF-47C1-9A71-561398B97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5234E-DFF1-4484-BCA0-B65227C19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94EB4-64BA-4B47-A981-855272C57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7E20B-D8A7-40E4-BA23-FD4F2020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5EEC-CBFB-4563-87D3-E19DA836A45E}" type="datetime1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103ABC-28A4-4864-920A-169879EE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105EE-D22D-4729-BC73-89C4821F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5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6386-EF52-4E0F-BD44-4893B99B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1685B-7964-4D2E-A778-7201C1C8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1E3E-C19C-47A9-8C27-A9E90D359818}" type="datetime1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64BA3-1D1F-4BC4-BFB2-65798BAF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8CBD3-EBE8-4C08-A0ED-D56BD170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6386-EF52-4E0F-BD44-4893B99B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282875"/>
            <a:ext cx="9442622" cy="582098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1685B-7964-4D2E-A778-7201C1C8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1215-3541-41D5-BAED-C90386C9BBEA}" type="datetime1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64BA3-1D1F-4BC4-BFB2-65798BAF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3EB684-5A42-471F-A8F0-8B9E417499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11065218" cy="519112"/>
          </a:xfrm>
        </p:spPr>
        <p:txBody>
          <a:bodyPr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86396C98-640D-4A69-A49A-F85B0A67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1919" y="6356350"/>
            <a:ext cx="2743200" cy="365125"/>
          </a:xfrm>
        </p:spPr>
        <p:txBody>
          <a:bodyPr/>
          <a:lstStyle/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E644F-699B-470C-AB48-1E86D67872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9028" y="3532503"/>
            <a:ext cx="11065862" cy="454025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 sz="1800"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 sz="16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595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92C81-285D-43C7-A1B3-5222870A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69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1E9FD-3306-4BBE-AFD3-3DD11AFA4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109769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1239-0AE7-4AA7-A15C-4EFAFC099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61D54-3437-44BE-A2E9-16585F8640C2}" type="datetime1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4DE5D-A3EE-4F3D-B438-F88485C23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5DB61-CF61-42F2-88FC-4920AE42C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7191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ABF46-B298-498D-96AF-8FB7ADA0D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6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60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sv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9" Type="http://schemas.openxmlformats.org/officeDocument/2006/relationships/image" Target="../media/image78.svg"/><Relationship Id="rId21" Type="http://schemas.openxmlformats.org/officeDocument/2006/relationships/image" Target="../media/image60.svg"/><Relationship Id="rId34" Type="http://schemas.openxmlformats.org/officeDocument/2006/relationships/image" Target="../media/image73.png"/><Relationship Id="rId42" Type="http://schemas.openxmlformats.org/officeDocument/2006/relationships/image" Target="../media/image81.emf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9" Type="http://schemas.openxmlformats.org/officeDocument/2006/relationships/image" Target="../media/image68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24" Type="http://schemas.openxmlformats.org/officeDocument/2006/relationships/image" Target="../media/image63.png"/><Relationship Id="rId32" Type="http://schemas.openxmlformats.org/officeDocument/2006/relationships/image" Target="../media/image71.png"/><Relationship Id="rId37" Type="http://schemas.openxmlformats.org/officeDocument/2006/relationships/image" Target="../media/image76.svg"/><Relationship Id="rId40" Type="http://schemas.openxmlformats.org/officeDocument/2006/relationships/image" Target="../media/image79.png"/><Relationship Id="rId45" Type="http://schemas.openxmlformats.org/officeDocument/2006/relationships/image" Target="../media/image84.png"/><Relationship Id="rId5" Type="http://schemas.openxmlformats.org/officeDocument/2006/relationships/image" Target="../media/image44.svg"/><Relationship Id="rId15" Type="http://schemas.openxmlformats.org/officeDocument/2006/relationships/image" Target="../media/image54.svg"/><Relationship Id="rId23" Type="http://schemas.openxmlformats.org/officeDocument/2006/relationships/image" Target="../media/image62.svg"/><Relationship Id="rId28" Type="http://schemas.openxmlformats.org/officeDocument/2006/relationships/image" Target="../media/image67.png"/><Relationship Id="rId36" Type="http://schemas.openxmlformats.org/officeDocument/2006/relationships/image" Target="../media/image75.png"/><Relationship Id="rId10" Type="http://schemas.openxmlformats.org/officeDocument/2006/relationships/image" Target="../media/image49.png"/><Relationship Id="rId19" Type="http://schemas.openxmlformats.org/officeDocument/2006/relationships/image" Target="../media/image58.svg"/><Relationship Id="rId31" Type="http://schemas.openxmlformats.org/officeDocument/2006/relationships/image" Target="../media/image70.svg"/><Relationship Id="rId44" Type="http://schemas.openxmlformats.org/officeDocument/2006/relationships/image" Target="../media/image83.png"/><Relationship Id="rId4" Type="http://schemas.openxmlformats.org/officeDocument/2006/relationships/image" Target="../media/image43.png"/><Relationship Id="rId9" Type="http://schemas.openxmlformats.org/officeDocument/2006/relationships/image" Target="../media/image48.sv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svg"/><Relationship Id="rId30" Type="http://schemas.openxmlformats.org/officeDocument/2006/relationships/image" Target="../media/image69.png"/><Relationship Id="rId35" Type="http://schemas.openxmlformats.org/officeDocument/2006/relationships/image" Target="../media/image74.svg"/><Relationship Id="rId43" Type="http://schemas.openxmlformats.org/officeDocument/2006/relationships/image" Target="../media/image82.png"/><Relationship Id="rId8" Type="http://schemas.openxmlformats.org/officeDocument/2006/relationships/image" Target="../media/image47.png"/><Relationship Id="rId3" Type="http://schemas.openxmlformats.org/officeDocument/2006/relationships/image" Target="../media/image42.svg"/><Relationship Id="rId12" Type="http://schemas.openxmlformats.org/officeDocument/2006/relationships/image" Target="../media/image51.png"/><Relationship Id="rId17" Type="http://schemas.openxmlformats.org/officeDocument/2006/relationships/image" Target="../media/image56.svg"/><Relationship Id="rId25" Type="http://schemas.openxmlformats.org/officeDocument/2006/relationships/image" Target="../media/image64.svg"/><Relationship Id="rId33" Type="http://schemas.openxmlformats.org/officeDocument/2006/relationships/image" Target="../media/image72.svg"/><Relationship Id="rId38" Type="http://schemas.openxmlformats.org/officeDocument/2006/relationships/image" Target="../media/image77.png"/><Relationship Id="rId20" Type="http://schemas.openxmlformats.org/officeDocument/2006/relationships/image" Target="../media/image59.png"/><Relationship Id="rId41" Type="http://schemas.openxmlformats.org/officeDocument/2006/relationships/image" Target="../media/image80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5.png"/><Relationship Id="rId3" Type="http://schemas.openxmlformats.org/officeDocument/2006/relationships/image" Target="../media/image86.svg"/><Relationship Id="rId7" Type="http://schemas.openxmlformats.org/officeDocument/2006/relationships/image" Target="../media/image94.png"/><Relationship Id="rId12" Type="http://schemas.openxmlformats.org/officeDocument/2006/relationships/image" Target="../media/image10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3.png"/><Relationship Id="rId11" Type="http://schemas.openxmlformats.org/officeDocument/2006/relationships/image" Target="../media/image103.png"/><Relationship Id="rId5" Type="http://schemas.openxmlformats.org/officeDocument/2006/relationships/image" Target="../media/image91.png"/><Relationship Id="rId10" Type="http://schemas.openxmlformats.org/officeDocument/2006/relationships/image" Target="../media/image102.png"/><Relationship Id="rId4" Type="http://schemas.openxmlformats.org/officeDocument/2006/relationships/image" Target="../media/image90.png"/><Relationship Id="rId9" Type="http://schemas.openxmlformats.org/officeDocument/2006/relationships/image" Target="../media/image10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5.png"/><Relationship Id="rId3" Type="http://schemas.openxmlformats.org/officeDocument/2006/relationships/image" Target="../media/image86.svg"/><Relationship Id="rId7" Type="http://schemas.openxmlformats.org/officeDocument/2006/relationships/image" Target="../media/image94.png"/><Relationship Id="rId12" Type="http://schemas.openxmlformats.org/officeDocument/2006/relationships/image" Target="../media/image10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3.png"/><Relationship Id="rId11" Type="http://schemas.openxmlformats.org/officeDocument/2006/relationships/image" Target="../media/image103.png"/><Relationship Id="rId5" Type="http://schemas.openxmlformats.org/officeDocument/2006/relationships/image" Target="../media/image91.png"/><Relationship Id="rId10" Type="http://schemas.openxmlformats.org/officeDocument/2006/relationships/image" Target="../media/image102.png"/><Relationship Id="rId4" Type="http://schemas.openxmlformats.org/officeDocument/2006/relationships/image" Target="../media/image90.png"/><Relationship Id="rId9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0.png"/><Relationship Id="rId18" Type="http://schemas.openxmlformats.org/officeDocument/2006/relationships/image" Target="../media/image1070.png"/><Relationship Id="rId3" Type="http://schemas.openxmlformats.org/officeDocument/2006/relationships/image" Target="../media/image106.png"/><Relationship Id="rId7" Type="http://schemas.openxmlformats.org/officeDocument/2006/relationships/image" Target="../media/image109.png"/><Relationship Id="rId12" Type="http://schemas.openxmlformats.org/officeDocument/2006/relationships/image" Target="../media/image1010.png"/><Relationship Id="rId17" Type="http://schemas.openxmlformats.org/officeDocument/2006/relationships/image" Target="../media/image1060.png"/><Relationship Id="rId2" Type="http://schemas.openxmlformats.org/officeDocument/2006/relationships/image" Target="../media/image90.png"/><Relationship Id="rId16" Type="http://schemas.openxmlformats.org/officeDocument/2006/relationships/image" Target="../media/image1050.png"/><Relationship Id="rId20" Type="http://schemas.openxmlformats.org/officeDocument/2006/relationships/image" Target="../media/image111.gi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8.png"/><Relationship Id="rId11" Type="http://schemas.openxmlformats.org/officeDocument/2006/relationships/image" Target="../media/image1000.png"/><Relationship Id="rId5" Type="http://schemas.openxmlformats.org/officeDocument/2006/relationships/image" Target="../media/image91.png"/><Relationship Id="rId15" Type="http://schemas.openxmlformats.org/officeDocument/2006/relationships/image" Target="../media/image1040.png"/><Relationship Id="rId10" Type="http://schemas.openxmlformats.org/officeDocument/2006/relationships/image" Target="../media/image102.png"/><Relationship Id="rId19" Type="http://schemas.openxmlformats.org/officeDocument/2006/relationships/image" Target="../media/image1080.png"/><Relationship Id="rId4" Type="http://schemas.openxmlformats.org/officeDocument/2006/relationships/image" Target="../media/image107.png"/><Relationship Id="rId9" Type="http://schemas.openxmlformats.org/officeDocument/2006/relationships/image" Target="../media/image110.png"/><Relationship Id="rId14" Type="http://schemas.openxmlformats.org/officeDocument/2006/relationships/image" Target="../media/image10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5.png"/><Relationship Id="rId3" Type="http://schemas.openxmlformats.org/officeDocument/2006/relationships/image" Target="../media/image86.svg"/><Relationship Id="rId7" Type="http://schemas.openxmlformats.org/officeDocument/2006/relationships/image" Target="../media/image94.png"/><Relationship Id="rId12" Type="http://schemas.openxmlformats.org/officeDocument/2006/relationships/image" Target="../media/image10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3.png"/><Relationship Id="rId11" Type="http://schemas.openxmlformats.org/officeDocument/2006/relationships/image" Target="../media/image103.png"/><Relationship Id="rId5" Type="http://schemas.openxmlformats.org/officeDocument/2006/relationships/image" Target="../media/image91.png"/><Relationship Id="rId10" Type="http://schemas.openxmlformats.org/officeDocument/2006/relationships/image" Target="../media/image102.png"/><Relationship Id="rId4" Type="http://schemas.openxmlformats.org/officeDocument/2006/relationships/image" Target="../media/image90.png"/><Relationship Id="rId9" Type="http://schemas.openxmlformats.org/officeDocument/2006/relationships/image" Target="../media/image10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5.png"/><Relationship Id="rId3" Type="http://schemas.openxmlformats.org/officeDocument/2006/relationships/image" Target="../media/image86.svg"/><Relationship Id="rId7" Type="http://schemas.openxmlformats.org/officeDocument/2006/relationships/image" Target="../media/image94.png"/><Relationship Id="rId12" Type="http://schemas.openxmlformats.org/officeDocument/2006/relationships/image" Target="../media/image10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3.png"/><Relationship Id="rId11" Type="http://schemas.openxmlformats.org/officeDocument/2006/relationships/image" Target="../media/image103.png"/><Relationship Id="rId5" Type="http://schemas.openxmlformats.org/officeDocument/2006/relationships/image" Target="../media/image91.png"/><Relationship Id="rId10" Type="http://schemas.openxmlformats.org/officeDocument/2006/relationships/image" Target="../media/image102.png"/><Relationship Id="rId4" Type="http://schemas.openxmlformats.org/officeDocument/2006/relationships/image" Target="../media/image90.png"/><Relationship Id="rId9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0.png"/><Relationship Id="rId3" Type="http://schemas.openxmlformats.org/officeDocument/2006/relationships/image" Target="../media/image125.png"/><Relationship Id="rId7" Type="http://schemas.openxmlformats.org/officeDocument/2006/relationships/image" Target="../media/image1230.png"/><Relationship Id="rId12" Type="http://schemas.openxmlformats.org/officeDocument/2006/relationships/image" Target="../media/image126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20.png"/><Relationship Id="rId11" Type="http://schemas.openxmlformats.org/officeDocument/2006/relationships/image" Target="../media/image127.png"/><Relationship Id="rId5" Type="http://schemas.openxmlformats.org/officeDocument/2006/relationships/image" Target="../media/image1210.png"/><Relationship Id="rId4" Type="http://schemas.openxmlformats.org/officeDocument/2006/relationships/image" Target="../media/image12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0.png"/><Relationship Id="rId3" Type="http://schemas.openxmlformats.org/officeDocument/2006/relationships/image" Target="../media/image125.png"/><Relationship Id="rId7" Type="http://schemas.openxmlformats.org/officeDocument/2006/relationships/image" Target="../media/image1230.png"/><Relationship Id="rId12" Type="http://schemas.openxmlformats.org/officeDocument/2006/relationships/image" Target="../media/image126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20.png"/><Relationship Id="rId11" Type="http://schemas.openxmlformats.org/officeDocument/2006/relationships/image" Target="../media/image127.png"/><Relationship Id="rId5" Type="http://schemas.openxmlformats.org/officeDocument/2006/relationships/image" Target="../media/image1210.png"/><Relationship Id="rId10" Type="http://schemas.openxmlformats.org/officeDocument/2006/relationships/image" Target="../media/image129.svg"/><Relationship Id="rId4" Type="http://schemas.openxmlformats.org/officeDocument/2006/relationships/image" Target="../media/image1200.png"/><Relationship Id="rId9" Type="http://schemas.openxmlformats.org/officeDocument/2006/relationships/image" Target="../media/image1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30.png"/><Relationship Id="rId5" Type="http://schemas.openxmlformats.org/officeDocument/2006/relationships/image" Target="../media/image1320.png"/><Relationship Id="rId4" Type="http://schemas.openxmlformats.org/officeDocument/2006/relationships/image" Target="../media/image1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30.png"/><Relationship Id="rId5" Type="http://schemas.openxmlformats.org/officeDocument/2006/relationships/image" Target="../media/image1320.png"/><Relationship Id="rId4" Type="http://schemas.openxmlformats.org/officeDocument/2006/relationships/image" Target="../media/image1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7.png"/><Relationship Id="rId7" Type="http://schemas.openxmlformats.org/officeDocument/2006/relationships/image" Target="../media/image140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0.png"/><Relationship Id="rId11" Type="http://schemas.openxmlformats.org/officeDocument/2006/relationships/image" Target="../media/image144.png"/><Relationship Id="rId5" Type="http://schemas.openxmlformats.org/officeDocument/2006/relationships/image" Target="../media/image139.png"/><Relationship Id="rId10" Type="http://schemas.openxmlformats.org/officeDocument/2006/relationships/image" Target="../media/image143.png"/><Relationship Id="rId4" Type="http://schemas.openxmlformats.org/officeDocument/2006/relationships/image" Target="../media/image138.png"/><Relationship Id="rId9" Type="http://schemas.openxmlformats.org/officeDocument/2006/relationships/image" Target="../media/image1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36.png"/><Relationship Id="rId7" Type="http://schemas.openxmlformats.org/officeDocument/2006/relationships/image" Target="../media/image147.png"/><Relationship Id="rId2" Type="http://schemas.openxmlformats.org/officeDocument/2006/relationships/image" Target="../media/image140.em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6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emf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9.png"/><Relationship Id="rId4" Type="http://schemas.openxmlformats.org/officeDocument/2006/relationships/image" Target="../media/image14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90.png"/><Relationship Id="rId7" Type="http://schemas.openxmlformats.org/officeDocument/2006/relationships/image" Target="../media/image151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0.png"/><Relationship Id="rId11" Type="http://schemas.openxmlformats.org/officeDocument/2006/relationships/image" Target="../media/image153.png"/><Relationship Id="rId5" Type="http://schemas.openxmlformats.org/officeDocument/2006/relationships/image" Target="../media/image149.png"/><Relationship Id="rId10" Type="http://schemas.openxmlformats.org/officeDocument/2006/relationships/image" Target="../media/image152.png"/><Relationship Id="rId4" Type="http://schemas.openxmlformats.org/officeDocument/2006/relationships/image" Target="../media/image145.png"/><Relationship Id="rId9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svg"/><Relationship Id="rId7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9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svg"/><Relationship Id="rId7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9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svg"/><Relationship Id="rId7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87.png"/><Relationship Id="rId7" Type="http://schemas.openxmlformats.org/officeDocument/2006/relationships/image" Target="../media/image99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87.png"/><Relationship Id="rId7" Type="http://schemas.openxmlformats.org/officeDocument/2006/relationships/image" Target="../media/image99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8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11E086A-2DEB-4E7D-AE81-95687051EC50}"/>
              </a:ext>
            </a:extLst>
          </p:cNvPr>
          <p:cNvGrpSpPr/>
          <p:nvPr/>
        </p:nvGrpSpPr>
        <p:grpSpPr>
          <a:xfrm rot="2227612">
            <a:off x="-2684012" y="716766"/>
            <a:ext cx="5368023" cy="6417839"/>
            <a:chOff x="289947" y="262602"/>
            <a:chExt cx="3540860" cy="4233341"/>
          </a:xfrm>
          <a:solidFill>
            <a:schemeClr val="bg2">
              <a:lumMod val="75000"/>
            </a:schemeClr>
          </a:solidFill>
        </p:grpSpPr>
        <p:pic>
          <p:nvPicPr>
            <p:cNvPr id="28" name="Graphic 27" descr="Brain">
              <a:extLst>
                <a:ext uri="{FF2B5EF4-FFF2-40B4-BE49-F238E27FC236}">
                  <a16:creationId xmlns:a16="http://schemas.microsoft.com/office/drawing/2014/main" id="{880B998C-CFDD-4CF7-BD30-86146C1835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29" name="Graphic 28" descr="Brain in head">
              <a:extLst>
                <a:ext uri="{FF2B5EF4-FFF2-40B4-BE49-F238E27FC236}">
                  <a16:creationId xmlns:a16="http://schemas.microsoft.com/office/drawing/2014/main" id="{9B265626-8E91-4027-8BEA-0DBF03F667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30" name="Graphic 29" descr="Hospital">
              <a:extLst>
                <a:ext uri="{FF2B5EF4-FFF2-40B4-BE49-F238E27FC236}">
                  <a16:creationId xmlns:a16="http://schemas.microsoft.com/office/drawing/2014/main" id="{CEBEBB36-5CD5-439B-91A6-A2F7630A9E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31" name="Graphic 30" descr="Heart with pulse">
              <a:extLst>
                <a:ext uri="{FF2B5EF4-FFF2-40B4-BE49-F238E27FC236}">
                  <a16:creationId xmlns:a16="http://schemas.microsoft.com/office/drawing/2014/main" id="{7A5F4079-A509-42CB-A774-99067959F2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32" name="Graphic 31" descr="Heartbeat">
              <a:extLst>
                <a:ext uri="{FF2B5EF4-FFF2-40B4-BE49-F238E27FC236}">
                  <a16:creationId xmlns:a16="http://schemas.microsoft.com/office/drawing/2014/main" id="{9A59D25E-B374-48B8-93E1-7419753660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33" name="Graphic 32" descr="Medical">
              <a:extLst>
                <a:ext uri="{FF2B5EF4-FFF2-40B4-BE49-F238E27FC236}">
                  <a16:creationId xmlns:a16="http://schemas.microsoft.com/office/drawing/2014/main" id="{D461CDC3-E9A0-4BD8-BBAF-CEA69884F4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34" name="Graphic 33" descr="Needle">
              <a:extLst>
                <a:ext uri="{FF2B5EF4-FFF2-40B4-BE49-F238E27FC236}">
                  <a16:creationId xmlns:a16="http://schemas.microsoft.com/office/drawing/2014/main" id="{D7FCD698-361E-4780-9D08-3F8469F318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35" name="Graphic 34" descr="Stethoscope">
              <a:extLst>
                <a:ext uri="{FF2B5EF4-FFF2-40B4-BE49-F238E27FC236}">
                  <a16:creationId xmlns:a16="http://schemas.microsoft.com/office/drawing/2014/main" id="{7C362958-3084-4CD6-8554-1E584C11C4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36" name="Graphic 35" descr="Tooth">
              <a:extLst>
                <a:ext uri="{FF2B5EF4-FFF2-40B4-BE49-F238E27FC236}">
                  <a16:creationId xmlns:a16="http://schemas.microsoft.com/office/drawing/2014/main" id="{01A7532B-03B2-40C9-96D0-AB71BC9896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37" name="Graphic 36" descr="Medicine">
              <a:extLst>
                <a:ext uri="{FF2B5EF4-FFF2-40B4-BE49-F238E27FC236}">
                  <a16:creationId xmlns:a16="http://schemas.microsoft.com/office/drawing/2014/main" id="{F154E5E8-215F-405A-9A9B-DB9DC267C4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38" name="Graphic 37" descr="Eye dropper">
              <a:extLst>
                <a:ext uri="{FF2B5EF4-FFF2-40B4-BE49-F238E27FC236}">
                  <a16:creationId xmlns:a16="http://schemas.microsoft.com/office/drawing/2014/main" id="{D914E7F4-50DD-4954-98C8-C6700FF249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39" name="Graphic 38" descr="IV">
              <a:extLst>
                <a:ext uri="{FF2B5EF4-FFF2-40B4-BE49-F238E27FC236}">
                  <a16:creationId xmlns:a16="http://schemas.microsoft.com/office/drawing/2014/main" id="{3E4BA62E-EADD-464F-AA30-CC852DE1DF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40" name="Graphic 39" descr="DNA">
              <a:extLst>
                <a:ext uri="{FF2B5EF4-FFF2-40B4-BE49-F238E27FC236}">
                  <a16:creationId xmlns:a16="http://schemas.microsoft.com/office/drawing/2014/main" id="{25D0946C-785B-4959-9CAE-E3304F0013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41" name="Graphic 40" descr="First aid kit">
              <a:extLst>
                <a:ext uri="{FF2B5EF4-FFF2-40B4-BE49-F238E27FC236}">
                  <a16:creationId xmlns:a16="http://schemas.microsoft.com/office/drawing/2014/main" id="{0E423202-E9A2-4498-914B-33BB8FF7B4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42" name="Graphic 41" descr="Ambulance">
              <a:extLst>
                <a:ext uri="{FF2B5EF4-FFF2-40B4-BE49-F238E27FC236}">
                  <a16:creationId xmlns:a16="http://schemas.microsoft.com/office/drawing/2014/main" id="{ED1BE9AC-F4B4-437F-A8A4-6B0F281B6A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43" name="Graphic 42" descr="Man changing baby">
              <a:extLst>
                <a:ext uri="{FF2B5EF4-FFF2-40B4-BE49-F238E27FC236}">
                  <a16:creationId xmlns:a16="http://schemas.microsoft.com/office/drawing/2014/main" id="{9C09459B-94E0-46DA-9CEF-8E9E001017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44" name="Graphic 43" descr="Woman changing Baby">
              <a:extLst>
                <a:ext uri="{FF2B5EF4-FFF2-40B4-BE49-F238E27FC236}">
                  <a16:creationId xmlns:a16="http://schemas.microsoft.com/office/drawing/2014/main" id="{79353917-07BF-4732-A69E-71C9C20A66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45" name="Graphic 44" descr="Child with balloon">
              <a:extLst>
                <a:ext uri="{FF2B5EF4-FFF2-40B4-BE49-F238E27FC236}">
                  <a16:creationId xmlns:a16="http://schemas.microsoft.com/office/drawing/2014/main" id="{713F3037-1FF4-44F4-823F-14E9E9188A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46" name="Graphic 45" descr="Woman with stroller">
              <a:extLst>
                <a:ext uri="{FF2B5EF4-FFF2-40B4-BE49-F238E27FC236}">
                  <a16:creationId xmlns:a16="http://schemas.microsoft.com/office/drawing/2014/main" id="{369D6EB9-6D2D-498D-BEE0-B284A4E2AF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47" name="Graphic 46" descr="Pregnant lady">
              <a:extLst>
                <a:ext uri="{FF2B5EF4-FFF2-40B4-BE49-F238E27FC236}">
                  <a16:creationId xmlns:a16="http://schemas.microsoft.com/office/drawing/2014/main" id="{368F1EC6-AAD2-48E4-8C76-6AA0C424CB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686D98-D80E-470E-8825-9A9C4BEE07D2}"/>
              </a:ext>
            </a:extLst>
          </p:cNvPr>
          <p:cNvGrpSpPr/>
          <p:nvPr/>
        </p:nvGrpSpPr>
        <p:grpSpPr>
          <a:xfrm rot="2227612">
            <a:off x="2444982" y="-3738434"/>
            <a:ext cx="5368023" cy="6417839"/>
            <a:chOff x="289947" y="262602"/>
            <a:chExt cx="3540860" cy="4233341"/>
          </a:xfrm>
          <a:solidFill>
            <a:schemeClr val="bg2">
              <a:lumMod val="75000"/>
            </a:schemeClr>
          </a:solidFill>
        </p:grpSpPr>
        <p:pic>
          <p:nvPicPr>
            <p:cNvPr id="49" name="Graphic 48" descr="Brain">
              <a:extLst>
                <a:ext uri="{FF2B5EF4-FFF2-40B4-BE49-F238E27FC236}">
                  <a16:creationId xmlns:a16="http://schemas.microsoft.com/office/drawing/2014/main" id="{1205D6D5-C1A7-451A-AF00-4B4C4A6432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50" name="Graphic 49" descr="Brain in head">
              <a:extLst>
                <a:ext uri="{FF2B5EF4-FFF2-40B4-BE49-F238E27FC236}">
                  <a16:creationId xmlns:a16="http://schemas.microsoft.com/office/drawing/2014/main" id="{45B6E123-9540-49B8-8504-1F00242453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51" name="Graphic 50" descr="Hospital">
              <a:extLst>
                <a:ext uri="{FF2B5EF4-FFF2-40B4-BE49-F238E27FC236}">
                  <a16:creationId xmlns:a16="http://schemas.microsoft.com/office/drawing/2014/main" id="{D239DE71-9D30-4BFF-B038-FEF90C91F0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52" name="Graphic 51" descr="Heart with pulse">
              <a:extLst>
                <a:ext uri="{FF2B5EF4-FFF2-40B4-BE49-F238E27FC236}">
                  <a16:creationId xmlns:a16="http://schemas.microsoft.com/office/drawing/2014/main" id="{6E6654B2-F7DF-474C-BFF6-1839D5BD77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53" name="Graphic 52" descr="Heartbeat">
              <a:extLst>
                <a:ext uri="{FF2B5EF4-FFF2-40B4-BE49-F238E27FC236}">
                  <a16:creationId xmlns:a16="http://schemas.microsoft.com/office/drawing/2014/main" id="{55408640-FA17-4B53-9186-F08B36FE2B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54" name="Graphic 53" descr="Medical">
              <a:extLst>
                <a:ext uri="{FF2B5EF4-FFF2-40B4-BE49-F238E27FC236}">
                  <a16:creationId xmlns:a16="http://schemas.microsoft.com/office/drawing/2014/main" id="{E8C4C35C-C788-4980-88E5-8ABB962766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55" name="Graphic 54" descr="Needle">
              <a:extLst>
                <a:ext uri="{FF2B5EF4-FFF2-40B4-BE49-F238E27FC236}">
                  <a16:creationId xmlns:a16="http://schemas.microsoft.com/office/drawing/2014/main" id="{55AF926D-F683-48FF-8F9E-EA43D0FC19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56" name="Graphic 55" descr="Stethoscope">
              <a:extLst>
                <a:ext uri="{FF2B5EF4-FFF2-40B4-BE49-F238E27FC236}">
                  <a16:creationId xmlns:a16="http://schemas.microsoft.com/office/drawing/2014/main" id="{C9BF2242-8837-45D7-A924-E71F834B7E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57" name="Graphic 56" descr="Tooth">
              <a:extLst>
                <a:ext uri="{FF2B5EF4-FFF2-40B4-BE49-F238E27FC236}">
                  <a16:creationId xmlns:a16="http://schemas.microsoft.com/office/drawing/2014/main" id="{155DF911-04EA-47BC-94B3-C570A6B0C1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58" name="Graphic 57" descr="Medicine">
              <a:extLst>
                <a:ext uri="{FF2B5EF4-FFF2-40B4-BE49-F238E27FC236}">
                  <a16:creationId xmlns:a16="http://schemas.microsoft.com/office/drawing/2014/main" id="{D7981B65-32AF-427C-8598-FD9E54AD50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59" name="Graphic 58" descr="Eye dropper">
              <a:extLst>
                <a:ext uri="{FF2B5EF4-FFF2-40B4-BE49-F238E27FC236}">
                  <a16:creationId xmlns:a16="http://schemas.microsoft.com/office/drawing/2014/main" id="{C553E782-91ED-4862-8781-A5E1C408C7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60" name="Graphic 59" descr="IV">
              <a:extLst>
                <a:ext uri="{FF2B5EF4-FFF2-40B4-BE49-F238E27FC236}">
                  <a16:creationId xmlns:a16="http://schemas.microsoft.com/office/drawing/2014/main" id="{D11B4AC0-3A8E-4D00-81B7-9F1213B1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61" name="Graphic 60" descr="DNA">
              <a:extLst>
                <a:ext uri="{FF2B5EF4-FFF2-40B4-BE49-F238E27FC236}">
                  <a16:creationId xmlns:a16="http://schemas.microsoft.com/office/drawing/2014/main" id="{BB5D182E-C72E-4E5E-9AF2-64A2289AE0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62" name="Graphic 61" descr="First aid kit">
              <a:extLst>
                <a:ext uri="{FF2B5EF4-FFF2-40B4-BE49-F238E27FC236}">
                  <a16:creationId xmlns:a16="http://schemas.microsoft.com/office/drawing/2014/main" id="{0ED8951E-6C8D-4146-B88B-579076401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63" name="Graphic 62" descr="Ambulance">
              <a:extLst>
                <a:ext uri="{FF2B5EF4-FFF2-40B4-BE49-F238E27FC236}">
                  <a16:creationId xmlns:a16="http://schemas.microsoft.com/office/drawing/2014/main" id="{6A4F7A9E-E1EA-408F-BDA3-AC8D519121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64" name="Graphic 63" descr="Man changing baby">
              <a:extLst>
                <a:ext uri="{FF2B5EF4-FFF2-40B4-BE49-F238E27FC236}">
                  <a16:creationId xmlns:a16="http://schemas.microsoft.com/office/drawing/2014/main" id="{A8130148-2FE1-4F9F-ADEF-0EDB46DEDE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65" name="Graphic 64" descr="Woman changing Baby">
              <a:extLst>
                <a:ext uri="{FF2B5EF4-FFF2-40B4-BE49-F238E27FC236}">
                  <a16:creationId xmlns:a16="http://schemas.microsoft.com/office/drawing/2014/main" id="{BD279D0C-4B9B-4840-AC4B-3F31D4C60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66" name="Graphic 65" descr="Child with balloon">
              <a:extLst>
                <a:ext uri="{FF2B5EF4-FFF2-40B4-BE49-F238E27FC236}">
                  <a16:creationId xmlns:a16="http://schemas.microsoft.com/office/drawing/2014/main" id="{12DAFCAA-9DB5-4317-9CC2-85D6E75B15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67" name="Graphic 66" descr="Woman with stroller">
              <a:extLst>
                <a:ext uri="{FF2B5EF4-FFF2-40B4-BE49-F238E27FC236}">
                  <a16:creationId xmlns:a16="http://schemas.microsoft.com/office/drawing/2014/main" id="{2D6E9F3A-CD0D-4536-9D20-5638AA9C31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68" name="Graphic 67" descr="Pregnant lady">
              <a:extLst>
                <a:ext uri="{FF2B5EF4-FFF2-40B4-BE49-F238E27FC236}">
                  <a16:creationId xmlns:a16="http://schemas.microsoft.com/office/drawing/2014/main" id="{1B6BCCB9-7799-49D8-9185-0C3EF596B5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E96E005-86F9-4805-B981-708C553247BD}"/>
              </a:ext>
            </a:extLst>
          </p:cNvPr>
          <p:cNvGrpSpPr/>
          <p:nvPr/>
        </p:nvGrpSpPr>
        <p:grpSpPr>
          <a:xfrm rot="2227612">
            <a:off x="1851837" y="4147813"/>
            <a:ext cx="5368023" cy="6417839"/>
            <a:chOff x="289947" y="262602"/>
            <a:chExt cx="3540860" cy="4233341"/>
          </a:xfrm>
          <a:solidFill>
            <a:schemeClr val="bg2">
              <a:lumMod val="75000"/>
            </a:schemeClr>
          </a:solidFill>
        </p:grpSpPr>
        <p:pic>
          <p:nvPicPr>
            <p:cNvPr id="70" name="Graphic 69" descr="Brain">
              <a:extLst>
                <a:ext uri="{FF2B5EF4-FFF2-40B4-BE49-F238E27FC236}">
                  <a16:creationId xmlns:a16="http://schemas.microsoft.com/office/drawing/2014/main" id="{C0F207A1-4113-45BE-85D3-1700713E47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71" name="Graphic 70" descr="Brain in head">
              <a:extLst>
                <a:ext uri="{FF2B5EF4-FFF2-40B4-BE49-F238E27FC236}">
                  <a16:creationId xmlns:a16="http://schemas.microsoft.com/office/drawing/2014/main" id="{756A96E8-69F1-45E3-A829-A19CE50C51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72" name="Graphic 71" descr="Hospital">
              <a:extLst>
                <a:ext uri="{FF2B5EF4-FFF2-40B4-BE49-F238E27FC236}">
                  <a16:creationId xmlns:a16="http://schemas.microsoft.com/office/drawing/2014/main" id="{28C2DF40-5311-42FC-B1DE-A4323D9DFF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73" name="Graphic 72" descr="Heart with pulse">
              <a:extLst>
                <a:ext uri="{FF2B5EF4-FFF2-40B4-BE49-F238E27FC236}">
                  <a16:creationId xmlns:a16="http://schemas.microsoft.com/office/drawing/2014/main" id="{7C3E27AC-AB6C-4C09-AA95-0EF2900A5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74" name="Graphic 73" descr="Heartbeat">
              <a:extLst>
                <a:ext uri="{FF2B5EF4-FFF2-40B4-BE49-F238E27FC236}">
                  <a16:creationId xmlns:a16="http://schemas.microsoft.com/office/drawing/2014/main" id="{04D10153-8A2B-4E16-B0C9-06F6BD18C8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75" name="Graphic 74" descr="Medical">
              <a:extLst>
                <a:ext uri="{FF2B5EF4-FFF2-40B4-BE49-F238E27FC236}">
                  <a16:creationId xmlns:a16="http://schemas.microsoft.com/office/drawing/2014/main" id="{DA829F2B-D397-4135-BD76-4FF7374F4E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76" name="Graphic 75" descr="Needle">
              <a:extLst>
                <a:ext uri="{FF2B5EF4-FFF2-40B4-BE49-F238E27FC236}">
                  <a16:creationId xmlns:a16="http://schemas.microsoft.com/office/drawing/2014/main" id="{C4286D56-6F17-4EB3-9F4C-AF602E8A8A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77" name="Graphic 76" descr="Stethoscope">
              <a:extLst>
                <a:ext uri="{FF2B5EF4-FFF2-40B4-BE49-F238E27FC236}">
                  <a16:creationId xmlns:a16="http://schemas.microsoft.com/office/drawing/2014/main" id="{33E6BED0-33CC-4BF7-BDAD-61709BBA8D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78" name="Graphic 77" descr="Tooth">
              <a:extLst>
                <a:ext uri="{FF2B5EF4-FFF2-40B4-BE49-F238E27FC236}">
                  <a16:creationId xmlns:a16="http://schemas.microsoft.com/office/drawing/2014/main" id="{B8299A7B-83AB-4A1D-8FF2-380516202E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79" name="Graphic 78" descr="Medicine">
              <a:extLst>
                <a:ext uri="{FF2B5EF4-FFF2-40B4-BE49-F238E27FC236}">
                  <a16:creationId xmlns:a16="http://schemas.microsoft.com/office/drawing/2014/main" id="{7BD18F7F-6852-414C-BFB7-95FF4806CC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80" name="Graphic 79" descr="Eye dropper">
              <a:extLst>
                <a:ext uri="{FF2B5EF4-FFF2-40B4-BE49-F238E27FC236}">
                  <a16:creationId xmlns:a16="http://schemas.microsoft.com/office/drawing/2014/main" id="{E676CC82-7426-4302-A802-CF49131192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81" name="Graphic 80" descr="IV">
              <a:extLst>
                <a:ext uri="{FF2B5EF4-FFF2-40B4-BE49-F238E27FC236}">
                  <a16:creationId xmlns:a16="http://schemas.microsoft.com/office/drawing/2014/main" id="{87193909-565A-4F9A-87A7-42BFFD6875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82" name="Graphic 81" descr="DNA">
              <a:extLst>
                <a:ext uri="{FF2B5EF4-FFF2-40B4-BE49-F238E27FC236}">
                  <a16:creationId xmlns:a16="http://schemas.microsoft.com/office/drawing/2014/main" id="{329599BA-1EBF-4BD9-9455-4A91033CF1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83" name="Graphic 82" descr="First aid kit">
              <a:extLst>
                <a:ext uri="{FF2B5EF4-FFF2-40B4-BE49-F238E27FC236}">
                  <a16:creationId xmlns:a16="http://schemas.microsoft.com/office/drawing/2014/main" id="{ECE76139-044E-4009-AF12-6FD376E009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84" name="Graphic 83" descr="Ambulance">
              <a:extLst>
                <a:ext uri="{FF2B5EF4-FFF2-40B4-BE49-F238E27FC236}">
                  <a16:creationId xmlns:a16="http://schemas.microsoft.com/office/drawing/2014/main" id="{87A6610C-C6E6-4994-8442-A3FDB5A62D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85" name="Graphic 84" descr="Man changing baby">
              <a:extLst>
                <a:ext uri="{FF2B5EF4-FFF2-40B4-BE49-F238E27FC236}">
                  <a16:creationId xmlns:a16="http://schemas.microsoft.com/office/drawing/2014/main" id="{8B01957E-227C-4F04-8245-42011A2782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86" name="Graphic 85" descr="Woman changing Baby">
              <a:extLst>
                <a:ext uri="{FF2B5EF4-FFF2-40B4-BE49-F238E27FC236}">
                  <a16:creationId xmlns:a16="http://schemas.microsoft.com/office/drawing/2014/main" id="{C8781DBC-72C9-4DA5-A0CD-C7B4291FD4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87" name="Graphic 86" descr="Child with balloon">
              <a:extLst>
                <a:ext uri="{FF2B5EF4-FFF2-40B4-BE49-F238E27FC236}">
                  <a16:creationId xmlns:a16="http://schemas.microsoft.com/office/drawing/2014/main" id="{407D533C-8254-4B59-AEE2-27DD8FFB2A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88" name="Graphic 87" descr="Woman with stroller">
              <a:extLst>
                <a:ext uri="{FF2B5EF4-FFF2-40B4-BE49-F238E27FC236}">
                  <a16:creationId xmlns:a16="http://schemas.microsoft.com/office/drawing/2014/main" id="{A2E669A6-D070-4DA4-AF90-FF0573A987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89" name="Graphic 88" descr="Pregnant lady">
              <a:extLst>
                <a:ext uri="{FF2B5EF4-FFF2-40B4-BE49-F238E27FC236}">
                  <a16:creationId xmlns:a16="http://schemas.microsoft.com/office/drawing/2014/main" id="{A2679F76-D611-4D1D-AD75-0E102E6A1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047F27B-1434-4D8C-BFD4-3B1AE2C1EF3E}"/>
              </a:ext>
            </a:extLst>
          </p:cNvPr>
          <p:cNvGrpSpPr/>
          <p:nvPr/>
        </p:nvGrpSpPr>
        <p:grpSpPr>
          <a:xfrm rot="2227612">
            <a:off x="6994682" y="-350864"/>
            <a:ext cx="5368023" cy="6417839"/>
            <a:chOff x="289947" y="262602"/>
            <a:chExt cx="3540860" cy="4233341"/>
          </a:xfrm>
          <a:solidFill>
            <a:schemeClr val="bg2">
              <a:lumMod val="75000"/>
            </a:schemeClr>
          </a:solidFill>
        </p:grpSpPr>
        <p:pic>
          <p:nvPicPr>
            <p:cNvPr id="91" name="Graphic 90" descr="Brain">
              <a:extLst>
                <a:ext uri="{FF2B5EF4-FFF2-40B4-BE49-F238E27FC236}">
                  <a16:creationId xmlns:a16="http://schemas.microsoft.com/office/drawing/2014/main" id="{19DF35FF-355A-47EC-B468-F44FFB26CD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92" name="Graphic 91" descr="Brain in head">
              <a:extLst>
                <a:ext uri="{FF2B5EF4-FFF2-40B4-BE49-F238E27FC236}">
                  <a16:creationId xmlns:a16="http://schemas.microsoft.com/office/drawing/2014/main" id="{CE99B0E7-B9B5-4021-9B13-3E03463599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93" name="Graphic 92" descr="Hospital">
              <a:extLst>
                <a:ext uri="{FF2B5EF4-FFF2-40B4-BE49-F238E27FC236}">
                  <a16:creationId xmlns:a16="http://schemas.microsoft.com/office/drawing/2014/main" id="{929FBA7D-BD89-42D3-88E5-3F854D8FEB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94" name="Graphic 93" descr="Heart with pulse">
              <a:extLst>
                <a:ext uri="{FF2B5EF4-FFF2-40B4-BE49-F238E27FC236}">
                  <a16:creationId xmlns:a16="http://schemas.microsoft.com/office/drawing/2014/main" id="{C9CFDA00-FE62-416B-AB0D-41E4F791FD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95" name="Graphic 94" descr="Heartbeat">
              <a:extLst>
                <a:ext uri="{FF2B5EF4-FFF2-40B4-BE49-F238E27FC236}">
                  <a16:creationId xmlns:a16="http://schemas.microsoft.com/office/drawing/2014/main" id="{961FA5D7-22F4-48A2-86E3-F8BE13C753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96" name="Graphic 95" descr="Medical">
              <a:extLst>
                <a:ext uri="{FF2B5EF4-FFF2-40B4-BE49-F238E27FC236}">
                  <a16:creationId xmlns:a16="http://schemas.microsoft.com/office/drawing/2014/main" id="{207B2E11-0213-4706-ABE1-E28CD92988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97" name="Graphic 96" descr="Needle">
              <a:extLst>
                <a:ext uri="{FF2B5EF4-FFF2-40B4-BE49-F238E27FC236}">
                  <a16:creationId xmlns:a16="http://schemas.microsoft.com/office/drawing/2014/main" id="{FBCC4216-A3C3-4E1B-977C-F5F5332D2A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98" name="Graphic 97" descr="Stethoscope">
              <a:extLst>
                <a:ext uri="{FF2B5EF4-FFF2-40B4-BE49-F238E27FC236}">
                  <a16:creationId xmlns:a16="http://schemas.microsoft.com/office/drawing/2014/main" id="{452DDAC4-29E6-4C3F-8241-DF876FD51C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99" name="Graphic 98" descr="Tooth">
              <a:extLst>
                <a:ext uri="{FF2B5EF4-FFF2-40B4-BE49-F238E27FC236}">
                  <a16:creationId xmlns:a16="http://schemas.microsoft.com/office/drawing/2014/main" id="{0DE12383-DB91-4006-B9AA-0D8F9DDAB9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100" name="Graphic 99" descr="Medicine">
              <a:extLst>
                <a:ext uri="{FF2B5EF4-FFF2-40B4-BE49-F238E27FC236}">
                  <a16:creationId xmlns:a16="http://schemas.microsoft.com/office/drawing/2014/main" id="{E38C4BC7-043C-4A2D-A3A0-F9EB09010A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101" name="Graphic 100" descr="Eye dropper">
              <a:extLst>
                <a:ext uri="{FF2B5EF4-FFF2-40B4-BE49-F238E27FC236}">
                  <a16:creationId xmlns:a16="http://schemas.microsoft.com/office/drawing/2014/main" id="{5B5E4743-942E-433A-AB83-0BF263D45F3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102" name="Graphic 101" descr="IV">
              <a:extLst>
                <a:ext uri="{FF2B5EF4-FFF2-40B4-BE49-F238E27FC236}">
                  <a16:creationId xmlns:a16="http://schemas.microsoft.com/office/drawing/2014/main" id="{A8FA6206-DE4B-4F07-A7E4-BCFF028B3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103" name="Graphic 102" descr="DNA">
              <a:extLst>
                <a:ext uri="{FF2B5EF4-FFF2-40B4-BE49-F238E27FC236}">
                  <a16:creationId xmlns:a16="http://schemas.microsoft.com/office/drawing/2014/main" id="{4C0752C4-2B65-41D2-864D-BFA486E894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104" name="Graphic 103" descr="First aid kit">
              <a:extLst>
                <a:ext uri="{FF2B5EF4-FFF2-40B4-BE49-F238E27FC236}">
                  <a16:creationId xmlns:a16="http://schemas.microsoft.com/office/drawing/2014/main" id="{07E82B6D-B0BA-476A-82B2-C73F011FD2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105" name="Graphic 104" descr="Ambulance">
              <a:extLst>
                <a:ext uri="{FF2B5EF4-FFF2-40B4-BE49-F238E27FC236}">
                  <a16:creationId xmlns:a16="http://schemas.microsoft.com/office/drawing/2014/main" id="{1E1AB9DB-AC35-4910-BBDE-2E48E0DB99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106" name="Graphic 105" descr="Man changing baby">
              <a:extLst>
                <a:ext uri="{FF2B5EF4-FFF2-40B4-BE49-F238E27FC236}">
                  <a16:creationId xmlns:a16="http://schemas.microsoft.com/office/drawing/2014/main" id="{6AF72791-34B7-469F-BEA8-31D0AF8371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107" name="Graphic 106" descr="Woman changing Baby">
              <a:extLst>
                <a:ext uri="{FF2B5EF4-FFF2-40B4-BE49-F238E27FC236}">
                  <a16:creationId xmlns:a16="http://schemas.microsoft.com/office/drawing/2014/main" id="{D7C64D26-1162-44B5-9ED8-D24DFF67F9C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108" name="Graphic 107" descr="Child with balloon">
              <a:extLst>
                <a:ext uri="{FF2B5EF4-FFF2-40B4-BE49-F238E27FC236}">
                  <a16:creationId xmlns:a16="http://schemas.microsoft.com/office/drawing/2014/main" id="{E07628B0-19C4-4BFE-B184-6C2323100D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109" name="Graphic 108" descr="Woman with stroller">
              <a:extLst>
                <a:ext uri="{FF2B5EF4-FFF2-40B4-BE49-F238E27FC236}">
                  <a16:creationId xmlns:a16="http://schemas.microsoft.com/office/drawing/2014/main" id="{C9AEC850-24C7-414B-8693-07EE2C749E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110" name="Graphic 109" descr="Pregnant lady">
              <a:extLst>
                <a:ext uri="{FF2B5EF4-FFF2-40B4-BE49-F238E27FC236}">
                  <a16:creationId xmlns:a16="http://schemas.microsoft.com/office/drawing/2014/main" id="{AB33F7B3-694F-4DF2-85BE-F057E4236A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690B4CD-5700-43B3-9E6F-8C8D0C99FC23}"/>
              </a:ext>
            </a:extLst>
          </p:cNvPr>
          <p:cNvGrpSpPr/>
          <p:nvPr/>
        </p:nvGrpSpPr>
        <p:grpSpPr>
          <a:xfrm rot="2227612">
            <a:off x="10058900" y="5237444"/>
            <a:ext cx="5368023" cy="6417839"/>
            <a:chOff x="289947" y="262602"/>
            <a:chExt cx="3540860" cy="4233341"/>
          </a:xfrm>
          <a:solidFill>
            <a:schemeClr val="bg2">
              <a:lumMod val="75000"/>
            </a:schemeClr>
          </a:solidFill>
        </p:grpSpPr>
        <p:pic>
          <p:nvPicPr>
            <p:cNvPr id="112" name="Graphic 111" descr="Brain">
              <a:extLst>
                <a:ext uri="{FF2B5EF4-FFF2-40B4-BE49-F238E27FC236}">
                  <a16:creationId xmlns:a16="http://schemas.microsoft.com/office/drawing/2014/main" id="{A6A61457-F07B-4983-8BFF-25F023228D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37467" y="2917602"/>
              <a:ext cx="693340" cy="693340"/>
            </a:xfrm>
            <a:prstGeom prst="rect">
              <a:avLst/>
            </a:prstGeom>
          </p:spPr>
        </p:pic>
        <p:pic>
          <p:nvPicPr>
            <p:cNvPr id="113" name="Graphic 112" descr="Brain in head">
              <a:extLst>
                <a:ext uri="{FF2B5EF4-FFF2-40B4-BE49-F238E27FC236}">
                  <a16:creationId xmlns:a16="http://schemas.microsoft.com/office/drawing/2014/main" id="{6FDCB2E4-C89D-47FC-9D7C-F3BFF49D12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4250" y="2032602"/>
              <a:ext cx="693340" cy="693340"/>
            </a:xfrm>
            <a:prstGeom prst="rect">
              <a:avLst/>
            </a:prstGeom>
          </p:spPr>
        </p:pic>
        <p:pic>
          <p:nvPicPr>
            <p:cNvPr id="114" name="Graphic 113" descr="Hospital">
              <a:extLst>
                <a:ext uri="{FF2B5EF4-FFF2-40B4-BE49-F238E27FC236}">
                  <a16:creationId xmlns:a16="http://schemas.microsoft.com/office/drawing/2014/main" id="{45E98F0B-BC61-4F61-A05B-DB48A5E45A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37467" y="3802603"/>
              <a:ext cx="693340" cy="693340"/>
            </a:xfrm>
            <a:prstGeom prst="rect">
              <a:avLst/>
            </a:prstGeom>
          </p:spPr>
        </p:pic>
        <p:pic>
          <p:nvPicPr>
            <p:cNvPr id="115" name="Graphic 114" descr="Heart with pulse">
              <a:extLst>
                <a:ext uri="{FF2B5EF4-FFF2-40B4-BE49-F238E27FC236}">
                  <a16:creationId xmlns:a16="http://schemas.microsoft.com/office/drawing/2014/main" id="{3AB3EBE9-77EE-44B2-9EB9-E8C59EA4C5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44250" y="1147602"/>
              <a:ext cx="693340" cy="693340"/>
            </a:xfrm>
            <a:prstGeom prst="rect">
              <a:avLst/>
            </a:prstGeom>
          </p:spPr>
        </p:pic>
        <p:pic>
          <p:nvPicPr>
            <p:cNvPr id="116" name="Graphic 115" descr="Heartbeat">
              <a:extLst>
                <a:ext uri="{FF2B5EF4-FFF2-40B4-BE49-F238E27FC236}">
                  <a16:creationId xmlns:a16="http://schemas.microsoft.com/office/drawing/2014/main" id="{FBCACA9E-E9C0-49FD-B98C-54A6416E75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9947" y="1147602"/>
              <a:ext cx="693340" cy="693340"/>
            </a:xfrm>
            <a:prstGeom prst="rect">
              <a:avLst/>
            </a:prstGeom>
          </p:spPr>
        </p:pic>
        <p:pic>
          <p:nvPicPr>
            <p:cNvPr id="117" name="Graphic 116" descr="Medical">
              <a:extLst>
                <a:ext uri="{FF2B5EF4-FFF2-40B4-BE49-F238E27FC236}">
                  <a16:creationId xmlns:a16="http://schemas.microsoft.com/office/drawing/2014/main" id="{AF512A8B-17C4-4759-AEEC-1775E7CC34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9947" y="2032602"/>
              <a:ext cx="693340" cy="693340"/>
            </a:xfrm>
            <a:prstGeom prst="rect">
              <a:avLst/>
            </a:prstGeom>
          </p:spPr>
        </p:pic>
        <p:pic>
          <p:nvPicPr>
            <p:cNvPr id="118" name="Graphic 117" descr="Needle">
              <a:extLst>
                <a:ext uri="{FF2B5EF4-FFF2-40B4-BE49-F238E27FC236}">
                  <a16:creationId xmlns:a16="http://schemas.microsoft.com/office/drawing/2014/main" id="{596B9DE8-D60A-48ED-AB89-AAA1F0A2955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44250" y="3802603"/>
              <a:ext cx="693340" cy="693340"/>
            </a:xfrm>
            <a:prstGeom prst="rect">
              <a:avLst/>
            </a:prstGeom>
          </p:spPr>
        </p:pic>
        <p:pic>
          <p:nvPicPr>
            <p:cNvPr id="119" name="Graphic 118" descr="Stethoscope">
              <a:extLst>
                <a:ext uri="{FF2B5EF4-FFF2-40B4-BE49-F238E27FC236}">
                  <a16:creationId xmlns:a16="http://schemas.microsoft.com/office/drawing/2014/main" id="{DA2CB795-E615-4C24-8570-90C3F898D6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44250" y="2917602"/>
              <a:ext cx="693340" cy="693340"/>
            </a:xfrm>
            <a:prstGeom prst="rect">
              <a:avLst/>
            </a:prstGeom>
          </p:spPr>
        </p:pic>
        <p:pic>
          <p:nvPicPr>
            <p:cNvPr id="120" name="Graphic 119" descr="Tooth">
              <a:extLst>
                <a:ext uri="{FF2B5EF4-FFF2-40B4-BE49-F238E27FC236}">
                  <a16:creationId xmlns:a16="http://schemas.microsoft.com/office/drawing/2014/main" id="{CD1D84DA-495F-4CB8-9D5E-7764360EEF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89947" y="2917602"/>
              <a:ext cx="693340" cy="693340"/>
            </a:xfrm>
            <a:prstGeom prst="rect">
              <a:avLst/>
            </a:prstGeom>
          </p:spPr>
        </p:pic>
        <p:pic>
          <p:nvPicPr>
            <p:cNvPr id="121" name="Graphic 120" descr="Medicine">
              <a:extLst>
                <a:ext uri="{FF2B5EF4-FFF2-40B4-BE49-F238E27FC236}">
                  <a16:creationId xmlns:a16="http://schemas.microsoft.com/office/drawing/2014/main" id="{EF55477F-7B7A-48DE-B274-401851C005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89947" y="3802603"/>
              <a:ext cx="693340" cy="693340"/>
            </a:xfrm>
            <a:prstGeom prst="rect">
              <a:avLst/>
            </a:prstGeom>
          </p:spPr>
        </p:pic>
        <p:pic>
          <p:nvPicPr>
            <p:cNvPr id="122" name="Graphic 121" descr="Eye dropper">
              <a:extLst>
                <a:ext uri="{FF2B5EF4-FFF2-40B4-BE49-F238E27FC236}">
                  <a16:creationId xmlns:a16="http://schemas.microsoft.com/office/drawing/2014/main" id="{5E2A8C5F-D644-435B-BACD-0896B37DB7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215918" y="3802603"/>
              <a:ext cx="693340" cy="693340"/>
            </a:xfrm>
            <a:prstGeom prst="rect">
              <a:avLst/>
            </a:prstGeom>
          </p:spPr>
        </p:pic>
        <p:pic>
          <p:nvPicPr>
            <p:cNvPr id="123" name="Graphic 122" descr="IV">
              <a:extLst>
                <a:ext uri="{FF2B5EF4-FFF2-40B4-BE49-F238E27FC236}">
                  <a16:creationId xmlns:a16="http://schemas.microsoft.com/office/drawing/2014/main" id="{40B4FBA2-AC12-44BC-BE09-2DC4DBF270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215918" y="2917602"/>
              <a:ext cx="693340" cy="693340"/>
            </a:xfrm>
            <a:prstGeom prst="rect">
              <a:avLst/>
            </a:prstGeom>
          </p:spPr>
        </p:pic>
        <p:pic>
          <p:nvPicPr>
            <p:cNvPr id="124" name="Graphic 123" descr="DNA">
              <a:extLst>
                <a:ext uri="{FF2B5EF4-FFF2-40B4-BE49-F238E27FC236}">
                  <a16:creationId xmlns:a16="http://schemas.microsoft.com/office/drawing/2014/main" id="{A5900444-4456-436F-834F-7D9D2DE9F1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15918" y="262602"/>
              <a:ext cx="693340" cy="693340"/>
            </a:xfrm>
            <a:prstGeom prst="rect">
              <a:avLst/>
            </a:prstGeom>
          </p:spPr>
        </p:pic>
        <p:pic>
          <p:nvPicPr>
            <p:cNvPr id="125" name="Graphic 124" descr="First aid kit">
              <a:extLst>
                <a:ext uri="{FF2B5EF4-FFF2-40B4-BE49-F238E27FC236}">
                  <a16:creationId xmlns:a16="http://schemas.microsoft.com/office/drawing/2014/main" id="{7472C182-E9B0-4D7F-BDC9-90E07C991B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15918" y="1147602"/>
              <a:ext cx="693340" cy="693340"/>
            </a:xfrm>
            <a:prstGeom prst="rect">
              <a:avLst/>
            </a:prstGeom>
          </p:spPr>
        </p:pic>
        <p:pic>
          <p:nvPicPr>
            <p:cNvPr id="126" name="Graphic 125" descr="Ambulance">
              <a:extLst>
                <a:ext uri="{FF2B5EF4-FFF2-40B4-BE49-F238E27FC236}">
                  <a16:creationId xmlns:a16="http://schemas.microsoft.com/office/drawing/2014/main" id="{1C381387-6DA6-4F57-B7BF-72029F15C1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215918" y="2032602"/>
              <a:ext cx="693340" cy="693340"/>
            </a:xfrm>
            <a:prstGeom prst="rect">
              <a:avLst/>
            </a:prstGeom>
          </p:spPr>
        </p:pic>
        <p:pic>
          <p:nvPicPr>
            <p:cNvPr id="127" name="Graphic 126" descr="Man changing baby">
              <a:extLst>
                <a:ext uri="{FF2B5EF4-FFF2-40B4-BE49-F238E27FC236}">
                  <a16:creationId xmlns:a16="http://schemas.microsoft.com/office/drawing/2014/main" id="{8F99D463-106B-4001-A570-78C917C320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3137467" y="2032602"/>
              <a:ext cx="693340" cy="693340"/>
            </a:xfrm>
            <a:prstGeom prst="rect">
              <a:avLst/>
            </a:prstGeom>
          </p:spPr>
        </p:pic>
        <p:pic>
          <p:nvPicPr>
            <p:cNvPr id="129" name="Graphic 128" descr="Woman changing Baby">
              <a:extLst>
                <a:ext uri="{FF2B5EF4-FFF2-40B4-BE49-F238E27FC236}">
                  <a16:creationId xmlns:a16="http://schemas.microsoft.com/office/drawing/2014/main" id="{C70E169F-BF7D-4545-8C2B-BE866ED686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137467" y="1147602"/>
              <a:ext cx="693340" cy="693340"/>
            </a:xfrm>
            <a:prstGeom prst="rect">
              <a:avLst/>
            </a:prstGeom>
          </p:spPr>
        </p:pic>
        <p:pic>
          <p:nvPicPr>
            <p:cNvPr id="130" name="Graphic 129" descr="Child with balloon">
              <a:extLst>
                <a:ext uri="{FF2B5EF4-FFF2-40B4-BE49-F238E27FC236}">
                  <a16:creationId xmlns:a16="http://schemas.microsoft.com/office/drawing/2014/main" id="{4F8BFB9F-6AED-45BD-82E2-2EA1CAA9C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137467" y="262602"/>
              <a:ext cx="693340" cy="693340"/>
            </a:xfrm>
            <a:prstGeom prst="rect">
              <a:avLst/>
            </a:prstGeom>
          </p:spPr>
        </p:pic>
        <p:pic>
          <p:nvPicPr>
            <p:cNvPr id="131" name="Graphic 130" descr="Woman with stroller">
              <a:extLst>
                <a:ext uri="{FF2B5EF4-FFF2-40B4-BE49-F238E27FC236}">
                  <a16:creationId xmlns:a16="http://schemas.microsoft.com/office/drawing/2014/main" id="{E5413E46-1840-47CF-A79A-EAF126F828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1244250" y="262602"/>
              <a:ext cx="693340" cy="693340"/>
            </a:xfrm>
            <a:prstGeom prst="rect">
              <a:avLst/>
            </a:prstGeom>
          </p:spPr>
        </p:pic>
        <p:pic>
          <p:nvPicPr>
            <p:cNvPr id="132" name="Graphic 131" descr="Pregnant lady">
              <a:extLst>
                <a:ext uri="{FF2B5EF4-FFF2-40B4-BE49-F238E27FC236}">
                  <a16:creationId xmlns:a16="http://schemas.microsoft.com/office/drawing/2014/main" id="{914A7A97-E4FC-403F-85F3-36389F4D7C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289947" y="262602"/>
              <a:ext cx="693340" cy="693340"/>
            </a:xfrm>
            <a:prstGeom prst="rect">
              <a:avLst/>
            </a:prstGeom>
          </p:spPr>
        </p:pic>
      </p:grpSp>
      <p:sp>
        <p:nvSpPr>
          <p:cNvPr id="22" name="Subtitle 2">
            <a:extLst>
              <a:ext uri="{FF2B5EF4-FFF2-40B4-BE49-F238E27FC236}">
                <a16:creationId xmlns:a16="http://schemas.microsoft.com/office/drawing/2014/main" id="{A55FBFC7-D9A3-417E-AF79-443CBA08B301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28D8E03-64F0-44B5-8460-0F5D8FE7D865}"/>
              </a:ext>
            </a:extLst>
          </p:cNvPr>
          <p:cNvSpPr/>
          <p:nvPr/>
        </p:nvSpPr>
        <p:spPr>
          <a:xfrm>
            <a:off x="1103460" y="-4437"/>
            <a:ext cx="11088542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8B6EE-37E4-434C-A779-B390EF346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709" y="862778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latin typeface="+mn-lt"/>
              </a:rPr>
              <a:t>Plug-and-Play Priors for Reconstruction-based </a:t>
            </a:r>
            <a:br>
              <a:rPr lang="en-US" sz="4800" b="1" dirty="0">
                <a:latin typeface="+mn-lt"/>
              </a:rPr>
            </a:br>
            <a:r>
              <a:rPr lang="en-US" sz="4800" b="1" dirty="0">
                <a:latin typeface="+mn-lt"/>
              </a:rPr>
              <a:t>Placental Image Registration</a:t>
            </a:r>
            <a:br>
              <a:rPr lang="en-US" sz="4800" b="1" dirty="0">
                <a:latin typeface="+mn-lt"/>
              </a:rPr>
            </a:br>
            <a:r>
              <a:rPr lang="en-US" sz="4800" b="1" dirty="0">
                <a:latin typeface="+mn-lt"/>
              </a:rPr>
              <a:t>(PnP-RR)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D72D6-5AA3-4584-9722-2E72889E6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5709" y="3922847"/>
            <a:ext cx="5174733" cy="1334953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+mj-lt"/>
              </a:rPr>
              <a:t>Jiarui Xing</a:t>
            </a:r>
            <a:r>
              <a:rPr lang="en-US" sz="2800" baseline="30000" dirty="0">
                <a:latin typeface="+mj-lt"/>
              </a:rPr>
              <a:t>1</a:t>
            </a:r>
            <a:r>
              <a:rPr lang="en-US" sz="2800" dirty="0">
                <a:latin typeface="+mj-lt"/>
              </a:rPr>
              <a:t>, Ulugbek Kamilov</a:t>
            </a:r>
            <a:r>
              <a:rPr lang="en-US" sz="2800" baseline="30000" dirty="0">
                <a:latin typeface="+mj-lt"/>
              </a:rPr>
              <a:t>2,3</a:t>
            </a:r>
            <a:r>
              <a:rPr lang="en-US" sz="2800" dirty="0">
                <a:latin typeface="+mj-lt"/>
              </a:rPr>
              <a:t>,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Wenjie Wu</a:t>
            </a:r>
            <a:r>
              <a:rPr lang="en-US" sz="2800" baseline="30000" dirty="0">
                <a:latin typeface="+mj-lt"/>
              </a:rPr>
              <a:t>4,5</a:t>
            </a:r>
            <a:r>
              <a:rPr lang="en-US" sz="2800" dirty="0">
                <a:latin typeface="+mj-lt"/>
              </a:rPr>
              <a:t>, Yong Wang</a:t>
            </a:r>
            <a:r>
              <a:rPr lang="en-US" sz="2800" baseline="30000" dirty="0">
                <a:latin typeface="+mj-lt"/>
              </a:rPr>
              <a:t>5</a:t>
            </a:r>
            <a:r>
              <a:rPr lang="en-US" sz="2800" dirty="0">
                <a:latin typeface="+mj-lt"/>
              </a:rPr>
              <a:t>,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and Miaomiao Zhang</a:t>
            </a:r>
            <a:r>
              <a:rPr lang="en-US" sz="2800" baseline="30000" dirty="0">
                <a:latin typeface="+mj-lt"/>
              </a:rPr>
              <a:t>1,6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2D79E-9710-4FA5-ACE0-EA0A2A8E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1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93583A-D835-4E32-B7CF-3AD0C67C9042}"/>
              </a:ext>
            </a:extLst>
          </p:cNvPr>
          <p:cNvSpPr/>
          <p:nvPr/>
        </p:nvSpPr>
        <p:spPr>
          <a:xfrm>
            <a:off x="2095709" y="552129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aseline="30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Electrical and Computer Engineering, University of Virginia, Charlottesville, USA </a:t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baseline="30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Computer Science and Engineering, Washington University in St. Louis, USA </a:t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baseline="30000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Electrical and Systems Engineering, Washington University in St. Louis, USA </a:t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baseline="30000" dirty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Biomedical Engineering, Washington University in St. Louis, USA. </a:t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baseline="30000" dirty="0">
                <a:solidFill>
                  <a:schemeClr val="bg1">
                    <a:lumMod val="95000"/>
                  </a:schemeClr>
                </a:solidFill>
              </a:rPr>
              <a:t>5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Obstetrics and Gynecology, Washington University in St. Louis, USA. </a:t>
            </a:r>
            <a:br>
              <a:rPr lang="en-US" sz="1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baseline="30000" dirty="0">
                <a:solidFill>
                  <a:schemeClr val="bg1">
                    <a:lumMod val="95000"/>
                  </a:schemeClr>
                </a:solidFill>
              </a:rPr>
              <a:t>6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Computer Science, University of Virginia, Charlottesville, USA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5D35CA4-CFF3-4E74-B130-D95DCDBAE43D}"/>
              </a:ext>
            </a:extLst>
          </p:cNvPr>
          <p:cNvSpPr/>
          <p:nvPr/>
        </p:nvSpPr>
        <p:spPr>
          <a:xfrm>
            <a:off x="0" y="-4436"/>
            <a:ext cx="1115943" cy="6862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8E49D54-F998-40F1-9446-0CADBBD90F34}"/>
              </a:ext>
            </a:extLst>
          </p:cNvPr>
          <p:cNvSpPr txBox="1"/>
          <p:nvPr/>
        </p:nvSpPr>
        <p:spPr>
          <a:xfrm>
            <a:off x="224995" y="1424060"/>
            <a:ext cx="665952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Paper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EF2CADC-3816-4B0C-98F2-D06855731992}"/>
              </a:ext>
            </a:extLst>
          </p:cNvPr>
          <p:cNvSpPr txBox="1"/>
          <p:nvPr/>
        </p:nvSpPr>
        <p:spPr>
          <a:xfrm>
            <a:off x="226791" y="2799169"/>
            <a:ext cx="662361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Slides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9BBE7FDC-7883-42DD-BC82-D8210ED45B18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4592" y="4845125"/>
            <a:ext cx="1068148" cy="695752"/>
          </a:xfrm>
          <a:prstGeom prst="rect">
            <a:avLst/>
          </a:prstGeom>
        </p:spPr>
      </p:pic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6A69925-C862-4C6E-8193-AA1C23DF39A6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97" y="5735033"/>
            <a:ext cx="1192016" cy="975483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B3C7A2B4-0606-4E3D-971E-077347B89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5" y="505201"/>
            <a:ext cx="934428" cy="93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29D0020-B155-40ED-AD87-D61FC6DAB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" y="1842269"/>
            <a:ext cx="938537" cy="93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84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C31B-DFA4-4316-96A2-2962A963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D021-4B44-449B-9F70-9EE589D45C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B-value and noise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46BF-931A-411B-8893-AB41A519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20F5E-6CEF-47F5-9923-FC4E6ABA45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6138" y="1336822"/>
            <a:ext cx="11065862" cy="454025"/>
          </a:xfrm>
        </p:spPr>
        <p:txBody>
          <a:bodyPr/>
          <a:lstStyle/>
          <a:p>
            <a:r>
              <a:rPr lang="en-US" dirty="0"/>
              <a:t>Assumption of ordinary registration method: deformation is the only difference</a:t>
            </a:r>
          </a:p>
        </p:txBody>
      </p:sp>
      <p:pic>
        <p:nvPicPr>
          <p:cNvPr id="23" name="Graphic 22" descr="Pregnant lady">
            <a:extLst>
              <a:ext uri="{FF2B5EF4-FFF2-40B4-BE49-F238E27FC236}">
                <a16:creationId xmlns:a16="http://schemas.microsoft.com/office/drawing/2014/main" id="{541679E9-4F89-4770-9CCB-30C648CED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654" y="3360045"/>
            <a:ext cx="914400" cy="914400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E94B136-1015-4961-8692-5B8B70614574}"/>
              </a:ext>
            </a:extLst>
          </p:cNvPr>
          <p:cNvSpPr/>
          <p:nvPr/>
        </p:nvSpPr>
        <p:spPr>
          <a:xfrm>
            <a:off x="2364388" y="3590233"/>
            <a:ext cx="1857375" cy="454025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DW-MRI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7B4597-38A0-43B9-9B62-B6EF86485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68" y="4887682"/>
            <a:ext cx="1446813" cy="144681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A45F9D-3077-423C-9739-4CD1BA3C77A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3293075" y="4044258"/>
            <a:ext cx="1" cy="84342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0EB3422-678F-4A57-B86C-A07FB99803B7}"/>
              </a:ext>
            </a:extLst>
          </p:cNvPr>
          <p:cNvCxnSpPr>
            <a:cxnSpLocks/>
            <a:stCxn id="26" idx="3"/>
            <a:endCxn id="39" idx="0"/>
          </p:cNvCxnSpPr>
          <p:nvPr/>
        </p:nvCxnSpPr>
        <p:spPr>
          <a:xfrm>
            <a:off x="4221763" y="3817246"/>
            <a:ext cx="779969" cy="1070436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A03E9DC-7553-4DD4-B772-00B410AC7F9D}"/>
              </a:ext>
            </a:extLst>
          </p:cNvPr>
          <p:cNvCxnSpPr>
            <a:cxnSpLocks/>
            <a:stCxn id="26" idx="3"/>
            <a:endCxn id="42" idx="0"/>
          </p:cNvCxnSpPr>
          <p:nvPr/>
        </p:nvCxnSpPr>
        <p:spPr>
          <a:xfrm>
            <a:off x="4221763" y="3817246"/>
            <a:ext cx="2488553" cy="1070582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14DE937E-43A5-45DB-9B8B-810F34ACF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25" y="4887682"/>
            <a:ext cx="1446813" cy="14468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DD4DF9-99B4-40E2-97D4-C848302B92F4}"/>
                  </a:ext>
                </a:extLst>
              </p:cNvPr>
              <p:cNvSpPr txBox="1"/>
              <p:nvPr/>
            </p:nvSpPr>
            <p:spPr>
              <a:xfrm>
                <a:off x="3293075" y="4368167"/>
                <a:ext cx="797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DD4DF9-99B4-40E2-97D4-C848302B9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075" y="4368167"/>
                <a:ext cx="7972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020826-9E29-421E-9497-49C86CA3A399}"/>
                  </a:ext>
                </a:extLst>
              </p:cNvPr>
              <p:cNvSpPr txBox="1"/>
              <p:nvPr/>
            </p:nvSpPr>
            <p:spPr>
              <a:xfrm>
                <a:off x="5019032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020826-9E29-421E-9497-49C86CA3A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032" y="4368167"/>
                <a:ext cx="10537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731A0434-FCED-4246-BC70-B95B96F56D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82" y="4887828"/>
            <a:ext cx="1446667" cy="144666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AC627AC-B573-445D-B93C-B59083AB86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93" y="4887828"/>
            <a:ext cx="1446667" cy="144666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D47950D-7584-49C1-A986-72F8D1117F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005" y="4887681"/>
            <a:ext cx="1446813" cy="14468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48BDFE9-3FE5-44B1-8E8A-7E58E1EA4828}"/>
                  </a:ext>
                </a:extLst>
              </p:cNvPr>
              <p:cNvSpPr txBox="1"/>
              <p:nvPr/>
            </p:nvSpPr>
            <p:spPr>
              <a:xfrm>
                <a:off x="6738041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48BDFE9-3FE5-44B1-8E8A-7E58E1EA4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041" y="4368167"/>
                <a:ext cx="10537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FD0C57F-4805-4372-8922-82D777C9D7D7}"/>
                  </a:ext>
                </a:extLst>
              </p:cNvPr>
              <p:cNvSpPr txBox="1"/>
              <p:nvPr/>
            </p:nvSpPr>
            <p:spPr>
              <a:xfrm>
                <a:off x="8397949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FD0C57F-4805-4372-8922-82D777C9D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949" y="4368167"/>
                <a:ext cx="10537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7D6494B-F3AE-464C-8BB0-AC55DF10EDD3}"/>
                  </a:ext>
                </a:extLst>
              </p:cNvPr>
              <p:cNvSpPr txBox="1"/>
              <p:nvPr/>
            </p:nvSpPr>
            <p:spPr>
              <a:xfrm>
                <a:off x="10185067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7D6494B-F3AE-464C-8BB0-AC55DF10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067" y="4368167"/>
                <a:ext cx="10537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164A08C-B478-420E-B52A-F3DDDF9D0A0C}"/>
              </a:ext>
            </a:extLst>
          </p:cNvPr>
          <p:cNvCxnSpPr>
            <a:cxnSpLocks/>
            <a:stCxn id="26" idx="3"/>
            <a:endCxn id="43" idx="0"/>
          </p:cNvCxnSpPr>
          <p:nvPr/>
        </p:nvCxnSpPr>
        <p:spPr>
          <a:xfrm>
            <a:off x="4221763" y="3817246"/>
            <a:ext cx="4197064" cy="1070582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9E23A2A-45AE-4C36-9D85-C2C598BC78FE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>
            <a:off x="4221763" y="3817246"/>
            <a:ext cx="5905649" cy="1070435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20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C31B-DFA4-4316-96A2-2962A963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D021-4B44-449B-9F70-9EE589D45C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B-value and noise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46BF-931A-411B-8893-AB41A519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11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20F5E-6CEF-47F5-9923-FC4E6ABA45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6138" y="1336822"/>
            <a:ext cx="11065862" cy="454025"/>
          </a:xfrm>
        </p:spPr>
        <p:txBody>
          <a:bodyPr/>
          <a:lstStyle/>
          <a:p>
            <a:r>
              <a:rPr lang="en-US" dirty="0"/>
              <a:t>Assumption of ordinary registration method: deformation is the only difference</a:t>
            </a:r>
          </a:p>
          <a:p>
            <a:r>
              <a:rPr lang="en-US" dirty="0"/>
              <a:t>However, higher b-value, stronger noise</a:t>
            </a:r>
          </a:p>
        </p:txBody>
      </p:sp>
      <p:pic>
        <p:nvPicPr>
          <p:cNvPr id="23" name="Graphic 22" descr="Pregnant lady">
            <a:extLst>
              <a:ext uri="{FF2B5EF4-FFF2-40B4-BE49-F238E27FC236}">
                <a16:creationId xmlns:a16="http://schemas.microsoft.com/office/drawing/2014/main" id="{541679E9-4F89-4770-9CCB-30C648CED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654" y="3360045"/>
            <a:ext cx="914400" cy="914400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E94B136-1015-4961-8692-5B8B70614574}"/>
              </a:ext>
            </a:extLst>
          </p:cNvPr>
          <p:cNvSpPr/>
          <p:nvPr/>
        </p:nvSpPr>
        <p:spPr>
          <a:xfrm>
            <a:off x="2364388" y="3590233"/>
            <a:ext cx="1857375" cy="454025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DW-MRI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7B4597-38A0-43B9-9B62-B6EF86485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68" y="4887682"/>
            <a:ext cx="1446813" cy="144681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A45F9D-3077-423C-9739-4CD1BA3C77A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3293075" y="4044258"/>
            <a:ext cx="1" cy="84342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0EB3422-678F-4A57-B86C-A07FB99803B7}"/>
              </a:ext>
            </a:extLst>
          </p:cNvPr>
          <p:cNvCxnSpPr>
            <a:cxnSpLocks/>
            <a:stCxn id="26" idx="3"/>
            <a:endCxn id="39" idx="0"/>
          </p:cNvCxnSpPr>
          <p:nvPr/>
        </p:nvCxnSpPr>
        <p:spPr>
          <a:xfrm>
            <a:off x="4221763" y="3817246"/>
            <a:ext cx="779969" cy="1070436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A03E9DC-7553-4DD4-B772-00B410AC7F9D}"/>
              </a:ext>
            </a:extLst>
          </p:cNvPr>
          <p:cNvCxnSpPr>
            <a:cxnSpLocks/>
            <a:stCxn id="26" idx="3"/>
            <a:endCxn id="42" idx="0"/>
          </p:cNvCxnSpPr>
          <p:nvPr/>
        </p:nvCxnSpPr>
        <p:spPr>
          <a:xfrm>
            <a:off x="4221763" y="3817246"/>
            <a:ext cx="2488553" cy="1070582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14DE937E-43A5-45DB-9B8B-810F34ACF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25" y="4887682"/>
            <a:ext cx="1446813" cy="14468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DD4DF9-99B4-40E2-97D4-C848302B92F4}"/>
                  </a:ext>
                </a:extLst>
              </p:cNvPr>
              <p:cNvSpPr txBox="1"/>
              <p:nvPr/>
            </p:nvSpPr>
            <p:spPr>
              <a:xfrm>
                <a:off x="3293075" y="4368167"/>
                <a:ext cx="797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DD4DF9-99B4-40E2-97D4-C848302B9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075" y="4368167"/>
                <a:ext cx="7972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020826-9E29-421E-9497-49C86CA3A399}"/>
                  </a:ext>
                </a:extLst>
              </p:cNvPr>
              <p:cNvSpPr txBox="1"/>
              <p:nvPr/>
            </p:nvSpPr>
            <p:spPr>
              <a:xfrm>
                <a:off x="5019032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020826-9E29-421E-9497-49C86CA3A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032" y="4368167"/>
                <a:ext cx="10537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731A0434-FCED-4246-BC70-B95B96F56D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82" y="4887828"/>
            <a:ext cx="1446667" cy="144666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AC627AC-B573-445D-B93C-B59083AB86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93" y="4887828"/>
            <a:ext cx="1446667" cy="144666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D47950D-7584-49C1-A986-72F8D1117F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005" y="4887681"/>
            <a:ext cx="1446813" cy="14468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48BDFE9-3FE5-44B1-8E8A-7E58E1EA4828}"/>
                  </a:ext>
                </a:extLst>
              </p:cNvPr>
              <p:cNvSpPr txBox="1"/>
              <p:nvPr/>
            </p:nvSpPr>
            <p:spPr>
              <a:xfrm>
                <a:off x="6738041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48BDFE9-3FE5-44B1-8E8A-7E58E1EA4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041" y="4368167"/>
                <a:ext cx="10537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FD0C57F-4805-4372-8922-82D777C9D7D7}"/>
                  </a:ext>
                </a:extLst>
              </p:cNvPr>
              <p:cNvSpPr txBox="1"/>
              <p:nvPr/>
            </p:nvSpPr>
            <p:spPr>
              <a:xfrm>
                <a:off x="8397949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FD0C57F-4805-4372-8922-82D777C9D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949" y="4368167"/>
                <a:ext cx="10537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7D6494B-F3AE-464C-8BB0-AC55DF10EDD3}"/>
                  </a:ext>
                </a:extLst>
              </p:cNvPr>
              <p:cNvSpPr txBox="1"/>
              <p:nvPr/>
            </p:nvSpPr>
            <p:spPr>
              <a:xfrm>
                <a:off x="10185067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7D6494B-F3AE-464C-8BB0-AC55DF10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067" y="4368167"/>
                <a:ext cx="10537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164A08C-B478-420E-B52A-F3DDDF9D0A0C}"/>
              </a:ext>
            </a:extLst>
          </p:cNvPr>
          <p:cNvCxnSpPr>
            <a:cxnSpLocks/>
            <a:stCxn id="26" idx="3"/>
            <a:endCxn id="43" idx="0"/>
          </p:cNvCxnSpPr>
          <p:nvPr/>
        </p:nvCxnSpPr>
        <p:spPr>
          <a:xfrm>
            <a:off x="4221763" y="3817246"/>
            <a:ext cx="4197064" cy="1070582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9E23A2A-45AE-4C36-9D85-C2C598BC78FE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>
            <a:off x="4221763" y="3817246"/>
            <a:ext cx="5905649" cy="1070435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57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0FF9F-FE1A-4C6C-9D50-72CEF394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21D40-10E3-443E-8AED-89CE9FDCC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52" y="724334"/>
            <a:ext cx="1934700" cy="1934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F33D6B-2A82-44A6-B39C-56AC713BE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214" y="724334"/>
            <a:ext cx="1934700" cy="1934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B0F592-6DC7-4FEF-9C80-2A648D158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871" y="724334"/>
            <a:ext cx="1934700" cy="1934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70C91-316F-4337-830C-BF8824E2E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45" y="2734025"/>
            <a:ext cx="1934700" cy="1934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4C20C7-09B2-407D-92C4-F81BBEFB6F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214" y="2734025"/>
            <a:ext cx="1934700" cy="1934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6BD51B-3C88-449E-9832-22659CA956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870" y="2734025"/>
            <a:ext cx="1934700" cy="1934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5B887D-C526-4AE1-8A70-F0C835DEF4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152" y="4743716"/>
            <a:ext cx="1934700" cy="1934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DEE974-E057-476C-8F69-AE71D38EC3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07" y="4743716"/>
            <a:ext cx="1934700" cy="1934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CA468BA-D7F7-46A7-A8B4-223456ABA0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273" y="4743716"/>
            <a:ext cx="1934700" cy="1934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8A9633-E75B-49C0-9EA6-0A6D13DF5BDD}"/>
                  </a:ext>
                </a:extLst>
              </p:cNvPr>
              <p:cNvSpPr txBox="1"/>
              <p:nvPr/>
            </p:nvSpPr>
            <p:spPr>
              <a:xfrm>
                <a:off x="5150350" y="694836"/>
                <a:ext cx="797270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D8A9633-E75B-49C0-9EA6-0A6D13DF5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350" y="694836"/>
                <a:ext cx="797270" cy="3694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7BF7C0-7EFB-4412-9D9E-0338CE026680}"/>
                  </a:ext>
                </a:extLst>
              </p:cNvPr>
              <p:cNvSpPr txBox="1"/>
              <p:nvPr/>
            </p:nvSpPr>
            <p:spPr>
              <a:xfrm>
                <a:off x="7322212" y="724333"/>
                <a:ext cx="1053750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en-US" sz="1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7BF7C0-7EFB-4412-9D9E-0338CE026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212" y="724333"/>
                <a:ext cx="1053750" cy="3694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74D24E8-DEFF-4DFD-A486-4FD95E9284C8}"/>
                  </a:ext>
                </a:extLst>
              </p:cNvPr>
              <p:cNvSpPr txBox="1"/>
              <p:nvPr/>
            </p:nvSpPr>
            <p:spPr>
              <a:xfrm>
                <a:off x="9421869" y="724333"/>
                <a:ext cx="1053750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=300</m:t>
                      </m:r>
                    </m:oMath>
                  </m:oMathPara>
                </a14:m>
                <a:endParaRPr lang="en-US" sz="1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74D24E8-DEFF-4DFD-A486-4FD95E928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869" y="724333"/>
                <a:ext cx="1053750" cy="3694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F1CB95A-E58A-451E-B095-F225754A1792}"/>
                  </a:ext>
                </a:extLst>
              </p:cNvPr>
              <p:cNvSpPr txBox="1"/>
              <p:nvPr/>
            </p:nvSpPr>
            <p:spPr>
              <a:xfrm>
                <a:off x="5150350" y="2779515"/>
                <a:ext cx="1053750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en-US" sz="1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F1CB95A-E58A-451E-B095-F225754A1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350" y="2779515"/>
                <a:ext cx="1053750" cy="3694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367021-0B75-4CA0-901F-6C5A8840333F}"/>
                  </a:ext>
                </a:extLst>
              </p:cNvPr>
              <p:cNvSpPr txBox="1"/>
              <p:nvPr/>
            </p:nvSpPr>
            <p:spPr>
              <a:xfrm>
                <a:off x="7333616" y="2809012"/>
                <a:ext cx="1053750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=600</m:t>
                      </m:r>
                    </m:oMath>
                  </m:oMathPara>
                </a14:m>
                <a:endParaRPr lang="en-US" sz="1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367021-0B75-4CA0-901F-6C5A88403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616" y="2809012"/>
                <a:ext cx="1053750" cy="3694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B0556A-1D22-4732-9F63-58553DC204C6}"/>
                  </a:ext>
                </a:extLst>
              </p:cNvPr>
              <p:cNvSpPr txBox="1"/>
              <p:nvPr/>
            </p:nvSpPr>
            <p:spPr>
              <a:xfrm>
                <a:off x="9433273" y="2809012"/>
                <a:ext cx="1053750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=650</m:t>
                      </m:r>
                    </m:oMath>
                  </m:oMathPara>
                </a14:m>
                <a:endParaRPr lang="en-US" sz="1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1B0556A-1D22-4732-9F63-58553DC20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273" y="2809012"/>
                <a:ext cx="1053750" cy="3694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462AE6-B5C2-40C0-8F53-C5705C6471FD}"/>
                  </a:ext>
                </a:extLst>
              </p:cNvPr>
              <p:cNvSpPr txBox="1"/>
              <p:nvPr/>
            </p:nvSpPr>
            <p:spPr>
              <a:xfrm>
                <a:off x="5163330" y="4780013"/>
                <a:ext cx="1053750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=700</m:t>
                      </m:r>
                    </m:oMath>
                  </m:oMathPara>
                </a14:m>
                <a:endParaRPr lang="en-US" sz="1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462AE6-B5C2-40C0-8F53-C5705C647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330" y="4780013"/>
                <a:ext cx="1053750" cy="3694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85091A-E4C4-4C8D-86B1-ED9ED95F8C39}"/>
                  </a:ext>
                </a:extLst>
              </p:cNvPr>
              <p:cNvSpPr txBox="1"/>
              <p:nvPr/>
            </p:nvSpPr>
            <p:spPr>
              <a:xfrm>
                <a:off x="7333357" y="4809508"/>
                <a:ext cx="1053750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=800</m:t>
                      </m:r>
                    </m:oMath>
                  </m:oMathPara>
                </a14:m>
                <a:endParaRPr lang="en-US" sz="1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85091A-E4C4-4C8D-86B1-ED9ED95F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357" y="4809508"/>
                <a:ext cx="1053750" cy="3694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D27888-D51A-4F84-891E-F7F8F281602A}"/>
                  </a:ext>
                </a:extLst>
              </p:cNvPr>
              <p:cNvSpPr txBox="1"/>
              <p:nvPr/>
            </p:nvSpPr>
            <p:spPr>
              <a:xfrm>
                <a:off x="9446250" y="4809508"/>
                <a:ext cx="1053750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1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sz="1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D27888-D51A-4F84-891E-F7F8F2816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250" y="4809508"/>
                <a:ext cx="1053750" cy="36946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3A6FA379-D7BF-4051-85DB-2012EC7173BF}"/>
              </a:ext>
            </a:extLst>
          </p:cNvPr>
          <p:cNvSpPr txBox="1"/>
          <p:nvPr/>
        </p:nvSpPr>
        <p:spPr>
          <a:xfrm>
            <a:off x="965851" y="222981"/>
            <a:ext cx="534094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solidFill>
                  <a:schemeClr val="bg1">
                    <a:lumMod val="50000"/>
                  </a:schemeClr>
                </a:solidFill>
              </a:rPr>
              <a:t>DW-MR image from same location in different b-values</a:t>
            </a:r>
          </a:p>
        </p:txBody>
      </p:sp>
      <p:pic>
        <p:nvPicPr>
          <p:cNvPr id="46" name="Picture 45" descr="A picture containing photo, black, bottle, sitting&#10;&#10;Description automatically generated">
            <a:extLst>
              <a:ext uri="{FF2B5EF4-FFF2-40B4-BE49-F238E27FC236}">
                <a16:creationId xmlns:a16="http://schemas.microsoft.com/office/drawing/2014/main" id="{CDF654A6-D014-4CA0-9BBE-3A9527B416D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4" y="2124124"/>
            <a:ext cx="2790776" cy="279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9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C31B-DFA4-4316-96A2-2962A963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D021-4B44-449B-9F70-9EE589D45C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B-value and noise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46BF-931A-411B-8893-AB41A519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20F5E-6CEF-47F5-9923-FC4E6ABA45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6138" y="1336822"/>
            <a:ext cx="11065862" cy="454025"/>
          </a:xfrm>
        </p:spPr>
        <p:txBody>
          <a:bodyPr/>
          <a:lstStyle/>
          <a:p>
            <a:r>
              <a:rPr lang="en-US" dirty="0"/>
              <a:t>Assumption of ordinary registration method: deformation is the only difference</a:t>
            </a:r>
          </a:p>
          <a:p>
            <a:r>
              <a:rPr lang="en-US" dirty="0"/>
              <a:t>However, higher b-value, stronger noise</a:t>
            </a:r>
          </a:p>
          <a:p>
            <a:r>
              <a:rPr lang="en-US" dirty="0"/>
              <a:t>Ordinary registration methods fail</a:t>
            </a:r>
          </a:p>
        </p:txBody>
      </p:sp>
      <p:pic>
        <p:nvPicPr>
          <p:cNvPr id="23" name="Graphic 22" descr="Pregnant lady">
            <a:extLst>
              <a:ext uri="{FF2B5EF4-FFF2-40B4-BE49-F238E27FC236}">
                <a16:creationId xmlns:a16="http://schemas.microsoft.com/office/drawing/2014/main" id="{541679E9-4F89-4770-9CCB-30C648CED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654" y="3360045"/>
            <a:ext cx="914400" cy="914400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E94B136-1015-4961-8692-5B8B70614574}"/>
              </a:ext>
            </a:extLst>
          </p:cNvPr>
          <p:cNvSpPr/>
          <p:nvPr/>
        </p:nvSpPr>
        <p:spPr>
          <a:xfrm>
            <a:off x="2364388" y="3590233"/>
            <a:ext cx="1857375" cy="454025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DW-MRI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7B4597-38A0-43B9-9B62-B6EF86485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68" y="4887682"/>
            <a:ext cx="1446813" cy="144681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A45F9D-3077-423C-9739-4CD1BA3C77A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3293075" y="4044258"/>
            <a:ext cx="1" cy="84342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0EB3422-678F-4A57-B86C-A07FB99803B7}"/>
              </a:ext>
            </a:extLst>
          </p:cNvPr>
          <p:cNvCxnSpPr>
            <a:cxnSpLocks/>
            <a:stCxn id="26" idx="3"/>
            <a:endCxn id="39" idx="0"/>
          </p:cNvCxnSpPr>
          <p:nvPr/>
        </p:nvCxnSpPr>
        <p:spPr>
          <a:xfrm>
            <a:off x="4221763" y="3817246"/>
            <a:ext cx="779969" cy="1070436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A03E9DC-7553-4DD4-B772-00B410AC7F9D}"/>
              </a:ext>
            </a:extLst>
          </p:cNvPr>
          <p:cNvCxnSpPr>
            <a:cxnSpLocks/>
            <a:stCxn id="26" idx="3"/>
            <a:endCxn id="42" idx="0"/>
          </p:cNvCxnSpPr>
          <p:nvPr/>
        </p:nvCxnSpPr>
        <p:spPr>
          <a:xfrm>
            <a:off x="4221763" y="3817246"/>
            <a:ext cx="2488553" cy="1070582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14DE937E-43A5-45DB-9B8B-810F34ACF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25" y="4887682"/>
            <a:ext cx="1446813" cy="14468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DD4DF9-99B4-40E2-97D4-C848302B92F4}"/>
                  </a:ext>
                </a:extLst>
              </p:cNvPr>
              <p:cNvSpPr txBox="1"/>
              <p:nvPr/>
            </p:nvSpPr>
            <p:spPr>
              <a:xfrm>
                <a:off x="3293075" y="4368167"/>
                <a:ext cx="797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1DD4DF9-99B4-40E2-97D4-C848302B9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075" y="4368167"/>
                <a:ext cx="7972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020826-9E29-421E-9497-49C86CA3A399}"/>
                  </a:ext>
                </a:extLst>
              </p:cNvPr>
              <p:cNvSpPr txBox="1"/>
              <p:nvPr/>
            </p:nvSpPr>
            <p:spPr>
              <a:xfrm>
                <a:off x="5019032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020826-9E29-421E-9497-49C86CA3A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032" y="4368167"/>
                <a:ext cx="10537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731A0434-FCED-4246-BC70-B95B96F56D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82" y="4887828"/>
            <a:ext cx="1446667" cy="144666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AC627AC-B573-445D-B93C-B59083AB86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93" y="4887828"/>
            <a:ext cx="1446667" cy="144666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D47950D-7584-49C1-A986-72F8D1117F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005" y="4887681"/>
            <a:ext cx="1446813" cy="14468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48BDFE9-3FE5-44B1-8E8A-7E58E1EA4828}"/>
                  </a:ext>
                </a:extLst>
              </p:cNvPr>
              <p:cNvSpPr txBox="1"/>
              <p:nvPr/>
            </p:nvSpPr>
            <p:spPr>
              <a:xfrm>
                <a:off x="6738041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48BDFE9-3FE5-44B1-8E8A-7E58E1EA4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041" y="4368167"/>
                <a:ext cx="10537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FD0C57F-4805-4372-8922-82D777C9D7D7}"/>
                  </a:ext>
                </a:extLst>
              </p:cNvPr>
              <p:cNvSpPr txBox="1"/>
              <p:nvPr/>
            </p:nvSpPr>
            <p:spPr>
              <a:xfrm>
                <a:off x="8397949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FD0C57F-4805-4372-8922-82D777C9D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949" y="4368167"/>
                <a:ext cx="10537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7D6494B-F3AE-464C-8BB0-AC55DF10EDD3}"/>
                  </a:ext>
                </a:extLst>
              </p:cNvPr>
              <p:cNvSpPr txBox="1"/>
              <p:nvPr/>
            </p:nvSpPr>
            <p:spPr>
              <a:xfrm>
                <a:off x="10185067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7D6494B-F3AE-464C-8BB0-AC55DF10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067" y="4368167"/>
                <a:ext cx="10537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164A08C-B478-420E-B52A-F3DDDF9D0A0C}"/>
              </a:ext>
            </a:extLst>
          </p:cNvPr>
          <p:cNvCxnSpPr>
            <a:cxnSpLocks/>
            <a:stCxn id="26" idx="3"/>
            <a:endCxn id="43" idx="0"/>
          </p:cNvCxnSpPr>
          <p:nvPr/>
        </p:nvCxnSpPr>
        <p:spPr>
          <a:xfrm>
            <a:off x="4221763" y="3817246"/>
            <a:ext cx="4197064" cy="1070582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9E23A2A-45AE-4C36-9D85-C2C598BC78FE}"/>
              </a:ext>
            </a:extLst>
          </p:cNvPr>
          <p:cNvCxnSpPr>
            <a:cxnSpLocks/>
            <a:stCxn id="26" idx="3"/>
            <a:endCxn id="44" idx="0"/>
          </p:cNvCxnSpPr>
          <p:nvPr/>
        </p:nvCxnSpPr>
        <p:spPr>
          <a:xfrm>
            <a:off x="4221763" y="3817246"/>
            <a:ext cx="5905649" cy="1070435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44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C31B-DFA4-4316-96A2-2962A963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D021-4B44-449B-9F70-9EE589D45C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B-value and noise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46BF-931A-411B-8893-AB41A519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14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20F5E-6CEF-47F5-9923-FC4E6ABA45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6138" y="1336822"/>
            <a:ext cx="11065862" cy="454025"/>
          </a:xfrm>
        </p:spPr>
        <p:txBody>
          <a:bodyPr/>
          <a:lstStyle/>
          <a:p>
            <a:r>
              <a:rPr lang="en-US" dirty="0"/>
              <a:t>Assumption of ordinary registration method: deformation is the only difference</a:t>
            </a:r>
          </a:p>
          <a:p>
            <a:r>
              <a:rPr lang="en-US" dirty="0"/>
              <a:t>However, higher b-value, stronger noise</a:t>
            </a:r>
          </a:p>
          <a:p>
            <a:r>
              <a:rPr lang="en-US" dirty="0"/>
              <a:t>Ordinary registration methods fail</a:t>
            </a:r>
          </a:p>
          <a:p>
            <a:r>
              <a:rPr lang="en-US"/>
              <a:t>A noise-robust image registration methods is needed</a:t>
            </a:r>
            <a:endParaRPr lang="en-US" dirty="0"/>
          </a:p>
        </p:txBody>
      </p:sp>
      <p:pic>
        <p:nvPicPr>
          <p:cNvPr id="6" name="Graphic 5" descr="Pregnant lady">
            <a:extLst>
              <a:ext uri="{FF2B5EF4-FFF2-40B4-BE49-F238E27FC236}">
                <a16:creationId xmlns:a16="http://schemas.microsoft.com/office/drawing/2014/main" id="{FB61C49B-1167-4182-9B26-E9FF054E0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654" y="3360045"/>
            <a:ext cx="914400" cy="9144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57E9C1-321B-4ADC-ABFB-03F54CA37C7C}"/>
              </a:ext>
            </a:extLst>
          </p:cNvPr>
          <p:cNvSpPr/>
          <p:nvPr/>
        </p:nvSpPr>
        <p:spPr>
          <a:xfrm>
            <a:off x="2364388" y="3590233"/>
            <a:ext cx="1857375" cy="454025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DW-MRI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94C8D7-F4C9-4288-BB55-1DD446E6C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68" y="4887682"/>
            <a:ext cx="1446813" cy="14468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1622EC-7345-4F2C-8DD1-136AF1A3CD8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3293075" y="4044258"/>
            <a:ext cx="1" cy="84342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20B2EC9-6A38-4A4A-88D9-0CE78147BA84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>
            <a:off x="4221763" y="3817246"/>
            <a:ext cx="779969" cy="1070436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62D2C22-6C58-4ABA-834B-FE3D5D7305EB}"/>
              </a:ext>
            </a:extLst>
          </p:cNvPr>
          <p:cNvCxnSpPr>
            <a:cxnSpLocks/>
            <a:stCxn id="8" idx="3"/>
            <a:endCxn id="24" idx="0"/>
          </p:cNvCxnSpPr>
          <p:nvPr/>
        </p:nvCxnSpPr>
        <p:spPr>
          <a:xfrm>
            <a:off x="4221763" y="3817246"/>
            <a:ext cx="2488553" cy="1070582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D47B3D5-ECEA-4128-B54A-4EA68F892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25" y="4887682"/>
            <a:ext cx="1446813" cy="14468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707829-23E5-401B-8E20-6B3DCE01AF21}"/>
                  </a:ext>
                </a:extLst>
              </p:cNvPr>
              <p:cNvSpPr txBox="1"/>
              <p:nvPr/>
            </p:nvSpPr>
            <p:spPr>
              <a:xfrm>
                <a:off x="3293075" y="4368167"/>
                <a:ext cx="797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707829-23E5-401B-8E20-6B3DCE01A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075" y="4368167"/>
                <a:ext cx="7972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27A109-56D8-456C-B9CE-36C9E77DE651}"/>
                  </a:ext>
                </a:extLst>
              </p:cNvPr>
              <p:cNvSpPr txBox="1"/>
              <p:nvPr/>
            </p:nvSpPr>
            <p:spPr>
              <a:xfrm>
                <a:off x="5019032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27A109-56D8-456C-B9CE-36C9E77DE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032" y="4368167"/>
                <a:ext cx="10537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6FA71F93-84A8-41DB-B661-C4FBC1767A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982" y="4887828"/>
            <a:ext cx="1446667" cy="14466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048D33-02FE-4A0C-9542-128ACCCF6D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493" y="4887828"/>
            <a:ext cx="1446667" cy="14466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EB8E90-BE00-4B36-80E2-3A029303C8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005" y="4887681"/>
            <a:ext cx="1446813" cy="14468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F9ED37-EA56-4499-8A61-66E8DCBF1F0D}"/>
                  </a:ext>
                </a:extLst>
              </p:cNvPr>
              <p:cNvSpPr txBox="1"/>
              <p:nvPr/>
            </p:nvSpPr>
            <p:spPr>
              <a:xfrm>
                <a:off x="6738041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F9ED37-EA56-4499-8A61-66E8DCBF1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041" y="4368167"/>
                <a:ext cx="10537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FE324B-5361-4861-8E49-01E6CD146E14}"/>
                  </a:ext>
                </a:extLst>
              </p:cNvPr>
              <p:cNvSpPr txBox="1"/>
              <p:nvPr/>
            </p:nvSpPr>
            <p:spPr>
              <a:xfrm>
                <a:off x="8397949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FE324B-5361-4861-8E49-01E6CD146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949" y="4368167"/>
                <a:ext cx="10537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4370A8-482D-48F3-8443-9CEDE6E6BA9C}"/>
                  </a:ext>
                </a:extLst>
              </p:cNvPr>
              <p:cNvSpPr txBox="1"/>
              <p:nvPr/>
            </p:nvSpPr>
            <p:spPr>
              <a:xfrm>
                <a:off x="10185067" y="4368167"/>
                <a:ext cx="10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4370A8-482D-48F3-8443-9CEDE6E6B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067" y="4368167"/>
                <a:ext cx="10537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0C9BE91-E28C-4AF8-9782-ED4C619D6E2F}"/>
              </a:ext>
            </a:extLst>
          </p:cNvPr>
          <p:cNvCxnSpPr>
            <a:cxnSpLocks/>
            <a:stCxn id="8" idx="3"/>
            <a:endCxn id="28" idx="0"/>
          </p:cNvCxnSpPr>
          <p:nvPr/>
        </p:nvCxnSpPr>
        <p:spPr>
          <a:xfrm>
            <a:off x="4221763" y="3817246"/>
            <a:ext cx="4197064" cy="1070582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0ED83D6-1448-4008-83BB-504D45BEDEB0}"/>
              </a:ext>
            </a:extLst>
          </p:cNvPr>
          <p:cNvCxnSpPr>
            <a:cxnSpLocks/>
            <a:stCxn id="8" idx="3"/>
            <a:endCxn id="29" idx="0"/>
          </p:cNvCxnSpPr>
          <p:nvPr/>
        </p:nvCxnSpPr>
        <p:spPr>
          <a:xfrm>
            <a:off x="4221763" y="3817246"/>
            <a:ext cx="5905649" cy="1070435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407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9519-F3D0-4020-86BF-D4E711CA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9205-03E4-49F6-9B9C-2E9AD18C99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Basic idea: denoising + registration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0E22-F29A-4F2B-BBDF-A5F61910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711CB-3486-423E-A667-8C8AD2085B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9028" y="1447071"/>
            <a:ext cx="11065862" cy="454025"/>
          </a:xfrm>
        </p:spPr>
        <p:txBody>
          <a:bodyPr/>
          <a:lstStyle/>
          <a:p>
            <a:r>
              <a:rPr lang="en-US" dirty="0"/>
              <a:t>find a method to combine image denoising and image registration. </a:t>
            </a:r>
          </a:p>
          <a:p>
            <a:r>
              <a:rPr lang="en-US" dirty="0"/>
              <a:t>Image denoising</a:t>
            </a:r>
          </a:p>
          <a:p>
            <a:r>
              <a:rPr lang="en-US" dirty="0"/>
              <a:t>Example: TV denoising for white Gaussian noise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CCBC2D-612A-44ED-8852-00E767292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83" b="89674" l="2268" r="98413">
                        <a14:foregroundMark x1="11791" y1="23913" x2="11791" y2="23913"/>
                        <a14:foregroundMark x1="15420" y1="47283" x2="11338" y2="33696"/>
                        <a14:foregroundMark x1="11338" y1="33696" x2="19274" y2="38587"/>
                        <a14:foregroundMark x1="19274" y1="38587" x2="20408" y2="60870"/>
                        <a14:foregroundMark x1="20408" y1="60870" x2="14286" y2="67391"/>
                        <a14:foregroundMark x1="14286" y1="67391" x2="9977" y2="44565"/>
                        <a14:foregroundMark x1="9977" y1="44565" x2="10204" y2="33152"/>
                        <a14:foregroundMark x1="5442" y1="27717" x2="2041" y2="45109"/>
                        <a14:foregroundMark x1="2041" y1="45109" x2="1587" y2="64674"/>
                        <a14:foregroundMark x1="1587" y1="64674" x2="5442" y2="79891"/>
                        <a14:foregroundMark x1="5442" y1="79891" x2="12245" y2="85870"/>
                        <a14:foregroundMark x1="12245" y1="85870" x2="16553" y2="66848"/>
                        <a14:foregroundMark x1="16553" y1="66848" x2="15420" y2="51087"/>
                        <a14:foregroundMark x1="22902" y1="19565" x2="26531" y2="36413"/>
                        <a14:foregroundMark x1="26531" y1="36413" x2="24717" y2="52174"/>
                        <a14:foregroundMark x1="24717" y1="52174" x2="23129" y2="86957"/>
                        <a14:foregroundMark x1="23129" y1="86957" x2="21088" y2="87500"/>
                        <a14:foregroundMark x1="2494" y1="70109" x2="2268" y2="84783"/>
                        <a14:foregroundMark x1="43991" y1="29348" x2="39683" y2="47283"/>
                        <a14:foregroundMark x1="39683" y1="47283" x2="41950" y2="64130"/>
                        <a14:foregroundMark x1="41950" y1="64130" x2="47166" y2="75543"/>
                        <a14:foregroundMark x1="47166" y1="75543" x2="51927" y2="60870"/>
                        <a14:foregroundMark x1="51927" y1="60870" x2="53515" y2="29348"/>
                        <a14:foregroundMark x1="53515" y1="29348" x2="59184" y2="45109"/>
                        <a14:foregroundMark x1="59184" y1="45109" x2="60771" y2="61413"/>
                        <a14:foregroundMark x1="60771" y1="61413" x2="58050" y2="78261"/>
                        <a14:foregroundMark x1="58050" y1="78261" x2="51701" y2="83696"/>
                        <a14:foregroundMark x1="51701" y1="83696" x2="46712" y2="73913"/>
                        <a14:foregroundMark x1="46712" y1="73913" x2="44218" y2="58696"/>
                        <a14:foregroundMark x1="44218" y1="58696" x2="46485" y2="40761"/>
                        <a14:foregroundMark x1="46485" y1="40761" x2="48526" y2="35326"/>
                        <a14:foregroundMark x1="53061" y1="21196" x2="59637" y2="21739"/>
                        <a14:foregroundMark x1="59637" y1="21739" x2="60998" y2="42391"/>
                        <a14:foregroundMark x1="62358" y1="53804" x2="62812" y2="61413"/>
                        <a14:foregroundMark x1="62358" y1="52174" x2="63039" y2="67935"/>
                        <a14:foregroundMark x1="62358" y1="48370" x2="62358" y2="54891"/>
                        <a14:foregroundMark x1="63039" y1="49457" x2="63039" y2="53804"/>
                        <a14:foregroundMark x1="87982" y1="27717" x2="80726" y2="32609"/>
                        <a14:foregroundMark x1="80726" y1="32609" x2="79138" y2="54891"/>
                        <a14:foregroundMark x1="79138" y1="54891" x2="80272" y2="72283"/>
                        <a14:foregroundMark x1="80272" y1="72283" x2="89342" y2="78261"/>
                        <a14:foregroundMark x1="89342" y1="78261" x2="93197" y2="58696"/>
                        <a14:foregroundMark x1="93197" y1="58696" x2="92290" y2="38587"/>
                        <a14:foregroundMark x1="92290" y1="38587" x2="87528" y2="30978"/>
                        <a14:foregroundMark x1="90930" y1="19022" x2="96599" y2="27717"/>
                        <a14:foregroundMark x1="96599" y1="27717" x2="98413" y2="880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38" y="2569863"/>
            <a:ext cx="7472362" cy="311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8985EE-B564-4E5F-9AF1-2FC1278D88DC}"/>
              </a:ext>
            </a:extLst>
          </p:cNvPr>
          <p:cNvSpPr/>
          <p:nvPr/>
        </p:nvSpPr>
        <p:spPr>
          <a:xfrm>
            <a:off x="1627854" y="6495276"/>
            <a:ext cx="41724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Image: https://en.wikipedia.org/wiki/Total_variation_denoising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E8C358-74CB-4617-8A87-9B3C76C43F63}"/>
              </a:ext>
            </a:extLst>
          </p:cNvPr>
          <p:cNvSpPr txBox="1"/>
          <p:nvPr/>
        </p:nvSpPr>
        <p:spPr>
          <a:xfrm>
            <a:off x="2796859" y="573426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623FC-822E-46A7-9963-11DB3C6C7A30}"/>
              </a:ext>
            </a:extLst>
          </p:cNvPr>
          <p:cNvSpPr txBox="1"/>
          <p:nvPr/>
        </p:nvSpPr>
        <p:spPr>
          <a:xfrm>
            <a:off x="5265356" y="5770133"/>
            <a:ext cx="132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Noisy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01EE2-F0BA-4ACC-9099-08E563BC0268}"/>
              </a:ext>
            </a:extLst>
          </p:cNvPr>
          <p:cNvSpPr txBox="1"/>
          <p:nvPr/>
        </p:nvSpPr>
        <p:spPr>
          <a:xfrm>
            <a:off x="7832099" y="5770133"/>
            <a:ext cx="168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Denoised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8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9519-F3D0-4020-86BF-D4E711CA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9205-03E4-49F6-9B9C-2E9AD18C99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2-Steps Method: d</a:t>
            </a:r>
            <a:r>
              <a:rPr lang="en-US" altLang="zh-CN" dirty="0"/>
              <a:t>enoising before registration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0E22-F29A-4F2B-BBDF-A5F61910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C9219D-F93A-48B9-9D08-4121A0F78F3E}"/>
                  </a:ext>
                </a:extLst>
              </p:cNvPr>
              <p:cNvSpPr txBox="1"/>
              <p:nvPr/>
            </p:nvSpPr>
            <p:spPr>
              <a:xfrm>
                <a:off x="1146945" y="2385874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C9219D-F93A-48B9-9D08-4121A0F78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945" y="2385874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0BA8E3-0ECF-44C4-BE4A-19BCAC08DD41}"/>
                  </a:ext>
                </a:extLst>
              </p:cNvPr>
              <p:cNvSpPr txBox="1"/>
              <p:nvPr/>
            </p:nvSpPr>
            <p:spPr>
              <a:xfrm>
                <a:off x="2562212" y="2378339"/>
                <a:ext cx="38048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0BA8E3-0ECF-44C4-BE4A-19BCAC08D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212" y="2378339"/>
                <a:ext cx="380489" cy="374270"/>
              </a:xfrm>
              <a:prstGeom prst="rect">
                <a:avLst/>
              </a:prstGeom>
              <a:blipFill>
                <a:blip r:embed="rId3"/>
                <a:stretch>
                  <a:fillRect t="-4839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61F176-3C3B-4F14-93C3-2B14D2FB64B7}"/>
              </a:ext>
            </a:extLst>
          </p:cNvPr>
          <p:cNvSpPr/>
          <p:nvPr/>
        </p:nvSpPr>
        <p:spPr>
          <a:xfrm>
            <a:off x="3370961" y="1793314"/>
            <a:ext cx="2122818" cy="568683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38BF6D-0E86-44D9-949F-0F8872B06D41}"/>
                  </a:ext>
                </a:extLst>
              </p:cNvPr>
              <p:cNvSpPr txBox="1"/>
              <p:nvPr/>
            </p:nvSpPr>
            <p:spPr>
              <a:xfrm>
                <a:off x="2629553" y="1298821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38BF6D-0E86-44D9-949F-0F8872B0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553" y="1298821"/>
                <a:ext cx="3638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7C5017-B2EA-41E8-9B4B-B9CA8037C1BB}"/>
                  </a:ext>
                </a:extLst>
              </p:cNvPr>
              <p:cNvSpPr txBox="1"/>
              <p:nvPr/>
            </p:nvSpPr>
            <p:spPr>
              <a:xfrm>
                <a:off x="5722240" y="1893500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7C5017-B2EA-41E8-9B4B-B9CA8037C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240" y="1893500"/>
                <a:ext cx="39959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3BE3D9-1FE7-46B4-A469-4EAFA51395D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1527434" y="2565474"/>
            <a:ext cx="1034778" cy="50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2C6FFE1-3501-4EE9-948D-091088CCC8C8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2993435" y="1483487"/>
            <a:ext cx="377526" cy="594169"/>
          </a:xfrm>
          <a:prstGeom prst="curved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54E63B0-26C6-4593-9A08-0976E7AD782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942701" y="2077656"/>
            <a:ext cx="428260" cy="487818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429C5B-93F8-452E-B1C6-CA87B77B544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493779" y="2077656"/>
            <a:ext cx="228461" cy="5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751C765-89FE-4403-92C7-5CF28A30E412}"/>
              </a:ext>
            </a:extLst>
          </p:cNvPr>
          <p:cNvSpPr/>
          <p:nvPr/>
        </p:nvSpPr>
        <p:spPr>
          <a:xfrm>
            <a:off x="1529607" y="2192568"/>
            <a:ext cx="1028258" cy="337529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denoising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6BA55F9-5D8F-4CCC-BCDA-5F56E0018BA6}"/>
              </a:ext>
            </a:extLst>
          </p:cNvPr>
          <p:cNvSpPr txBox="1">
            <a:spLocks/>
          </p:cNvSpPr>
          <p:nvPr/>
        </p:nvSpPr>
        <p:spPr>
          <a:xfrm>
            <a:off x="6766623" y="2295988"/>
            <a:ext cx="4653852" cy="454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May </a:t>
            </a:r>
            <a:r>
              <a:rPr lang="en-US" altLang="zh-CN" sz="2000" b="1" dirty="0">
                <a:solidFill>
                  <a:schemeClr val="accent1"/>
                </a:solidFill>
              </a:rPr>
              <a:t>NOT</a:t>
            </a:r>
            <a:r>
              <a:rPr lang="en-US" altLang="zh-CN" sz="2000" dirty="0">
                <a:solidFill>
                  <a:schemeClr val="tx1"/>
                </a:solidFill>
              </a:rPr>
              <a:t> converge to </a:t>
            </a:r>
            <a:r>
              <a:rPr lang="en-US" altLang="zh-CN" sz="2000" b="1" dirty="0">
                <a:solidFill>
                  <a:schemeClr val="accent1"/>
                </a:solidFill>
              </a:rPr>
              <a:t>OPTIMAL</a:t>
            </a:r>
            <a:r>
              <a:rPr lang="en-US" altLang="zh-CN" sz="2000" dirty="0">
                <a:solidFill>
                  <a:schemeClr val="tx1"/>
                </a:solidFill>
              </a:rPr>
              <a:t> solution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A8FC82A-FA0F-4A2D-897E-3FBEFF3025EB}"/>
              </a:ext>
            </a:extLst>
          </p:cNvPr>
          <p:cNvSpPr txBox="1">
            <a:spLocks/>
          </p:cNvSpPr>
          <p:nvPr/>
        </p:nvSpPr>
        <p:spPr>
          <a:xfrm>
            <a:off x="749901" y="4121134"/>
            <a:ext cx="11065218" cy="519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Joint Optimization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20FAF22-26F6-4FDB-96BC-C0BB9FA17518}"/>
                  </a:ext>
                </a:extLst>
              </p:cNvPr>
              <p:cNvSpPr txBox="1"/>
              <p:nvPr/>
            </p:nvSpPr>
            <p:spPr>
              <a:xfrm>
                <a:off x="1146945" y="550775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20FAF22-26F6-4FDB-96BC-C0BB9FA17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945" y="550775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1D1126E-B788-47FC-AADC-31DEEA6D021F}"/>
              </a:ext>
            </a:extLst>
          </p:cNvPr>
          <p:cNvSpPr/>
          <p:nvPr/>
        </p:nvSpPr>
        <p:spPr>
          <a:xfrm>
            <a:off x="1936826" y="4911355"/>
            <a:ext cx="3197548" cy="782336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registration-reconstruction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49849D-3B5A-4773-8C9D-17FD763ADE49}"/>
                  </a:ext>
                </a:extLst>
              </p:cNvPr>
              <p:cNvSpPr txBox="1"/>
              <p:nvPr/>
            </p:nvSpPr>
            <p:spPr>
              <a:xfrm>
                <a:off x="1173348" y="4707508"/>
                <a:ext cx="363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49849D-3B5A-4773-8C9D-17FD763A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348" y="4707508"/>
                <a:ext cx="36388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EB66112-1D0D-41D1-A578-39F32E785E96}"/>
                  </a:ext>
                </a:extLst>
              </p:cNvPr>
              <p:cNvSpPr txBox="1"/>
              <p:nvPr/>
            </p:nvSpPr>
            <p:spPr>
              <a:xfrm>
                <a:off x="5472066" y="5560340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EB66112-1D0D-41D1-A578-39F32E785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066" y="5560340"/>
                <a:ext cx="399597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E9B3BF-8EBC-42DF-936C-8F83AD209B5A}"/>
                  </a:ext>
                </a:extLst>
              </p:cNvPr>
              <p:cNvSpPr txBox="1"/>
              <p:nvPr/>
            </p:nvSpPr>
            <p:spPr>
              <a:xfrm>
                <a:off x="5492809" y="4707508"/>
                <a:ext cx="38048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E9B3BF-8EBC-42DF-936C-8F83AD209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09" y="4707508"/>
                <a:ext cx="380489" cy="374270"/>
              </a:xfrm>
              <a:prstGeom prst="rect">
                <a:avLst/>
              </a:prstGeom>
              <a:blipFill>
                <a:blip r:embed="rId9"/>
                <a:stretch>
                  <a:fillRect t="-4839" r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C3691BC-04D1-40FA-9A8D-130CEBC2C9CF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1537229" y="4892174"/>
            <a:ext cx="399597" cy="410349"/>
          </a:xfrm>
          <a:prstGeom prst="curved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36BEFEC6-383B-40ED-AA58-7183466B8A9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1527434" y="5302523"/>
            <a:ext cx="409392" cy="389893"/>
          </a:xfrm>
          <a:prstGeom prst="curved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8FACD891-DABA-4CB3-A530-70822D522623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5134374" y="4894643"/>
            <a:ext cx="358435" cy="407880"/>
          </a:xfrm>
          <a:prstGeom prst="curved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DFEE5945-5B93-4C8B-94B5-D5F00A961AE0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5134374" y="5302523"/>
            <a:ext cx="337692" cy="442483"/>
          </a:xfrm>
          <a:prstGeom prst="curved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179A87F-9433-46C8-BA68-55F62740AABE}"/>
                  </a:ext>
                </a:extLst>
              </p:cNvPr>
              <p:cNvSpPr/>
              <p:nvPr/>
            </p:nvSpPr>
            <p:spPr>
              <a:xfrm>
                <a:off x="2389530" y="2853636"/>
                <a:ext cx="4085680" cy="68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i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ist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179A87F-9433-46C8-BA68-55F62740A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530" y="2853636"/>
                <a:ext cx="4085680" cy="6819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79FDFB3-3C4D-4917-BEC4-D6FBD2A0DBA0}"/>
                  </a:ext>
                </a:extLst>
              </p:cNvPr>
              <p:cNvSpPr/>
              <p:nvPr/>
            </p:nvSpPr>
            <p:spPr>
              <a:xfrm>
                <a:off x="920450" y="6043236"/>
                <a:ext cx="3976020" cy="68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ist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reg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79FDFB3-3C4D-4917-BEC4-D6FBD2A0D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50" y="6043236"/>
                <a:ext cx="3976020" cy="6819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B29F653-A275-452A-BF04-9E9AB001F5B0}"/>
                  </a:ext>
                </a:extLst>
              </p:cNvPr>
              <p:cNvSpPr/>
              <p:nvPr/>
            </p:nvSpPr>
            <p:spPr>
              <a:xfrm>
                <a:off x="4567232" y="6167951"/>
                <a:ext cx="3430555" cy="403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denoising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dist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B29F653-A275-452A-BF04-9E9AB001F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32" y="6167951"/>
                <a:ext cx="3430555" cy="403187"/>
              </a:xfrm>
              <a:prstGeom prst="rect">
                <a:avLst/>
              </a:prstGeom>
              <a:blipFill>
                <a:blip r:embed="rId12"/>
                <a:stretch>
                  <a:fillRect t="-3030" r="-177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168FF30-D925-4321-8103-E38CF175D4F4}"/>
              </a:ext>
            </a:extLst>
          </p:cNvPr>
          <p:cNvCxnSpPr>
            <a:stCxn id="38" idx="0"/>
            <a:endCxn id="10" idx="2"/>
          </p:cNvCxnSpPr>
          <p:nvPr/>
        </p:nvCxnSpPr>
        <p:spPr>
          <a:xfrm flipV="1">
            <a:off x="4432370" y="2361997"/>
            <a:ext cx="0" cy="4916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CBE0006-0D6F-42D0-992B-C1FC08F8B8BD}"/>
              </a:ext>
            </a:extLst>
          </p:cNvPr>
          <p:cNvCxnSpPr>
            <a:cxnSpLocks/>
          </p:cNvCxnSpPr>
          <p:nvPr/>
        </p:nvCxnSpPr>
        <p:spPr>
          <a:xfrm flipV="1">
            <a:off x="3535600" y="5692417"/>
            <a:ext cx="0" cy="3508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FB3AB99-D089-4858-8F1E-920ADA7D6672}"/>
              </a:ext>
            </a:extLst>
          </p:cNvPr>
          <p:cNvSpPr txBox="1"/>
          <p:nvPr/>
        </p:nvSpPr>
        <p:spPr>
          <a:xfrm>
            <a:off x="6766623" y="4916979"/>
            <a:ext cx="4199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Requires explicit objective function;</a:t>
            </a:r>
            <a:br>
              <a:rPr lang="en-US" altLang="zh-CN" sz="2000" dirty="0"/>
            </a:br>
            <a:r>
              <a:rPr lang="en-US" altLang="zh-CN" sz="2000" dirty="0"/>
              <a:t>-&gt; </a:t>
            </a:r>
            <a:r>
              <a:rPr lang="en-US" sz="2000" b="1" dirty="0">
                <a:solidFill>
                  <a:schemeClr val="accent1"/>
                </a:solidFill>
              </a:rPr>
              <a:t>LIMITED CHOICES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for denoisers</a:t>
            </a:r>
          </a:p>
        </p:txBody>
      </p:sp>
    </p:spTree>
    <p:extLst>
      <p:ext uri="{BB962C8B-B14F-4D97-AF65-F5344CB8AC3E}">
        <p14:creationId xmlns:p14="http://schemas.microsoft.com/office/powerpoint/2010/main" val="192219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9519-F3D0-4020-86BF-D4E711CA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282875"/>
            <a:ext cx="9442622" cy="582098"/>
          </a:xfrm>
        </p:spPr>
        <p:txBody>
          <a:bodyPr/>
          <a:lstStyle/>
          <a:p>
            <a:r>
              <a:rPr lang="en-US" dirty="0"/>
              <a:t>Proposed method: PnP-RR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9205-03E4-49F6-9B9C-2E9AD18C99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4298349" cy="519112"/>
          </a:xfrm>
        </p:spPr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0E22-F29A-4F2B-BBDF-A5F61910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E426BD7-683D-409F-BE28-7CAE7D5AB887}"/>
                  </a:ext>
                </a:extLst>
              </p:cNvPr>
              <p:cNvSpPr/>
              <p:nvPr/>
            </p:nvSpPr>
            <p:spPr>
              <a:xfrm>
                <a:off x="1822942" y="2700618"/>
                <a:ext cx="3143752" cy="519112"/>
              </a:xfrm>
              <a:prstGeom prst="roundRect">
                <a:avLst/>
              </a:prstGeom>
              <a:solidFill>
                <a:schemeClr val="accent1">
                  <a:alpha val="10000"/>
                </a:schemeClr>
              </a:solidFill>
              <a:ln w="25400">
                <a:solidFill>
                  <a:schemeClr val="accent1"/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43752"/>
                          <a:gd name="connsiteY0" fmla="*/ 86520 h 519112"/>
                          <a:gd name="connsiteX1" fmla="*/ 86520 w 3143752"/>
                          <a:gd name="connsiteY1" fmla="*/ 0 h 519112"/>
                          <a:gd name="connsiteX2" fmla="*/ 621248 w 3143752"/>
                          <a:gd name="connsiteY2" fmla="*/ 0 h 519112"/>
                          <a:gd name="connsiteX3" fmla="*/ 1215391 w 3143752"/>
                          <a:gd name="connsiteY3" fmla="*/ 0 h 519112"/>
                          <a:gd name="connsiteX4" fmla="*/ 1750119 w 3143752"/>
                          <a:gd name="connsiteY4" fmla="*/ 0 h 519112"/>
                          <a:gd name="connsiteX5" fmla="*/ 2344261 w 3143752"/>
                          <a:gd name="connsiteY5" fmla="*/ 0 h 519112"/>
                          <a:gd name="connsiteX6" fmla="*/ 3057232 w 3143752"/>
                          <a:gd name="connsiteY6" fmla="*/ 0 h 519112"/>
                          <a:gd name="connsiteX7" fmla="*/ 3143752 w 3143752"/>
                          <a:gd name="connsiteY7" fmla="*/ 86520 h 519112"/>
                          <a:gd name="connsiteX8" fmla="*/ 3143752 w 3143752"/>
                          <a:gd name="connsiteY8" fmla="*/ 432592 h 519112"/>
                          <a:gd name="connsiteX9" fmla="*/ 3057232 w 3143752"/>
                          <a:gd name="connsiteY9" fmla="*/ 519112 h 519112"/>
                          <a:gd name="connsiteX10" fmla="*/ 2492797 w 3143752"/>
                          <a:gd name="connsiteY10" fmla="*/ 519112 h 519112"/>
                          <a:gd name="connsiteX11" fmla="*/ 1987776 w 3143752"/>
                          <a:gd name="connsiteY11" fmla="*/ 519112 h 519112"/>
                          <a:gd name="connsiteX12" fmla="*/ 1363926 w 3143752"/>
                          <a:gd name="connsiteY12" fmla="*/ 519112 h 519112"/>
                          <a:gd name="connsiteX13" fmla="*/ 829198 w 3143752"/>
                          <a:gd name="connsiteY13" fmla="*/ 519112 h 519112"/>
                          <a:gd name="connsiteX14" fmla="*/ 86520 w 3143752"/>
                          <a:gd name="connsiteY14" fmla="*/ 519112 h 519112"/>
                          <a:gd name="connsiteX15" fmla="*/ 0 w 3143752"/>
                          <a:gd name="connsiteY15" fmla="*/ 432592 h 519112"/>
                          <a:gd name="connsiteX16" fmla="*/ 0 w 3143752"/>
                          <a:gd name="connsiteY16" fmla="*/ 86520 h 5191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143752" h="519112" fill="none" extrusionOk="0">
                            <a:moveTo>
                              <a:pt x="0" y="86520"/>
                            </a:moveTo>
                            <a:cubicBezTo>
                              <a:pt x="-5459" y="48497"/>
                              <a:pt x="44816" y="4518"/>
                              <a:pt x="86520" y="0"/>
                            </a:cubicBezTo>
                            <a:cubicBezTo>
                              <a:pt x="345278" y="-21805"/>
                              <a:pt x="493009" y="15661"/>
                              <a:pt x="621248" y="0"/>
                            </a:cubicBezTo>
                            <a:cubicBezTo>
                              <a:pt x="749487" y="-15661"/>
                              <a:pt x="1037000" y="14989"/>
                              <a:pt x="1215391" y="0"/>
                            </a:cubicBezTo>
                            <a:cubicBezTo>
                              <a:pt x="1393782" y="-14989"/>
                              <a:pt x="1524592" y="-13670"/>
                              <a:pt x="1750119" y="0"/>
                            </a:cubicBezTo>
                            <a:cubicBezTo>
                              <a:pt x="1975646" y="13670"/>
                              <a:pt x="2209157" y="1402"/>
                              <a:pt x="2344261" y="0"/>
                            </a:cubicBezTo>
                            <a:cubicBezTo>
                              <a:pt x="2479365" y="-1402"/>
                              <a:pt x="2899496" y="3786"/>
                              <a:pt x="3057232" y="0"/>
                            </a:cubicBezTo>
                            <a:cubicBezTo>
                              <a:pt x="3106712" y="-5216"/>
                              <a:pt x="3146472" y="41677"/>
                              <a:pt x="3143752" y="86520"/>
                            </a:cubicBezTo>
                            <a:cubicBezTo>
                              <a:pt x="3150517" y="219031"/>
                              <a:pt x="3128971" y="345981"/>
                              <a:pt x="3143752" y="432592"/>
                            </a:cubicBezTo>
                            <a:cubicBezTo>
                              <a:pt x="3143689" y="479068"/>
                              <a:pt x="3108500" y="521307"/>
                              <a:pt x="3057232" y="519112"/>
                            </a:cubicBezTo>
                            <a:cubicBezTo>
                              <a:pt x="2924526" y="534481"/>
                              <a:pt x="2656418" y="523979"/>
                              <a:pt x="2492797" y="519112"/>
                            </a:cubicBezTo>
                            <a:cubicBezTo>
                              <a:pt x="2329176" y="514245"/>
                              <a:pt x="2128557" y="517268"/>
                              <a:pt x="1987776" y="519112"/>
                            </a:cubicBezTo>
                            <a:cubicBezTo>
                              <a:pt x="1846995" y="520956"/>
                              <a:pt x="1499119" y="513926"/>
                              <a:pt x="1363926" y="519112"/>
                            </a:cubicBezTo>
                            <a:cubicBezTo>
                              <a:pt x="1228733" y="524299"/>
                              <a:pt x="940769" y="500613"/>
                              <a:pt x="829198" y="519112"/>
                            </a:cubicBezTo>
                            <a:cubicBezTo>
                              <a:pt x="717627" y="537611"/>
                              <a:pt x="336053" y="545508"/>
                              <a:pt x="86520" y="519112"/>
                            </a:cubicBezTo>
                            <a:cubicBezTo>
                              <a:pt x="39867" y="514176"/>
                              <a:pt x="-11000" y="480022"/>
                              <a:pt x="0" y="432592"/>
                            </a:cubicBezTo>
                            <a:cubicBezTo>
                              <a:pt x="14264" y="354795"/>
                              <a:pt x="7469" y="233366"/>
                              <a:pt x="0" y="86520"/>
                            </a:cubicBezTo>
                            <a:close/>
                          </a:path>
                          <a:path w="3143752" h="519112" stroke="0" extrusionOk="0">
                            <a:moveTo>
                              <a:pt x="0" y="86520"/>
                            </a:moveTo>
                            <a:cubicBezTo>
                              <a:pt x="-8017" y="33791"/>
                              <a:pt x="33931" y="1804"/>
                              <a:pt x="86520" y="0"/>
                            </a:cubicBezTo>
                            <a:cubicBezTo>
                              <a:pt x="263236" y="-29898"/>
                              <a:pt x="553037" y="-9629"/>
                              <a:pt x="740077" y="0"/>
                            </a:cubicBezTo>
                            <a:cubicBezTo>
                              <a:pt x="927117" y="9629"/>
                              <a:pt x="1055472" y="24001"/>
                              <a:pt x="1304512" y="0"/>
                            </a:cubicBezTo>
                            <a:cubicBezTo>
                              <a:pt x="1553552" y="-24001"/>
                              <a:pt x="1674009" y="-1951"/>
                              <a:pt x="1839240" y="0"/>
                            </a:cubicBezTo>
                            <a:cubicBezTo>
                              <a:pt x="2004471" y="1951"/>
                              <a:pt x="2239198" y="-14256"/>
                              <a:pt x="2463090" y="0"/>
                            </a:cubicBezTo>
                            <a:cubicBezTo>
                              <a:pt x="2686982" y="14256"/>
                              <a:pt x="2842466" y="-14805"/>
                              <a:pt x="3057232" y="0"/>
                            </a:cubicBezTo>
                            <a:cubicBezTo>
                              <a:pt x="3109255" y="-6899"/>
                              <a:pt x="3138244" y="43576"/>
                              <a:pt x="3143752" y="86520"/>
                            </a:cubicBezTo>
                            <a:cubicBezTo>
                              <a:pt x="3139004" y="251283"/>
                              <a:pt x="3158407" y="264551"/>
                              <a:pt x="3143752" y="432592"/>
                            </a:cubicBezTo>
                            <a:cubicBezTo>
                              <a:pt x="3152360" y="482446"/>
                              <a:pt x="3102583" y="518719"/>
                              <a:pt x="3057232" y="519112"/>
                            </a:cubicBezTo>
                            <a:cubicBezTo>
                              <a:pt x="2842569" y="492753"/>
                              <a:pt x="2685470" y="541366"/>
                              <a:pt x="2463090" y="519112"/>
                            </a:cubicBezTo>
                            <a:cubicBezTo>
                              <a:pt x="2240710" y="496858"/>
                              <a:pt x="2067209" y="503737"/>
                              <a:pt x="1898654" y="519112"/>
                            </a:cubicBezTo>
                            <a:cubicBezTo>
                              <a:pt x="1730099" y="534487"/>
                              <a:pt x="1383514" y="528477"/>
                              <a:pt x="1245098" y="519112"/>
                            </a:cubicBezTo>
                            <a:cubicBezTo>
                              <a:pt x="1106682" y="509747"/>
                              <a:pt x="841411" y="538084"/>
                              <a:pt x="591541" y="519112"/>
                            </a:cubicBezTo>
                            <a:cubicBezTo>
                              <a:pt x="341671" y="500140"/>
                              <a:pt x="334235" y="495416"/>
                              <a:pt x="86520" y="519112"/>
                            </a:cubicBezTo>
                            <a:cubicBezTo>
                              <a:pt x="31259" y="512067"/>
                              <a:pt x="-2834" y="476140"/>
                              <a:pt x="0" y="432592"/>
                            </a:cubicBezTo>
                            <a:cubicBezTo>
                              <a:pt x="-16652" y="289131"/>
                              <a:pt x="14142" y="207170"/>
                              <a:pt x="0" y="865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registe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0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E426BD7-683D-409F-BE28-7CAE7D5AB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942" y="2700618"/>
                <a:ext cx="3143752" cy="51911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43752"/>
                          <a:gd name="connsiteY0" fmla="*/ 86520 h 519112"/>
                          <a:gd name="connsiteX1" fmla="*/ 86520 w 3143752"/>
                          <a:gd name="connsiteY1" fmla="*/ 0 h 519112"/>
                          <a:gd name="connsiteX2" fmla="*/ 621248 w 3143752"/>
                          <a:gd name="connsiteY2" fmla="*/ 0 h 519112"/>
                          <a:gd name="connsiteX3" fmla="*/ 1215391 w 3143752"/>
                          <a:gd name="connsiteY3" fmla="*/ 0 h 519112"/>
                          <a:gd name="connsiteX4" fmla="*/ 1750119 w 3143752"/>
                          <a:gd name="connsiteY4" fmla="*/ 0 h 519112"/>
                          <a:gd name="connsiteX5" fmla="*/ 2344261 w 3143752"/>
                          <a:gd name="connsiteY5" fmla="*/ 0 h 519112"/>
                          <a:gd name="connsiteX6" fmla="*/ 3057232 w 3143752"/>
                          <a:gd name="connsiteY6" fmla="*/ 0 h 519112"/>
                          <a:gd name="connsiteX7" fmla="*/ 3143752 w 3143752"/>
                          <a:gd name="connsiteY7" fmla="*/ 86520 h 519112"/>
                          <a:gd name="connsiteX8" fmla="*/ 3143752 w 3143752"/>
                          <a:gd name="connsiteY8" fmla="*/ 432592 h 519112"/>
                          <a:gd name="connsiteX9" fmla="*/ 3057232 w 3143752"/>
                          <a:gd name="connsiteY9" fmla="*/ 519112 h 519112"/>
                          <a:gd name="connsiteX10" fmla="*/ 2492797 w 3143752"/>
                          <a:gd name="connsiteY10" fmla="*/ 519112 h 519112"/>
                          <a:gd name="connsiteX11" fmla="*/ 1987776 w 3143752"/>
                          <a:gd name="connsiteY11" fmla="*/ 519112 h 519112"/>
                          <a:gd name="connsiteX12" fmla="*/ 1363926 w 3143752"/>
                          <a:gd name="connsiteY12" fmla="*/ 519112 h 519112"/>
                          <a:gd name="connsiteX13" fmla="*/ 829198 w 3143752"/>
                          <a:gd name="connsiteY13" fmla="*/ 519112 h 519112"/>
                          <a:gd name="connsiteX14" fmla="*/ 86520 w 3143752"/>
                          <a:gd name="connsiteY14" fmla="*/ 519112 h 519112"/>
                          <a:gd name="connsiteX15" fmla="*/ 0 w 3143752"/>
                          <a:gd name="connsiteY15" fmla="*/ 432592 h 519112"/>
                          <a:gd name="connsiteX16" fmla="*/ 0 w 3143752"/>
                          <a:gd name="connsiteY16" fmla="*/ 86520 h 5191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143752" h="519112" fill="none" extrusionOk="0">
                            <a:moveTo>
                              <a:pt x="0" y="86520"/>
                            </a:moveTo>
                            <a:cubicBezTo>
                              <a:pt x="-5459" y="48497"/>
                              <a:pt x="44816" y="4518"/>
                              <a:pt x="86520" y="0"/>
                            </a:cubicBezTo>
                            <a:cubicBezTo>
                              <a:pt x="345278" y="-21805"/>
                              <a:pt x="493009" y="15661"/>
                              <a:pt x="621248" y="0"/>
                            </a:cubicBezTo>
                            <a:cubicBezTo>
                              <a:pt x="749487" y="-15661"/>
                              <a:pt x="1037000" y="14989"/>
                              <a:pt x="1215391" y="0"/>
                            </a:cubicBezTo>
                            <a:cubicBezTo>
                              <a:pt x="1393782" y="-14989"/>
                              <a:pt x="1524592" y="-13670"/>
                              <a:pt x="1750119" y="0"/>
                            </a:cubicBezTo>
                            <a:cubicBezTo>
                              <a:pt x="1975646" y="13670"/>
                              <a:pt x="2209157" y="1402"/>
                              <a:pt x="2344261" y="0"/>
                            </a:cubicBezTo>
                            <a:cubicBezTo>
                              <a:pt x="2479365" y="-1402"/>
                              <a:pt x="2899496" y="3786"/>
                              <a:pt x="3057232" y="0"/>
                            </a:cubicBezTo>
                            <a:cubicBezTo>
                              <a:pt x="3106712" y="-5216"/>
                              <a:pt x="3146472" y="41677"/>
                              <a:pt x="3143752" y="86520"/>
                            </a:cubicBezTo>
                            <a:cubicBezTo>
                              <a:pt x="3150517" y="219031"/>
                              <a:pt x="3128971" y="345981"/>
                              <a:pt x="3143752" y="432592"/>
                            </a:cubicBezTo>
                            <a:cubicBezTo>
                              <a:pt x="3143689" y="479068"/>
                              <a:pt x="3108500" y="521307"/>
                              <a:pt x="3057232" y="519112"/>
                            </a:cubicBezTo>
                            <a:cubicBezTo>
                              <a:pt x="2924526" y="534481"/>
                              <a:pt x="2656418" y="523979"/>
                              <a:pt x="2492797" y="519112"/>
                            </a:cubicBezTo>
                            <a:cubicBezTo>
                              <a:pt x="2329176" y="514245"/>
                              <a:pt x="2128557" y="517268"/>
                              <a:pt x="1987776" y="519112"/>
                            </a:cubicBezTo>
                            <a:cubicBezTo>
                              <a:pt x="1846995" y="520956"/>
                              <a:pt x="1499119" y="513926"/>
                              <a:pt x="1363926" y="519112"/>
                            </a:cubicBezTo>
                            <a:cubicBezTo>
                              <a:pt x="1228733" y="524299"/>
                              <a:pt x="940769" y="500613"/>
                              <a:pt x="829198" y="519112"/>
                            </a:cubicBezTo>
                            <a:cubicBezTo>
                              <a:pt x="717627" y="537611"/>
                              <a:pt x="336053" y="545508"/>
                              <a:pt x="86520" y="519112"/>
                            </a:cubicBezTo>
                            <a:cubicBezTo>
                              <a:pt x="39867" y="514176"/>
                              <a:pt x="-11000" y="480022"/>
                              <a:pt x="0" y="432592"/>
                            </a:cubicBezTo>
                            <a:cubicBezTo>
                              <a:pt x="14264" y="354795"/>
                              <a:pt x="7469" y="233366"/>
                              <a:pt x="0" y="86520"/>
                            </a:cubicBezTo>
                            <a:close/>
                          </a:path>
                          <a:path w="3143752" h="519112" stroke="0" extrusionOk="0">
                            <a:moveTo>
                              <a:pt x="0" y="86520"/>
                            </a:moveTo>
                            <a:cubicBezTo>
                              <a:pt x="-8017" y="33791"/>
                              <a:pt x="33931" y="1804"/>
                              <a:pt x="86520" y="0"/>
                            </a:cubicBezTo>
                            <a:cubicBezTo>
                              <a:pt x="263236" y="-29898"/>
                              <a:pt x="553037" y="-9629"/>
                              <a:pt x="740077" y="0"/>
                            </a:cubicBezTo>
                            <a:cubicBezTo>
                              <a:pt x="927117" y="9629"/>
                              <a:pt x="1055472" y="24001"/>
                              <a:pt x="1304512" y="0"/>
                            </a:cubicBezTo>
                            <a:cubicBezTo>
                              <a:pt x="1553552" y="-24001"/>
                              <a:pt x="1674009" y="-1951"/>
                              <a:pt x="1839240" y="0"/>
                            </a:cubicBezTo>
                            <a:cubicBezTo>
                              <a:pt x="2004471" y="1951"/>
                              <a:pt x="2239198" y="-14256"/>
                              <a:pt x="2463090" y="0"/>
                            </a:cubicBezTo>
                            <a:cubicBezTo>
                              <a:pt x="2686982" y="14256"/>
                              <a:pt x="2842466" y="-14805"/>
                              <a:pt x="3057232" y="0"/>
                            </a:cubicBezTo>
                            <a:cubicBezTo>
                              <a:pt x="3109255" y="-6899"/>
                              <a:pt x="3138244" y="43576"/>
                              <a:pt x="3143752" y="86520"/>
                            </a:cubicBezTo>
                            <a:cubicBezTo>
                              <a:pt x="3139004" y="251283"/>
                              <a:pt x="3158407" y="264551"/>
                              <a:pt x="3143752" y="432592"/>
                            </a:cubicBezTo>
                            <a:cubicBezTo>
                              <a:pt x="3152360" y="482446"/>
                              <a:pt x="3102583" y="518719"/>
                              <a:pt x="3057232" y="519112"/>
                            </a:cubicBezTo>
                            <a:cubicBezTo>
                              <a:pt x="2842569" y="492753"/>
                              <a:pt x="2685470" y="541366"/>
                              <a:pt x="2463090" y="519112"/>
                            </a:cubicBezTo>
                            <a:cubicBezTo>
                              <a:pt x="2240710" y="496858"/>
                              <a:pt x="2067209" y="503737"/>
                              <a:pt x="1898654" y="519112"/>
                            </a:cubicBezTo>
                            <a:cubicBezTo>
                              <a:pt x="1730099" y="534487"/>
                              <a:pt x="1383514" y="528477"/>
                              <a:pt x="1245098" y="519112"/>
                            </a:cubicBezTo>
                            <a:cubicBezTo>
                              <a:pt x="1106682" y="509747"/>
                              <a:pt x="841411" y="538084"/>
                              <a:pt x="591541" y="519112"/>
                            </a:cubicBezTo>
                            <a:cubicBezTo>
                              <a:pt x="341671" y="500140"/>
                              <a:pt x="334235" y="495416"/>
                              <a:pt x="86520" y="519112"/>
                            </a:cubicBezTo>
                            <a:cubicBezTo>
                              <a:pt x="31259" y="512067"/>
                              <a:pt x="-2834" y="476140"/>
                              <a:pt x="0" y="432592"/>
                            </a:cubicBezTo>
                            <a:cubicBezTo>
                              <a:pt x="-16652" y="289131"/>
                              <a:pt x="14142" y="207170"/>
                              <a:pt x="0" y="865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0D043DB-F808-48EA-A749-525B79F8E822}"/>
                  </a:ext>
                </a:extLst>
              </p:cNvPr>
              <p:cNvSpPr/>
              <p:nvPr/>
            </p:nvSpPr>
            <p:spPr>
              <a:xfrm>
                <a:off x="1822942" y="4683347"/>
                <a:ext cx="3143752" cy="519112"/>
              </a:xfrm>
              <a:prstGeom prst="roundRect">
                <a:avLst/>
              </a:prstGeom>
              <a:solidFill>
                <a:schemeClr val="accent1">
                  <a:alpha val="10000"/>
                </a:schemeClr>
              </a:solidFill>
              <a:ln w="25400">
                <a:solidFill>
                  <a:schemeClr val="accent1"/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852854689">
                      <a:custGeom>
                        <a:avLst/>
                        <a:gdLst>
                          <a:gd name="connsiteX0" fmla="*/ 0 w 3143752"/>
                          <a:gd name="connsiteY0" fmla="*/ 86520 h 519112"/>
                          <a:gd name="connsiteX1" fmla="*/ 86520 w 3143752"/>
                          <a:gd name="connsiteY1" fmla="*/ 0 h 519112"/>
                          <a:gd name="connsiteX2" fmla="*/ 591541 w 3143752"/>
                          <a:gd name="connsiteY2" fmla="*/ 0 h 519112"/>
                          <a:gd name="connsiteX3" fmla="*/ 1185683 w 3143752"/>
                          <a:gd name="connsiteY3" fmla="*/ 0 h 519112"/>
                          <a:gd name="connsiteX4" fmla="*/ 1690704 w 3143752"/>
                          <a:gd name="connsiteY4" fmla="*/ 0 h 519112"/>
                          <a:gd name="connsiteX5" fmla="*/ 2255140 w 3143752"/>
                          <a:gd name="connsiteY5" fmla="*/ 0 h 519112"/>
                          <a:gd name="connsiteX6" fmla="*/ 3057232 w 3143752"/>
                          <a:gd name="connsiteY6" fmla="*/ 0 h 519112"/>
                          <a:gd name="connsiteX7" fmla="*/ 3143752 w 3143752"/>
                          <a:gd name="connsiteY7" fmla="*/ 86520 h 519112"/>
                          <a:gd name="connsiteX8" fmla="*/ 3143752 w 3143752"/>
                          <a:gd name="connsiteY8" fmla="*/ 432592 h 519112"/>
                          <a:gd name="connsiteX9" fmla="*/ 3057232 w 3143752"/>
                          <a:gd name="connsiteY9" fmla="*/ 519112 h 519112"/>
                          <a:gd name="connsiteX10" fmla="*/ 2433382 w 3143752"/>
                          <a:gd name="connsiteY10" fmla="*/ 519112 h 519112"/>
                          <a:gd name="connsiteX11" fmla="*/ 1839240 w 3143752"/>
                          <a:gd name="connsiteY11" fmla="*/ 519112 h 519112"/>
                          <a:gd name="connsiteX12" fmla="*/ 1185683 w 3143752"/>
                          <a:gd name="connsiteY12" fmla="*/ 519112 h 519112"/>
                          <a:gd name="connsiteX13" fmla="*/ 86520 w 3143752"/>
                          <a:gd name="connsiteY13" fmla="*/ 519112 h 519112"/>
                          <a:gd name="connsiteX14" fmla="*/ 0 w 3143752"/>
                          <a:gd name="connsiteY14" fmla="*/ 432592 h 519112"/>
                          <a:gd name="connsiteX15" fmla="*/ 0 w 3143752"/>
                          <a:gd name="connsiteY15" fmla="*/ 86520 h 5191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143752" h="519112" fill="none" extrusionOk="0">
                            <a:moveTo>
                              <a:pt x="0" y="86520"/>
                            </a:moveTo>
                            <a:cubicBezTo>
                              <a:pt x="2471" y="34136"/>
                              <a:pt x="36429" y="-5951"/>
                              <a:pt x="86520" y="0"/>
                            </a:cubicBezTo>
                            <a:cubicBezTo>
                              <a:pt x="203015" y="-10842"/>
                              <a:pt x="461744" y="-22912"/>
                              <a:pt x="591541" y="0"/>
                            </a:cubicBezTo>
                            <a:cubicBezTo>
                              <a:pt x="721338" y="22912"/>
                              <a:pt x="961577" y="26852"/>
                              <a:pt x="1185683" y="0"/>
                            </a:cubicBezTo>
                            <a:cubicBezTo>
                              <a:pt x="1409789" y="-26852"/>
                              <a:pt x="1518557" y="20779"/>
                              <a:pt x="1690704" y="0"/>
                            </a:cubicBezTo>
                            <a:cubicBezTo>
                              <a:pt x="1862851" y="-20779"/>
                              <a:pt x="1987256" y="3896"/>
                              <a:pt x="2255140" y="0"/>
                            </a:cubicBezTo>
                            <a:cubicBezTo>
                              <a:pt x="2523024" y="-3896"/>
                              <a:pt x="2886580" y="-7242"/>
                              <a:pt x="3057232" y="0"/>
                            </a:cubicBezTo>
                            <a:cubicBezTo>
                              <a:pt x="3109346" y="878"/>
                              <a:pt x="3142332" y="40337"/>
                              <a:pt x="3143752" y="86520"/>
                            </a:cubicBezTo>
                            <a:cubicBezTo>
                              <a:pt x="3133819" y="207790"/>
                              <a:pt x="3159823" y="295066"/>
                              <a:pt x="3143752" y="432592"/>
                            </a:cubicBezTo>
                            <a:cubicBezTo>
                              <a:pt x="3143128" y="477366"/>
                              <a:pt x="3105610" y="510838"/>
                              <a:pt x="3057232" y="519112"/>
                            </a:cubicBezTo>
                            <a:cubicBezTo>
                              <a:pt x="2909524" y="510726"/>
                              <a:pt x="2694979" y="540402"/>
                              <a:pt x="2433382" y="519112"/>
                            </a:cubicBezTo>
                            <a:cubicBezTo>
                              <a:pt x="2171785" y="497823"/>
                              <a:pt x="2092776" y="499384"/>
                              <a:pt x="1839240" y="519112"/>
                            </a:cubicBezTo>
                            <a:cubicBezTo>
                              <a:pt x="1585704" y="538840"/>
                              <a:pt x="1358873" y="549156"/>
                              <a:pt x="1185683" y="519112"/>
                            </a:cubicBezTo>
                            <a:cubicBezTo>
                              <a:pt x="1012493" y="489068"/>
                              <a:pt x="381909" y="470623"/>
                              <a:pt x="86520" y="519112"/>
                            </a:cubicBezTo>
                            <a:cubicBezTo>
                              <a:pt x="33790" y="525290"/>
                              <a:pt x="6928" y="485087"/>
                              <a:pt x="0" y="432592"/>
                            </a:cubicBezTo>
                            <a:cubicBezTo>
                              <a:pt x="-4896" y="282262"/>
                              <a:pt x="10921" y="205593"/>
                              <a:pt x="0" y="86520"/>
                            </a:cubicBezTo>
                            <a:close/>
                          </a:path>
                          <a:path w="3143752" h="519112" stroke="0" extrusionOk="0">
                            <a:moveTo>
                              <a:pt x="0" y="86520"/>
                            </a:moveTo>
                            <a:cubicBezTo>
                              <a:pt x="6714" y="40566"/>
                              <a:pt x="43854" y="10663"/>
                              <a:pt x="86520" y="0"/>
                            </a:cubicBezTo>
                            <a:cubicBezTo>
                              <a:pt x="307991" y="-5797"/>
                              <a:pt x="441110" y="17768"/>
                              <a:pt x="740077" y="0"/>
                            </a:cubicBezTo>
                            <a:cubicBezTo>
                              <a:pt x="1039044" y="-17768"/>
                              <a:pt x="1102748" y="13553"/>
                              <a:pt x="1245098" y="0"/>
                            </a:cubicBezTo>
                            <a:cubicBezTo>
                              <a:pt x="1387448" y="-13553"/>
                              <a:pt x="1608187" y="-15587"/>
                              <a:pt x="1868947" y="0"/>
                            </a:cubicBezTo>
                            <a:cubicBezTo>
                              <a:pt x="2129707" y="15587"/>
                              <a:pt x="2208761" y="-24906"/>
                              <a:pt x="2403675" y="0"/>
                            </a:cubicBezTo>
                            <a:cubicBezTo>
                              <a:pt x="2598589" y="24906"/>
                              <a:pt x="2912300" y="5480"/>
                              <a:pt x="3057232" y="0"/>
                            </a:cubicBezTo>
                            <a:cubicBezTo>
                              <a:pt x="3099866" y="-5975"/>
                              <a:pt x="3145734" y="50174"/>
                              <a:pt x="3143752" y="86520"/>
                            </a:cubicBezTo>
                            <a:cubicBezTo>
                              <a:pt x="3137043" y="200092"/>
                              <a:pt x="3149150" y="351622"/>
                              <a:pt x="3143752" y="432592"/>
                            </a:cubicBezTo>
                            <a:cubicBezTo>
                              <a:pt x="3135488" y="483442"/>
                              <a:pt x="3105402" y="529552"/>
                              <a:pt x="3057232" y="519112"/>
                            </a:cubicBezTo>
                            <a:cubicBezTo>
                              <a:pt x="2822701" y="526905"/>
                              <a:pt x="2756660" y="533182"/>
                              <a:pt x="2552211" y="519112"/>
                            </a:cubicBezTo>
                            <a:cubicBezTo>
                              <a:pt x="2347762" y="505042"/>
                              <a:pt x="2124614" y="522827"/>
                              <a:pt x="1898654" y="519112"/>
                            </a:cubicBezTo>
                            <a:cubicBezTo>
                              <a:pt x="1672694" y="515397"/>
                              <a:pt x="1556854" y="497505"/>
                              <a:pt x="1334219" y="519112"/>
                            </a:cubicBezTo>
                            <a:cubicBezTo>
                              <a:pt x="1111585" y="540719"/>
                              <a:pt x="936603" y="537212"/>
                              <a:pt x="710370" y="519112"/>
                            </a:cubicBezTo>
                            <a:cubicBezTo>
                              <a:pt x="484137" y="501012"/>
                              <a:pt x="308417" y="523127"/>
                              <a:pt x="86520" y="519112"/>
                            </a:cubicBezTo>
                            <a:cubicBezTo>
                              <a:pt x="38048" y="517982"/>
                              <a:pt x="-30" y="477374"/>
                              <a:pt x="0" y="432592"/>
                            </a:cubicBezTo>
                            <a:cubicBezTo>
                              <a:pt x="-16083" y="298051"/>
                              <a:pt x="-15242" y="156583"/>
                              <a:pt x="0" y="865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denois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0D043DB-F808-48EA-A749-525B79F8E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942" y="4683347"/>
                <a:ext cx="3143752" cy="51911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852854689">
                      <a:custGeom>
                        <a:avLst/>
                        <a:gdLst>
                          <a:gd name="connsiteX0" fmla="*/ 0 w 3143752"/>
                          <a:gd name="connsiteY0" fmla="*/ 86520 h 519112"/>
                          <a:gd name="connsiteX1" fmla="*/ 86520 w 3143752"/>
                          <a:gd name="connsiteY1" fmla="*/ 0 h 519112"/>
                          <a:gd name="connsiteX2" fmla="*/ 591541 w 3143752"/>
                          <a:gd name="connsiteY2" fmla="*/ 0 h 519112"/>
                          <a:gd name="connsiteX3" fmla="*/ 1185683 w 3143752"/>
                          <a:gd name="connsiteY3" fmla="*/ 0 h 519112"/>
                          <a:gd name="connsiteX4" fmla="*/ 1690704 w 3143752"/>
                          <a:gd name="connsiteY4" fmla="*/ 0 h 519112"/>
                          <a:gd name="connsiteX5" fmla="*/ 2255140 w 3143752"/>
                          <a:gd name="connsiteY5" fmla="*/ 0 h 519112"/>
                          <a:gd name="connsiteX6" fmla="*/ 3057232 w 3143752"/>
                          <a:gd name="connsiteY6" fmla="*/ 0 h 519112"/>
                          <a:gd name="connsiteX7" fmla="*/ 3143752 w 3143752"/>
                          <a:gd name="connsiteY7" fmla="*/ 86520 h 519112"/>
                          <a:gd name="connsiteX8" fmla="*/ 3143752 w 3143752"/>
                          <a:gd name="connsiteY8" fmla="*/ 432592 h 519112"/>
                          <a:gd name="connsiteX9" fmla="*/ 3057232 w 3143752"/>
                          <a:gd name="connsiteY9" fmla="*/ 519112 h 519112"/>
                          <a:gd name="connsiteX10" fmla="*/ 2433382 w 3143752"/>
                          <a:gd name="connsiteY10" fmla="*/ 519112 h 519112"/>
                          <a:gd name="connsiteX11" fmla="*/ 1839240 w 3143752"/>
                          <a:gd name="connsiteY11" fmla="*/ 519112 h 519112"/>
                          <a:gd name="connsiteX12" fmla="*/ 1185683 w 3143752"/>
                          <a:gd name="connsiteY12" fmla="*/ 519112 h 519112"/>
                          <a:gd name="connsiteX13" fmla="*/ 86520 w 3143752"/>
                          <a:gd name="connsiteY13" fmla="*/ 519112 h 519112"/>
                          <a:gd name="connsiteX14" fmla="*/ 0 w 3143752"/>
                          <a:gd name="connsiteY14" fmla="*/ 432592 h 519112"/>
                          <a:gd name="connsiteX15" fmla="*/ 0 w 3143752"/>
                          <a:gd name="connsiteY15" fmla="*/ 86520 h 5191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143752" h="519112" fill="none" extrusionOk="0">
                            <a:moveTo>
                              <a:pt x="0" y="86520"/>
                            </a:moveTo>
                            <a:cubicBezTo>
                              <a:pt x="2471" y="34136"/>
                              <a:pt x="36429" y="-5951"/>
                              <a:pt x="86520" y="0"/>
                            </a:cubicBezTo>
                            <a:cubicBezTo>
                              <a:pt x="203015" y="-10842"/>
                              <a:pt x="461744" y="-22912"/>
                              <a:pt x="591541" y="0"/>
                            </a:cubicBezTo>
                            <a:cubicBezTo>
                              <a:pt x="721338" y="22912"/>
                              <a:pt x="961577" y="26852"/>
                              <a:pt x="1185683" y="0"/>
                            </a:cubicBezTo>
                            <a:cubicBezTo>
                              <a:pt x="1409789" y="-26852"/>
                              <a:pt x="1518557" y="20779"/>
                              <a:pt x="1690704" y="0"/>
                            </a:cubicBezTo>
                            <a:cubicBezTo>
                              <a:pt x="1862851" y="-20779"/>
                              <a:pt x="1987256" y="3896"/>
                              <a:pt x="2255140" y="0"/>
                            </a:cubicBezTo>
                            <a:cubicBezTo>
                              <a:pt x="2523024" y="-3896"/>
                              <a:pt x="2886580" y="-7242"/>
                              <a:pt x="3057232" y="0"/>
                            </a:cubicBezTo>
                            <a:cubicBezTo>
                              <a:pt x="3109346" y="878"/>
                              <a:pt x="3142332" y="40337"/>
                              <a:pt x="3143752" y="86520"/>
                            </a:cubicBezTo>
                            <a:cubicBezTo>
                              <a:pt x="3133819" y="207790"/>
                              <a:pt x="3159823" y="295066"/>
                              <a:pt x="3143752" y="432592"/>
                            </a:cubicBezTo>
                            <a:cubicBezTo>
                              <a:pt x="3143128" y="477366"/>
                              <a:pt x="3105610" y="510838"/>
                              <a:pt x="3057232" y="519112"/>
                            </a:cubicBezTo>
                            <a:cubicBezTo>
                              <a:pt x="2909524" y="510726"/>
                              <a:pt x="2694979" y="540402"/>
                              <a:pt x="2433382" y="519112"/>
                            </a:cubicBezTo>
                            <a:cubicBezTo>
                              <a:pt x="2171785" y="497823"/>
                              <a:pt x="2092776" y="499384"/>
                              <a:pt x="1839240" y="519112"/>
                            </a:cubicBezTo>
                            <a:cubicBezTo>
                              <a:pt x="1585704" y="538840"/>
                              <a:pt x="1358873" y="549156"/>
                              <a:pt x="1185683" y="519112"/>
                            </a:cubicBezTo>
                            <a:cubicBezTo>
                              <a:pt x="1012493" y="489068"/>
                              <a:pt x="381909" y="470623"/>
                              <a:pt x="86520" y="519112"/>
                            </a:cubicBezTo>
                            <a:cubicBezTo>
                              <a:pt x="33790" y="525290"/>
                              <a:pt x="6928" y="485087"/>
                              <a:pt x="0" y="432592"/>
                            </a:cubicBezTo>
                            <a:cubicBezTo>
                              <a:pt x="-4896" y="282262"/>
                              <a:pt x="10921" y="205593"/>
                              <a:pt x="0" y="86520"/>
                            </a:cubicBezTo>
                            <a:close/>
                          </a:path>
                          <a:path w="3143752" h="519112" stroke="0" extrusionOk="0">
                            <a:moveTo>
                              <a:pt x="0" y="86520"/>
                            </a:moveTo>
                            <a:cubicBezTo>
                              <a:pt x="6714" y="40566"/>
                              <a:pt x="43854" y="10663"/>
                              <a:pt x="86520" y="0"/>
                            </a:cubicBezTo>
                            <a:cubicBezTo>
                              <a:pt x="307991" y="-5797"/>
                              <a:pt x="441110" y="17768"/>
                              <a:pt x="740077" y="0"/>
                            </a:cubicBezTo>
                            <a:cubicBezTo>
                              <a:pt x="1039044" y="-17768"/>
                              <a:pt x="1102748" y="13553"/>
                              <a:pt x="1245098" y="0"/>
                            </a:cubicBezTo>
                            <a:cubicBezTo>
                              <a:pt x="1387448" y="-13553"/>
                              <a:pt x="1608187" y="-15587"/>
                              <a:pt x="1868947" y="0"/>
                            </a:cubicBezTo>
                            <a:cubicBezTo>
                              <a:pt x="2129707" y="15587"/>
                              <a:pt x="2208761" y="-24906"/>
                              <a:pt x="2403675" y="0"/>
                            </a:cubicBezTo>
                            <a:cubicBezTo>
                              <a:pt x="2598589" y="24906"/>
                              <a:pt x="2912300" y="5480"/>
                              <a:pt x="3057232" y="0"/>
                            </a:cubicBezTo>
                            <a:cubicBezTo>
                              <a:pt x="3099866" y="-5975"/>
                              <a:pt x="3145734" y="50174"/>
                              <a:pt x="3143752" y="86520"/>
                            </a:cubicBezTo>
                            <a:cubicBezTo>
                              <a:pt x="3137043" y="200092"/>
                              <a:pt x="3149150" y="351622"/>
                              <a:pt x="3143752" y="432592"/>
                            </a:cubicBezTo>
                            <a:cubicBezTo>
                              <a:pt x="3135488" y="483442"/>
                              <a:pt x="3105402" y="529552"/>
                              <a:pt x="3057232" y="519112"/>
                            </a:cubicBezTo>
                            <a:cubicBezTo>
                              <a:pt x="2822701" y="526905"/>
                              <a:pt x="2756660" y="533182"/>
                              <a:pt x="2552211" y="519112"/>
                            </a:cubicBezTo>
                            <a:cubicBezTo>
                              <a:pt x="2347762" y="505042"/>
                              <a:pt x="2124614" y="522827"/>
                              <a:pt x="1898654" y="519112"/>
                            </a:cubicBezTo>
                            <a:cubicBezTo>
                              <a:pt x="1672694" y="515397"/>
                              <a:pt x="1556854" y="497505"/>
                              <a:pt x="1334219" y="519112"/>
                            </a:cubicBezTo>
                            <a:cubicBezTo>
                              <a:pt x="1111585" y="540719"/>
                              <a:pt x="936603" y="537212"/>
                              <a:pt x="710370" y="519112"/>
                            </a:cubicBezTo>
                            <a:cubicBezTo>
                              <a:pt x="484137" y="501012"/>
                              <a:pt x="308417" y="523127"/>
                              <a:pt x="86520" y="519112"/>
                            </a:cubicBezTo>
                            <a:cubicBezTo>
                              <a:pt x="38048" y="517982"/>
                              <a:pt x="-30" y="477374"/>
                              <a:pt x="0" y="432592"/>
                            </a:cubicBezTo>
                            <a:cubicBezTo>
                              <a:pt x="-16083" y="298051"/>
                              <a:pt x="-15242" y="156583"/>
                              <a:pt x="0" y="865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46F551C-C5A5-4EA8-9D97-72B120CB744E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>
            <a:off x="4966694" y="2960174"/>
            <a:ext cx="668135" cy="935870"/>
          </a:xfrm>
          <a:prstGeom prst="curvedConnector2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357DEBC-60C7-425E-B59A-E9987C3368C6}"/>
              </a:ext>
            </a:extLst>
          </p:cNvPr>
          <p:cNvCxnSpPr>
            <a:cxnSpLocks/>
            <a:stCxn id="25" idx="0"/>
            <a:endCxn id="20" idx="1"/>
          </p:cNvCxnSpPr>
          <p:nvPr/>
        </p:nvCxnSpPr>
        <p:spPr>
          <a:xfrm rot="5400000" flipH="1" flipV="1">
            <a:off x="1307674" y="2855258"/>
            <a:ext cx="410352" cy="620184"/>
          </a:xfrm>
          <a:prstGeom prst="curvedConnector2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A43A4D2-0F5D-402B-B9C0-C8DFE7408722}"/>
                  </a:ext>
                </a:extLst>
              </p:cNvPr>
              <p:cNvSpPr/>
              <p:nvPr/>
            </p:nvSpPr>
            <p:spPr>
              <a:xfrm>
                <a:off x="5356034" y="3896044"/>
                <a:ext cx="557589" cy="4056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A43A4D2-0F5D-402B-B9C0-C8DFE74087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034" y="3896044"/>
                <a:ext cx="557589" cy="405624"/>
              </a:xfrm>
              <a:prstGeom prst="rect">
                <a:avLst/>
              </a:prstGeom>
              <a:blipFill>
                <a:blip r:embed="rId4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AA3E05-BC1C-4209-87AE-4C91DA53A77E}"/>
                  </a:ext>
                </a:extLst>
              </p:cNvPr>
              <p:cNvSpPr/>
              <p:nvPr/>
            </p:nvSpPr>
            <p:spPr>
              <a:xfrm>
                <a:off x="934351" y="3370526"/>
                <a:ext cx="536814" cy="4056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0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AA3E05-BC1C-4209-87AE-4C91DA53A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3370526"/>
                <a:ext cx="536814" cy="405688"/>
              </a:xfrm>
              <a:prstGeom prst="rect">
                <a:avLst/>
              </a:prstGeom>
              <a:blipFill>
                <a:blip r:embed="rId5"/>
                <a:stretch>
                  <a:fillRect t="-6061" r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E6814EF-FC69-481E-BC8E-1ACE7832DD67}"/>
                  </a:ext>
                </a:extLst>
              </p:cNvPr>
              <p:cNvSpPr/>
              <p:nvPr/>
            </p:nvSpPr>
            <p:spPr>
              <a:xfrm>
                <a:off x="647830" y="3873394"/>
                <a:ext cx="982257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E6814EF-FC69-481E-BC8E-1ACE7832D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30" y="3873394"/>
                <a:ext cx="98225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8F5716F-F8A7-4DC3-AA5F-AA3F50256697}"/>
              </a:ext>
            </a:extLst>
          </p:cNvPr>
          <p:cNvCxnSpPr>
            <a:cxnSpLocks/>
            <a:stCxn id="21" idx="1"/>
            <a:endCxn id="26" idx="2"/>
          </p:cNvCxnSpPr>
          <p:nvPr/>
        </p:nvCxnSpPr>
        <p:spPr>
          <a:xfrm rot="10800000">
            <a:off x="1138960" y="4181171"/>
            <a:ext cx="683983" cy="761732"/>
          </a:xfrm>
          <a:prstGeom prst="curvedConnector2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F3C5D10A-39FB-4690-B5F4-C9BB376883F7}"/>
              </a:ext>
            </a:extLst>
          </p:cNvPr>
          <p:cNvCxnSpPr>
            <a:cxnSpLocks/>
            <a:stCxn id="24" idx="2"/>
            <a:endCxn id="21" idx="3"/>
          </p:cNvCxnSpPr>
          <p:nvPr/>
        </p:nvCxnSpPr>
        <p:spPr>
          <a:xfrm rot="5400000">
            <a:off x="4980145" y="4288218"/>
            <a:ext cx="641235" cy="668135"/>
          </a:xfrm>
          <a:prstGeom prst="curvedConnector2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BC6F71-F905-4AB0-AFE7-D62CAEBB7E82}"/>
                  </a:ext>
                </a:extLst>
              </p:cNvPr>
              <p:cNvSpPr txBox="1"/>
              <p:nvPr/>
            </p:nvSpPr>
            <p:spPr>
              <a:xfrm>
                <a:off x="2279238" y="1562920"/>
                <a:ext cx="2204771" cy="405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Init: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b="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BC6F71-F905-4AB0-AFE7-D62CAEBB7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238" y="1562920"/>
                <a:ext cx="2204771" cy="405688"/>
              </a:xfrm>
              <a:prstGeom prst="rect">
                <a:avLst/>
              </a:prstGeom>
              <a:blipFill>
                <a:blip r:embed="rId7"/>
                <a:stretch>
                  <a:fillRect l="-3039" t="-8955"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9A0D92-1047-403D-B811-6A63A0100AB9}"/>
                  </a:ext>
                </a:extLst>
              </p:cNvPr>
              <p:cNvSpPr txBox="1"/>
              <p:nvPr/>
            </p:nvSpPr>
            <p:spPr>
              <a:xfrm rot="5400000">
                <a:off x="3002506" y="1967951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9A0D92-1047-403D-B811-6A63A0100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02506" y="1967951"/>
                <a:ext cx="63350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8B9D8C8-B5AA-45E8-BA49-B8CB4309F7D9}"/>
              </a:ext>
            </a:extLst>
          </p:cNvPr>
          <p:cNvSpPr txBox="1"/>
          <p:nvPr/>
        </p:nvSpPr>
        <p:spPr>
          <a:xfrm>
            <a:off x="3650861" y="5435447"/>
            <a:ext cx="160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convergence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1F1B3C-9EC9-402A-B197-A1E0B9869FFD}"/>
                  </a:ext>
                </a:extLst>
              </p:cNvPr>
              <p:cNvSpPr txBox="1"/>
              <p:nvPr/>
            </p:nvSpPr>
            <p:spPr>
              <a:xfrm rot="5400000">
                <a:off x="3002506" y="5342399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1F1B3C-9EC9-402A-B197-A1E0B9869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02506" y="5342399"/>
                <a:ext cx="63350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86EAFA-4807-4E8C-A03C-D19356F3CCB7}"/>
                  </a:ext>
                </a:extLst>
              </p:cNvPr>
              <p:cNvSpPr txBox="1"/>
              <p:nvPr/>
            </p:nvSpPr>
            <p:spPr>
              <a:xfrm>
                <a:off x="2987658" y="5951540"/>
                <a:ext cx="584775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86EAFA-4807-4E8C-A03C-D19356F3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58" y="5951540"/>
                <a:ext cx="584775" cy="374270"/>
              </a:xfrm>
              <a:prstGeom prst="rect">
                <a:avLst/>
              </a:prstGeom>
              <a:blipFill>
                <a:blip r:embed="rId12"/>
                <a:stretch>
                  <a:fillRect l="-1042" t="-4839" r="-39583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438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9519-F3D0-4020-86BF-D4E711CA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282875"/>
            <a:ext cx="9442622" cy="582098"/>
          </a:xfrm>
        </p:spPr>
        <p:txBody>
          <a:bodyPr/>
          <a:lstStyle/>
          <a:p>
            <a:r>
              <a:rPr lang="en-US" dirty="0"/>
              <a:t>Proposed method: PnP-RR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9205-03E4-49F6-9B9C-2E9AD18C99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4298349" cy="519112"/>
          </a:xfrm>
        </p:spPr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0E22-F29A-4F2B-BBDF-A5F61910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E426BD7-683D-409F-BE28-7CAE7D5AB887}"/>
                  </a:ext>
                </a:extLst>
              </p:cNvPr>
              <p:cNvSpPr/>
              <p:nvPr/>
            </p:nvSpPr>
            <p:spPr>
              <a:xfrm>
                <a:off x="1822942" y="2700618"/>
                <a:ext cx="3143752" cy="519112"/>
              </a:xfrm>
              <a:prstGeom prst="roundRect">
                <a:avLst/>
              </a:prstGeom>
              <a:solidFill>
                <a:schemeClr val="accent1">
                  <a:alpha val="10000"/>
                </a:schemeClr>
              </a:solidFill>
              <a:ln w="25400">
                <a:solidFill>
                  <a:schemeClr val="accent1"/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43752"/>
                          <a:gd name="connsiteY0" fmla="*/ 86520 h 519112"/>
                          <a:gd name="connsiteX1" fmla="*/ 86520 w 3143752"/>
                          <a:gd name="connsiteY1" fmla="*/ 0 h 519112"/>
                          <a:gd name="connsiteX2" fmla="*/ 621248 w 3143752"/>
                          <a:gd name="connsiteY2" fmla="*/ 0 h 519112"/>
                          <a:gd name="connsiteX3" fmla="*/ 1215391 w 3143752"/>
                          <a:gd name="connsiteY3" fmla="*/ 0 h 519112"/>
                          <a:gd name="connsiteX4" fmla="*/ 1750119 w 3143752"/>
                          <a:gd name="connsiteY4" fmla="*/ 0 h 519112"/>
                          <a:gd name="connsiteX5" fmla="*/ 2344261 w 3143752"/>
                          <a:gd name="connsiteY5" fmla="*/ 0 h 519112"/>
                          <a:gd name="connsiteX6" fmla="*/ 3057232 w 3143752"/>
                          <a:gd name="connsiteY6" fmla="*/ 0 h 519112"/>
                          <a:gd name="connsiteX7" fmla="*/ 3143752 w 3143752"/>
                          <a:gd name="connsiteY7" fmla="*/ 86520 h 519112"/>
                          <a:gd name="connsiteX8" fmla="*/ 3143752 w 3143752"/>
                          <a:gd name="connsiteY8" fmla="*/ 432592 h 519112"/>
                          <a:gd name="connsiteX9" fmla="*/ 3057232 w 3143752"/>
                          <a:gd name="connsiteY9" fmla="*/ 519112 h 519112"/>
                          <a:gd name="connsiteX10" fmla="*/ 2492797 w 3143752"/>
                          <a:gd name="connsiteY10" fmla="*/ 519112 h 519112"/>
                          <a:gd name="connsiteX11" fmla="*/ 1987776 w 3143752"/>
                          <a:gd name="connsiteY11" fmla="*/ 519112 h 519112"/>
                          <a:gd name="connsiteX12" fmla="*/ 1363926 w 3143752"/>
                          <a:gd name="connsiteY12" fmla="*/ 519112 h 519112"/>
                          <a:gd name="connsiteX13" fmla="*/ 829198 w 3143752"/>
                          <a:gd name="connsiteY13" fmla="*/ 519112 h 519112"/>
                          <a:gd name="connsiteX14" fmla="*/ 86520 w 3143752"/>
                          <a:gd name="connsiteY14" fmla="*/ 519112 h 519112"/>
                          <a:gd name="connsiteX15" fmla="*/ 0 w 3143752"/>
                          <a:gd name="connsiteY15" fmla="*/ 432592 h 519112"/>
                          <a:gd name="connsiteX16" fmla="*/ 0 w 3143752"/>
                          <a:gd name="connsiteY16" fmla="*/ 86520 h 5191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143752" h="519112" fill="none" extrusionOk="0">
                            <a:moveTo>
                              <a:pt x="0" y="86520"/>
                            </a:moveTo>
                            <a:cubicBezTo>
                              <a:pt x="-5459" y="48497"/>
                              <a:pt x="44816" y="4518"/>
                              <a:pt x="86520" y="0"/>
                            </a:cubicBezTo>
                            <a:cubicBezTo>
                              <a:pt x="345278" y="-21805"/>
                              <a:pt x="493009" y="15661"/>
                              <a:pt x="621248" y="0"/>
                            </a:cubicBezTo>
                            <a:cubicBezTo>
                              <a:pt x="749487" y="-15661"/>
                              <a:pt x="1037000" y="14989"/>
                              <a:pt x="1215391" y="0"/>
                            </a:cubicBezTo>
                            <a:cubicBezTo>
                              <a:pt x="1393782" y="-14989"/>
                              <a:pt x="1524592" y="-13670"/>
                              <a:pt x="1750119" y="0"/>
                            </a:cubicBezTo>
                            <a:cubicBezTo>
                              <a:pt x="1975646" y="13670"/>
                              <a:pt x="2209157" y="1402"/>
                              <a:pt x="2344261" y="0"/>
                            </a:cubicBezTo>
                            <a:cubicBezTo>
                              <a:pt x="2479365" y="-1402"/>
                              <a:pt x="2899496" y="3786"/>
                              <a:pt x="3057232" y="0"/>
                            </a:cubicBezTo>
                            <a:cubicBezTo>
                              <a:pt x="3106712" y="-5216"/>
                              <a:pt x="3146472" y="41677"/>
                              <a:pt x="3143752" y="86520"/>
                            </a:cubicBezTo>
                            <a:cubicBezTo>
                              <a:pt x="3150517" y="219031"/>
                              <a:pt x="3128971" y="345981"/>
                              <a:pt x="3143752" y="432592"/>
                            </a:cubicBezTo>
                            <a:cubicBezTo>
                              <a:pt x="3143689" y="479068"/>
                              <a:pt x="3108500" y="521307"/>
                              <a:pt x="3057232" y="519112"/>
                            </a:cubicBezTo>
                            <a:cubicBezTo>
                              <a:pt x="2924526" y="534481"/>
                              <a:pt x="2656418" y="523979"/>
                              <a:pt x="2492797" y="519112"/>
                            </a:cubicBezTo>
                            <a:cubicBezTo>
                              <a:pt x="2329176" y="514245"/>
                              <a:pt x="2128557" y="517268"/>
                              <a:pt x="1987776" y="519112"/>
                            </a:cubicBezTo>
                            <a:cubicBezTo>
                              <a:pt x="1846995" y="520956"/>
                              <a:pt x="1499119" y="513926"/>
                              <a:pt x="1363926" y="519112"/>
                            </a:cubicBezTo>
                            <a:cubicBezTo>
                              <a:pt x="1228733" y="524299"/>
                              <a:pt x="940769" y="500613"/>
                              <a:pt x="829198" y="519112"/>
                            </a:cubicBezTo>
                            <a:cubicBezTo>
                              <a:pt x="717627" y="537611"/>
                              <a:pt x="336053" y="545508"/>
                              <a:pt x="86520" y="519112"/>
                            </a:cubicBezTo>
                            <a:cubicBezTo>
                              <a:pt x="39867" y="514176"/>
                              <a:pt x="-11000" y="480022"/>
                              <a:pt x="0" y="432592"/>
                            </a:cubicBezTo>
                            <a:cubicBezTo>
                              <a:pt x="14264" y="354795"/>
                              <a:pt x="7469" y="233366"/>
                              <a:pt x="0" y="86520"/>
                            </a:cubicBezTo>
                            <a:close/>
                          </a:path>
                          <a:path w="3143752" h="519112" stroke="0" extrusionOk="0">
                            <a:moveTo>
                              <a:pt x="0" y="86520"/>
                            </a:moveTo>
                            <a:cubicBezTo>
                              <a:pt x="-8017" y="33791"/>
                              <a:pt x="33931" y="1804"/>
                              <a:pt x="86520" y="0"/>
                            </a:cubicBezTo>
                            <a:cubicBezTo>
                              <a:pt x="263236" y="-29898"/>
                              <a:pt x="553037" y="-9629"/>
                              <a:pt x="740077" y="0"/>
                            </a:cubicBezTo>
                            <a:cubicBezTo>
                              <a:pt x="927117" y="9629"/>
                              <a:pt x="1055472" y="24001"/>
                              <a:pt x="1304512" y="0"/>
                            </a:cubicBezTo>
                            <a:cubicBezTo>
                              <a:pt x="1553552" y="-24001"/>
                              <a:pt x="1674009" y="-1951"/>
                              <a:pt x="1839240" y="0"/>
                            </a:cubicBezTo>
                            <a:cubicBezTo>
                              <a:pt x="2004471" y="1951"/>
                              <a:pt x="2239198" y="-14256"/>
                              <a:pt x="2463090" y="0"/>
                            </a:cubicBezTo>
                            <a:cubicBezTo>
                              <a:pt x="2686982" y="14256"/>
                              <a:pt x="2842466" y="-14805"/>
                              <a:pt x="3057232" y="0"/>
                            </a:cubicBezTo>
                            <a:cubicBezTo>
                              <a:pt x="3109255" y="-6899"/>
                              <a:pt x="3138244" y="43576"/>
                              <a:pt x="3143752" y="86520"/>
                            </a:cubicBezTo>
                            <a:cubicBezTo>
                              <a:pt x="3139004" y="251283"/>
                              <a:pt x="3158407" y="264551"/>
                              <a:pt x="3143752" y="432592"/>
                            </a:cubicBezTo>
                            <a:cubicBezTo>
                              <a:pt x="3152360" y="482446"/>
                              <a:pt x="3102583" y="518719"/>
                              <a:pt x="3057232" y="519112"/>
                            </a:cubicBezTo>
                            <a:cubicBezTo>
                              <a:pt x="2842569" y="492753"/>
                              <a:pt x="2685470" y="541366"/>
                              <a:pt x="2463090" y="519112"/>
                            </a:cubicBezTo>
                            <a:cubicBezTo>
                              <a:pt x="2240710" y="496858"/>
                              <a:pt x="2067209" y="503737"/>
                              <a:pt x="1898654" y="519112"/>
                            </a:cubicBezTo>
                            <a:cubicBezTo>
                              <a:pt x="1730099" y="534487"/>
                              <a:pt x="1383514" y="528477"/>
                              <a:pt x="1245098" y="519112"/>
                            </a:cubicBezTo>
                            <a:cubicBezTo>
                              <a:pt x="1106682" y="509747"/>
                              <a:pt x="841411" y="538084"/>
                              <a:pt x="591541" y="519112"/>
                            </a:cubicBezTo>
                            <a:cubicBezTo>
                              <a:pt x="341671" y="500140"/>
                              <a:pt x="334235" y="495416"/>
                              <a:pt x="86520" y="519112"/>
                            </a:cubicBezTo>
                            <a:cubicBezTo>
                              <a:pt x="31259" y="512067"/>
                              <a:pt x="-2834" y="476140"/>
                              <a:pt x="0" y="432592"/>
                            </a:cubicBezTo>
                            <a:cubicBezTo>
                              <a:pt x="-16652" y="289131"/>
                              <a:pt x="14142" y="207170"/>
                              <a:pt x="0" y="865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 dirty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registe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000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E426BD7-683D-409F-BE28-7CAE7D5AB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942" y="2700618"/>
                <a:ext cx="3143752" cy="51911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43752"/>
                          <a:gd name="connsiteY0" fmla="*/ 86520 h 519112"/>
                          <a:gd name="connsiteX1" fmla="*/ 86520 w 3143752"/>
                          <a:gd name="connsiteY1" fmla="*/ 0 h 519112"/>
                          <a:gd name="connsiteX2" fmla="*/ 621248 w 3143752"/>
                          <a:gd name="connsiteY2" fmla="*/ 0 h 519112"/>
                          <a:gd name="connsiteX3" fmla="*/ 1215391 w 3143752"/>
                          <a:gd name="connsiteY3" fmla="*/ 0 h 519112"/>
                          <a:gd name="connsiteX4" fmla="*/ 1750119 w 3143752"/>
                          <a:gd name="connsiteY4" fmla="*/ 0 h 519112"/>
                          <a:gd name="connsiteX5" fmla="*/ 2344261 w 3143752"/>
                          <a:gd name="connsiteY5" fmla="*/ 0 h 519112"/>
                          <a:gd name="connsiteX6" fmla="*/ 3057232 w 3143752"/>
                          <a:gd name="connsiteY6" fmla="*/ 0 h 519112"/>
                          <a:gd name="connsiteX7" fmla="*/ 3143752 w 3143752"/>
                          <a:gd name="connsiteY7" fmla="*/ 86520 h 519112"/>
                          <a:gd name="connsiteX8" fmla="*/ 3143752 w 3143752"/>
                          <a:gd name="connsiteY8" fmla="*/ 432592 h 519112"/>
                          <a:gd name="connsiteX9" fmla="*/ 3057232 w 3143752"/>
                          <a:gd name="connsiteY9" fmla="*/ 519112 h 519112"/>
                          <a:gd name="connsiteX10" fmla="*/ 2492797 w 3143752"/>
                          <a:gd name="connsiteY10" fmla="*/ 519112 h 519112"/>
                          <a:gd name="connsiteX11" fmla="*/ 1987776 w 3143752"/>
                          <a:gd name="connsiteY11" fmla="*/ 519112 h 519112"/>
                          <a:gd name="connsiteX12" fmla="*/ 1363926 w 3143752"/>
                          <a:gd name="connsiteY12" fmla="*/ 519112 h 519112"/>
                          <a:gd name="connsiteX13" fmla="*/ 829198 w 3143752"/>
                          <a:gd name="connsiteY13" fmla="*/ 519112 h 519112"/>
                          <a:gd name="connsiteX14" fmla="*/ 86520 w 3143752"/>
                          <a:gd name="connsiteY14" fmla="*/ 519112 h 519112"/>
                          <a:gd name="connsiteX15" fmla="*/ 0 w 3143752"/>
                          <a:gd name="connsiteY15" fmla="*/ 432592 h 519112"/>
                          <a:gd name="connsiteX16" fmla="*/ 0 w 3143752"/>
                          <a:gd name="connsiteY16" fmla="*/ 86520 h 5191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143752" h="519112" fill="none" extrusionOk="0">
                            <a:moveTo>
                              <a:pt x="0" y="86520"/>
                            </a:moveTo>
                            <a:cubicBezTo>
                              <a:pt x="-5459" y="48497"/>
                              <a:pt x="44816" y="4518"/>
                              <a:pt x="86520" y="0"/>
                            </a:cubicBezTo>
                            <a:cubicBezTo>
                              <a:pt x="345278" y="-21805"/>
                              <a:pt x="493009" y="15661"/>
                              <a:pt x="621248" y="0"/>
                            </a:cubicBezTo>
                            <a:cubicBezTo>
                              <a:pt x="749487" y="-15661"/>
                              <a:pt x="1037000" y="14989"/>
                              <a:pt x="1215391" y="0"/>
                            </a:cubicBezTo>
                            <a:cubicBezTo>
                              <a:pt x="1393782" y="-14989"/>
                              <a:pt x="1524592" y="-13670"/>
                              <a:pt x="1750119" y="0"/>
                            </a:cubicBezTo>
                            <a:cubicBezTo>
                              <a:pt x="1975646" y="13670"/>
                              <a:pt x="2209157" y="1402"/>
                              <a:pt x="2344261" y="0"/>
                            </a:cubicBezTo>
                            <a:cubicBezTo>
                              <a:pt x="2479365" y="-1402"/>
                              <a:pt x="2899496" y="3786"/>
                              <a:pt x="3057232" y="0"/>
                            </a:cubicBezTo>
                            <a:cubicBezTo>
                              <a:pt x="3106712" y="-5216"/>
                              <a:pt x="3146472" y="41677"/>
                              <a:pt x="3143752" y="86520"/>
                            </a:cubicBezTo>
                            <a:cubicBezTo>
                              <a:pt x="3150517" y="219031"/>
                              <a:pt x="3128971" y="345981"/>
                              <a:pt x="3143752" y="432592"/>
                            </a:cubicBezTo>
                            <a:cubicBezTo>
                              <a:pt x="3143689" y="479068"/>
                              <a:pt x="3108500" y="521307"/>
                              <a:pt x="3057232" y="519112"/>
                            </a:cubicBezTo>
                            <a:cubicBezTo>
                              <a:pt x="2924526" y="534481"/>
                              <a:pt x="2656418" y="523979"/>
                              <a:pt x="2492797" y="519112"/>
                            </a:cubicBezTo>
                            <a:cubicBezTo>
                              <a:pt x="2329176" y="514245"/>
                              <a:pt x="2128557" y="517268"/>
                              <a:pt x="1987776" y="519112"/>
                            </a:cubicBezTo>
                            <a:cubicBezTo>
                              <a:pt x="1846995" y="520956"/>
                              <a:pt x="1499119" y="513926"/>
                              <a:pt x="1363926" y="519112"/>
                            </a:cubicBezTo>
                            <a:cubicBezTo>
                              <a:pt x="1228733" y="524299"/>
                              <a:pt x="940769" y="500613"/>
                              <a:pt x="829198" y="519112"/>
                            </a:cubicBezTo>
                            <a:cubicBezTo>
                              <a:pt x="717627" y="537611"/>
                              <a:pt x="336053" y="545508"/>
                              <a:pt x="86520" y="519112"/>
                            </a:cubicBezTo>
                            <a:cubicBezTo>
                              <a:pt x="39867" y="514176"/>
                              <a:pt x="-11000" y="480022"/>
                              <a:pt x="0" y="432592"/>
                            </a:cubicBezTo>
                            <a:cubicBezTo>
                              <a:pt x="14264" y="354795"/>
                              <a:pt x="7469" y="233366"/>
                              <a:pt x="0" y="86520"/>
                            </a:cubicBezTo>
                            <a:close/>
                          </a:path>
                          <a:path w="3143752" h="519112" stroke="0" extrusionOk="0">
                            <a:moveTo>
                              <a:pt x="0" y="86520"/>
                            </a:moveTo>
                            <a:cubicBezTo>
                              <a:pt x="-8017" y="33791"/>
                              <a:pt x="33931" y="1804"/>
                              <a:pt x="86520" y="0"/>
                            </a:cubicBezTo>
                            <a:cubicBezTo>
                              <a:pt x="263236" y="-29898"/>
                              <a:pt x="553037" y="-9629"/>
                              <a:pt x="740077" y="0"/>
                            </a:cubicBezTo>
                            <a:cubicBezTo>
                              <a:pt x="927117" y="9629"/>
                              <a:pt x="1055472" y="24001"/>
                              <a:pt x="1304512" y="0"/>
                            </a:cubicBezTo>
                            <a:cubicBezTo>
                              <a:pt x="1553552" y="-24001"/>
                              <a:pt x="1674009" y="-1951"/>
                              <a:pt x="1839240" y="0"/>
                            </a:cubicBezTo>
                            <a:cubicBezTo>
                              <a:pt x="2004471" y="1951"/>
                              <a:pt x="2239198" y="-14256"/>
                              <a:pt x="2463090" y="0"/>
                            </a:cubicBezTo>
                            <a:cubicBezTo>
                              <a:pt x="2686982" y="14256"/>
                              <a:pt x="2842466" y="-14805"/>
                              <a:pt x="3057232" y="0"/>
                            </a:cubicBezTo>
                            <a:cubicBezTo>
                              <a:pt x="3109255" y="-6899"/>
                              <a:pt x="3138244" y="43576"/>
                              <a:pt x="3143752" y="86520"/>
                            </a:cubicBezTo>
                            <a:cubicBezTo>
                              <a:pt x="3139004" y="251283"/>
                              <a:pt x="3158407" y="264551"/>
                              <a:pt x="3143752" y="432592"/>
                            </a:cubicBezTo>
                            <a:cubicBezTo>
                              <a:pt x="3152360" y="482446"/>
                              <a:pt x="3102583" y="518719"/>
                              <a:pt x="3057232" y="519112"/>
                            </a:cubicBezTo>
                            <a:cubicBezTo>
                              <a:pt x="2842569" y="492753"/>
                              <a:pt x="2685470" y="541366"/>
                              <a:pt x="2463090" y="519112"/>
                            </a:cubicBezTo>
                            <a:cubicBezTo>
                              <a:pt x="2240710" y="496858"/>
                              <a:pt x="2067209" y="503737"/>
                              <a:pt x="1898654" y="519112"/>
                            </a:cubicBezTo>
                            <a:cubicBezTo>
                              <a:pt x="1730099" y="534487"/>
                              <a:pt x="1383514" y="528477"/>
                              <a:pt x="1245098" y="519112"/>
                            </a:cubicBezTo>
                            <a:cubicBezTo>
                              <a:pt x="1106682" y="509747"/>
                              <a:pt x="841411" y="538084"/>
                              <a:pt x="591541" y="519112"/>
                            </a:cubicBezTo>
                            <a:cubicBezTo>
                              <a:pt x="341671" y="500140"/>
                              <a:pt x="334235" y="495416"/>
                              <a:pt x="86520" y="519112"/>
                            </a:cubicBezTo>
                            <a:cubicBezTo>
                              <a:pt x="31259" y="512067"/>
                              <a:pt x="-2834" y="476140"/>
                              <a:pt x="0" y="432592"/>
                            </a:cubicBezTo>
                            <a:cubicBezTo>
                              <a:pt x="-16652" y="289131"/>
                              <a:pt x="14142" y="207170"/>
                              <a:pt x="0" y="865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0D043DB-F808-48EA-A749-525B79F8E822}"/>
                  </a:ext>
                </a:extLst>
              </p:cNvPr>
              <p:cNvSpPr/>
              <p:nvPr/>
            </p:nvSpPr>
            <p:spPr>
              <a:xfrm>
                <a:off x="1822942" y="4683347"/>
                <a:ext cx="3143752" cy="519112"/>
              </a:xfrm>
              <a:prstGeom prst="roundRect">
                <a:avLst/>
              </a:prstGeom>
              <a:solidFill>
                <a:schemeClr val="accent1">
                  <a:alpha val="10000"/>
                </a:schemeClr>
              </a:solidFill>
              <a:ln w="25400">
                <a:solidFill>
                  <a:schemeClr val="accent1"/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852854689">
                      <a:custGeom>
                        <a:avLst/>
                        <a:gdLst>
                          <a:gd name="connsiteX0" fmla="*/ 0 w 3143752"/>
                          <a:gd name="connsiteY0" fmla="*/ 86520 h 519112"/>
                          <a:gd name="connsiteX1" fmla="*/ 86520 w 3143752"/>
                          <a:gd name="connsiteY1" fmla="*/ 0 h 519112"/>
                          <a:gd name="connsiteX2" fmla="*/ 591541 w 3143752"/>
                          <a:gd name="connsiteY2" fmla="*/ 0 h 519112"/>
                          <a:gd name="connsiteX3" fmla="*/ 1185683 w 3143752"/>
                          <a:gd name="connsiteY3" fmla="*/ 0 h 519112"/>
                          <a:gd name="connsiteX4" fmla="*/ 1690704 w 3143752"/>
                          <a:gd name="connsiteY4" fmla="*/ 0 h 519112"/>
                          <a:gd name="connsiteX5" fmla="*/ 2255140 w 3143752"/>
                          <a:gd name="connsiteY5" fmla="*/ 0 h 519112"/>
                          <a:gd name="connsiteX6" fmla="*/ 3057232 w 3143752"/>
                          <a:gd name="connsiteY6" fmla="*/ 0 h 519112"/>
                          <a:gd name="connsiteX7" fmla="*/ 3143752 w 3143752"/>
                          <a:gd name="connsiteY7" fmla="*/ 86520 h 519112"/>
                          <a:gd name="connsiteX8" fmla="*/ 3143752 w 3143752"/>
                          <a:gd name="connsiteY8" fmla="*/ 432592 h 519112"/>
                          <a:gd name="connsiteX9" fmla="*/ 3057232 w 3143752"/>
                          <a:gd name="connsiteY9" fmla="*/ 519112 h 519112"/>
                          <a:gd name="connsiteX10" fmla="*/ 2433382 w 3143752"/>
                          <a:gd name="connsiteY10" fmla="*/ 519112 h 519112"/>
                          <a:gd name="connsiteX11" fmla="*/ 1839240 w 3143752"/>
                          <a:gd name="connsiteY11" fmla="*/ 519112 h 519112"/>
                          <a:gd name="connsiteX12" fmla="*/ 1185683 w 3143752"/>
                          <a:gd name="connsiteY12" fmla="*/ 519112 h 519112"/>
                          <a:gd name="connsiteX13" fmla="*/ 86520 w 3143752"/>
                          <a:gd name="connsiteY13" fmla="*/ 519112 h 519112"/>
                          <a:gd name="connsiteX14" fmla="*/ 0 w 3143752"/>
                          <a:gd name="connsiteY14" fmla="*/ 432592 h 519112"/>
                          <a:gd name="connsiteX15" fmla="*/ 0 w 3143752"/>
                          <a:gd name="connsiteY15" fmla="*/ 86520 h 5191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143752" h="519112" fill="none" extrusionOk="0">
                            <a:moveTo>
                              <a:pt x="0" y="86520"/>
                            </a:moveTo>
                            <a:cubicBezTo>
                              <a:pt x="2471" y="34136"/>
                              <a:pt x="36429" y="-5951"/>
                              <a:pt x="86520" y="0"/>
                            </a:cubicBezTo>
                            <a:cubicBezTo>
                              <a:pt x="203015" y="-10842"/>
                              <a:pt x="461744" y="-22912"/>
                              <a:pt x="591541" y="0"/>
                            </a:cubicBezTo>
                            <a:cubicBezTo>
                              <a:pt x="721338" y="22912"/>
                              <a:pt x="961577" y="26852"/>
                              <a:pt x="1185683" y="0"/>
                            </a:cubicBezTo>
                            <a:cubicBezTo>
                              <a:pt x="1409789" y="-26852"/>
                              <a:pt x="1518557" y="20779"/>
                              <a:pt x="1690704" y="0"/>
                            </a:cubicBezTo>
                            <a:cubicBezTo>
                              <a:pt x="1862851" y="-20779"/>
                              <a:pt x="1987256" y="3896"/>
                              <a:pt x="2255140" y="0"/>
                            </a:cubicBezTo>
                            <a:cubicBezTo>
                              <a:pt x="2523024" y="-3896"/>
                              <a:pt x="2886580" y="-7242"/>
                              <a:pt x="3057232" y="0"/>
                            </a:cubicBezTo>
                            <a:cubicBezTo>
                              <a:pt x="3109346" y="878"/>
                              <a:pt x="3142332" y="40337"/>
                              <a:pt x="3143752" y="86520"/>
                            </a:cubicBezTo>
                            <a:cubicBezTo>
                              <a:pt x="3133819" y="207790"/>
                              <a:pt x="3159823" y="295066"/>
                              <a:pt x="3143752" y="432592"/>
                            </a:cubicBezTo>
                            <a:cubicBezTo>
                              <a:pt x="3143128" y="477366"/>
                              <a:pt x="3105610" y="510838"/>
                              <a:pt x="3057232" y="519112"/>
                            </a:cubicBezTo>
                            <a:cubicBezTo>
                              <a:pt x="2909524" y="510726"/>
                              <a:pt x="2694979" y="540402"/>
                              <a:pt x="2433382" y="519112"/>
                            </a:cubicBezTo>
                            <a:cubicBezTo>
                              <a:pt x="2171785" y="497823"/>
                              <a:pt x="2092776" y="499384"/>
                              <a:pt x="1839240" y="519112"/>
                            </a:cubicBezTo>
                            <a:cubicBezTo>
                              <a:pt x="1585704" y="538840"/>
                              <a:pt x="1358873" y="549156"/>
                              <a:pt x="1185683" y="519112"/>
                            </a:cubicBezTo>
                            <a:cubicBezTo>
                              <a:pt x="1012493" y="489068"/>
                              <a:pt x="381909" y="470623"/>
                              <a:pt x="86520" y="519112"/>
                            </a:cubicBezTo>
                            <a:cubicBezTo>
                              <a:pt x="33790" y="525290"/>
                              <a:pt x="6928" y="485087"/>
                              <a:pt x="0" y="432592"/>
                            </a:cubicBezTo>
                            <a:cubicBezTo>
                              <a:pt x="-4896" y="282262"/>
                              <a:pt x="10921" y="205593"/>
                              <a:pt x="0" y="86520"/>
                            </a:cubicBezTo>
                            <a:close/>
                          </a:path>
                          <a:path w="3143752" h="519112" stroke="0" extrusionOk="0">
                            <a:moveTo>
                              <a:pt x="0" y="86520"/>
                            </a:moveTo>
                            <a:cubicBezTo>
                              <a:pt x="6714" y="40566"/>
                              <a:pt x="43854" y="10663"/>
                              <a:pt x="86520" y="0"/>
                            </a:cubicBezTo>
                            <a:cubicBezTo>
                              <a:pt x="307991" y="-5797"/>
                              <a:pt x="441110" y="17768"/>
                              <a:pt x="740077" y="0"/>
                            </a:cubicBezTo>
                            <a:cubicBezTo>
                              <a:pt x="1039044" y="-17768"/>
                              <a:pt x="1102748" y="13553"/>
                              <a:pt x="1245098" y="0"/>
                            </a:cubicBezTo>
                            <a:cubicBezTo>
                              <a:pt x="1387448" y="-13553"/>
                              <a:pt x="1608187" y="-15587"/>
                              <a:pt x="1868947" y="0"/>
                            </a:cubicBezTo>
                            <a:cubicBezTo>
                              <a:pt x="2129707" y="15587"/>
                              <a:pt x="2208761" y="-24906"/>
                              <a:pt x="2403675" y="0"/>
                            </a:cubicBezTo>
                            <a:cubicBezTo>
                              <a:pt x="2598589" y="24906"/>
                              <a:pt x="2912300" y="5480"/>
                              <a:pt x="3057232" y="0"/>
                            </a:cubicBezTo>
                            <a:cubicBezTo>
                              <a:pt x="3099866" y="-5975"/>
                              <a:pt x="3145734" y="50174"/>
                              <a:pt x="3143752" y="86520"/>
                            </a:cubicBezTo>
                            <a:cubicBezTo>
                              <a:pt x="3137043" y="200092"/>
                              <a:pt x="3149150" y="351622"/>
                              <a:pt x="3143752" y="432592"/>
                            </a:cubicBezTo>
                            <a:cubicBezTo>
                              <a:pt x="3135488" y="483442"/>
                              <a:pt x="3105402" y="529552"/>
                              <a:pt x="3057232" y="519112"/>
                            </a:cubicBezTo>
                            <a:cubicBezTo>
                              <a:pt x="2822701" y="526905"/>
                              <a:pt x="2756660" y="533182"/>
                              <a:pt x="2552211" y="519112"/>
                            </a:cubicBezTo>
                            <a:cubicBezTo>
                              <a:pt x="2347762" y="505042"/>
                              <a:pt x="2124614" y="522827"/>
                              <a:pt x="1898654" y="519112"/>
                            </a:cubicBezTo>
                            <a:cubicBezTo>
                              <a:pt x="1672694" y="515397"/>
                              <a:pt x="1556854" y="497505"/>
                              <a:pt x="1334219" y="519112"/>
                            </a:cubicBezTo>
                            <a:cubicBezTo>
                              <a:pt x="1111585" y="540719"/>
                              <a:pt x="936603" y="537212"/>
                              <a:pt x="710370" y="519112"/>
                            </a:cubicBezTo>
                            <a:cubicBezTo>
                              <a:pt x="484137" y="501012"/>
                              <a:pt x="308417" y="523127"/>
                              <a:pt x="86520" y="519112"/>
                            </a:cubicBezTo>
                            <a:cubicBezTo>
                              <a:pt x="38048" y="517982"/>
                              <a:pt x="-30" y="477374"/>
                              <a:pt x="0" y="432592"/>
                            </a:cubicBezTo>
                            <a:cubicBezTo>
                              <a:pt x="-16083" y="298051"/>
                              <a:pt x="-15242" y="156583"/>
                              <a:pt x="0" y="865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denois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0D043DB-F808-48EA-A749-525B79F8E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942" y="4683347"/>
                <a:ext cx="3143752" cy="51911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accent1"/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852854689">
                      <a:custGeom>
                        <a:avLst/>
                        <a:gdLst>
                          <a:gd name="connsiteX0" fmla="*/ 0 w 3143752"/>
                          <a:gd name="connsiteY0" fmla="*/ 86520 h 519112"/>
                          <a:gd name="connsiteX1" fmla="*/ 86520 w 3143752"/>
                          <a:gd name="connsiteY1" fmla="*/ 0 h 519112"/>
                          <a:gd name="connsiteX2" fmla="*/ 591541 w 3143752"/>
                          <a:gd name="connsiteY2" fmla="*/ 0 h 519112"/>
                          <a:gd name="connsiteX3" fmla="*/ 1185683 w 3143752"/>
                          <a:gd name="connsiteY3" fmla="*/ 0 h 519112"/>
                          <a:gd name="connsiteX4" fmla="*/ 1690704 w 3143752"/>
                          <a:gd name="connsiteY4" fmla="*/ 0 h 519112"/>
                          <a:gd name="connsiteX5" fmla="*/ 2255140 w 3143752"/>
                          <a:gd name="connsiteY5" fmla="*/ 0 h 519112"/>
                          <a:gd name="connsiteX6" fmla="*/ 3057232 w 3143752"/>
                          <a:gd name="connsiteY6" fmla="*/ 0 h 519112"/>
                          <a:gd name="connsiteX7" fmla="*/ 3143752 w 3143752"/>
                          <a:gd name="connsiteY7" fmla="*/ 86520 h 519112"/>
                          <a:gd name="connsiteX8" fmla="*/ 3143752 w 3143752"/>
                          <a:gd name="connsiteY8" fmla="*/ 432592 h 519112"/>
                          <a:gd name="connsiteX9" fmla="*/ 3057232 w 3143752"/>
                          <a:gd name="connsiteY9" fmla="*/ 519112 h 519112"/>
                          <a:gd name="connsiteX10" fmla="*/ 2433382 w 3143752"/>
                          <a:gd name="connsiteY10" fmla="*/ 519112 h 519112"/>
                          <a:gd name="connsiteX11" fmla="*/ 1839240 w 3143752"/>
                          <a:gd name="connsiteY11" fmla="*/ 519112 h 519112"/>
                          <a:gd name="connsiteX12" fmla="*/ 1185683 w 3143752"/>
                          <a:gd name="connsiteY12" fmla="*/ 519112 h 519112"/>
                          <a:gd name="connsiteX13" fmla="*/ 86520 w 3143752"/>
                          <a:gd name="connsiteY13" fmla="*/ 519112 h 519112"/>
                          <a:gd name="connsiteX14" fmla="*/ 0 w 3143752"/>
                          <a:gd name="connsiteY14" fmla="*/ 432592 h 519112"/>
                          <a:gd name="connsiteX15" fmla="*/ 0 w 3143752"/>
                          <a:gd name="connsiteY15" fmla="*/ 86520 h 5191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143752" h="519112" fill="none" extrusionOk="0">
                            <a:moveTo>
                              <a:pt x="0" y="86520"/>
                            </a:moveTo>
                            <a:cubicBezTo>
                              <a:pt x="2471" y="34136"/>
                              <a:pt x="36429" y="-5951"/>
                              <a:pt x="86520" y="0"/>
                            </a:cubicBezTo>
                            <a:cubicBezTo>
                              <a:pt x="203015" y="-10842"/>
                              <a:pt x="461744" y="-22912"/>
                              <a:pt x="591541" y="0"/>
                            </a:cubicBezTo>
                            <a:cubicBezTo>
                              <a:pt x="721338" y="22912"/>
                              <a:pt x="961577" y="26852"/>
                              <a:pt x="1185683" y="0"/>
                            </a:cubicBezTo>
                            <a:cubicBezTo>
                              <a:pt x="1409789" y="-26852"/>
                              <a:pt x="1518557" y="20779"/>
                              <a:pt x="1690704" y="0"/>
                            </a:cubicBezTo>
                            <a:cubicBezTo>
                              <a:pt x="1862851" y="-20779"/>
                              <a:pt x="1987256" y="3896"/>
                              <a:pt x="2255140" y="0"/>
                            </a:cubicBezTo>
                            <a:cubicBezTo>
                              <a:pt x="2523024" y="-3896"/>
                              <a:pt x="2886580" y="-7242"/>
                              <a:pt x="3057232" y="0"/>
                            </a:cubicBezTo>
                            <a:cubicBezTo>
                              <a:pt x="3109346" y="878"/>
                              <a:pt x="3142332" y="40337"/>
                              <a:pt x="3143752" y="86520"/>
                            </a:cubicBezTo>
                            <a:cubicBezTo>
                              <a:pt x="3133819" y="207790"/>
                              <a:pt x="3159823" y="295066"/>
                              <a:pt x="3143752" y="432592"/>
                            </a:cubicBezTo>
                            <a:cubicBezTo>
                              <a:pt x="3143128" y="477366"/>
                              <a:pt x="3105610" y="510838"/>
                              <a:pt x="3057232" y="519112"/>
                            </a:cubicBezTo>
                            <a:cubicBezTo>
                              <a:pt x="2909524" y="510726"/>
                              <a:pt x="2694979" y="540402"/>
                              <a:pt x="2433382" y="519112"/>
                            </a:cubicBezTo>
                            <a:cubicBezTo>
                              <a:pt x="2171785" y="497823"/>
                              <a:pt x="2092776" y="499384"/>
                              <a:pt x="1839240" y="519112"/>
                            </a:cubicBezTo>
                            <a:cubicBezTo>
                              <a:pt x="1585704" y="538840"/>
                              <a:pt x="1358873" y="549156"/>
                              <a:pt x="1185683" y="519112"/>
                            </a:cubicBezTo>
                            <a:cubicBezTo>
                              <a:pt x="1012493" y="489068"/>
                              <a:pt x="381909" y="470623"/>
                              <a:pt x="86520" y="519112"/>
                            </a:cubicBezTo>
                            <a:cubicBezTo>
                              <a:pt x="33790" y="525290"/>
                              <a:pt x="6928" y="485087"/>
                              <a:pt x="0" y="432592"/>
                            </a:cubicBezTo>
                            <a:cubicBezTo>
                              <a:pt x="-4896" y="282262"/>
                              <a:pt x="10921" y="205593"/>
                              <a:pt x="0" y="86520"/>
                            </a:cubicBezTo>
                            <a:close/>
                          </a:path>
                          <a:path w="3143752" h="519112" stroke="0" extrusionOk="0">
                            <a:moveTo>
                              <a:pt x="0" y="86520"/>
                            </a:moveTo>
                            <a:cubicBezTo>
                              <a:pt x="6714" y="40566"/>
                              <a:pt x="43854" y="10663"/>
                              <a:pt x="86520" y="0"/>
                            </a:cubicBezTo>
                            <a:cubicBezTo>
                              <a:pt x="307991" y="-5797"/>
                              <a:pt x="441110" y="17768"/>
                              <a:pt x="740077" y="0"/>
                            </a:cubicBezTo>
                            <a:cubicBezTo>
                              <a:pt x="1039044" y="-17768"/>
                              <a:pt x="1102748" y="13553"/>
                              <a:pt x="1245098" y="0"/>
                            </a:cubicBezTo>
                            <a:cubicBezTo>
                              <a:pt x="1387448" y="-13553"/>
                              <a:pt x="1608187" y="-15587"/>
                              <a:pt x="1868947" y="0"/>
                            </a:cubicBezTo>
                            <a:cubicBezTo>
                              <a:pt x="2129707" y="15587"/>
                              <a:pt x="2208761" y="-24906"/>
                              <a:pt x="2403675" y="0"/>
                            </a:cubicBezTo>
                            <a:cubicBezTo>
                              <a:pt x="2598589" y="24906"/>
                              <a:pt x="2912300" y="5480"/>
                              <a:pt x="3057232" y="0"/>
                            </a:cubicBezTo>
                            <a:cubicBezTo>
                              <a:pt x="3099866" y="-5975"/>
                              <a:pt x="3145734" y="50174"/>
                              <a:pt x="3143752" y="86520"/>
                            </a:cubicBezTo>
                            <a:cubicBezTo>
                              <a:pt x="3137043" y="200092"/>
                              <a:pt x="3149150" y="351622"/>
                              <a:pt x="3143752" y="432592"/>
                            </a:cubicBezTo>
                            <a:cubicBezTo>
                              <a:pt x="3135488" y="483442"/>
                              <a:pt x="3105402" y="529552"/>
                              <a:pt x="3057232" y="519112"/>
                            </a:cubicBezTo>
                            <a:cubicBezTo>
                              <a:pt x="2822701" y="526905"/>
                              <a:pt x="2756660" y="533182"/>
                              <a:pt x="2552211" y="519112"/>
                            </a:cubicBezTo>
                            <a:cubicBezTo>
                              <a:pt x="2347762" y="505042"/>
                              <a:pt x="2124614" y="522827"/>
                              <a:pt x="1898654" y="519112"/>
                            </a:cubicBezTo>
                            <a:cubicBezTo>
                              <a:pt x="1672694" y="515397"/>
                              <a:pt x="1556854" y="497505"/>
                              <a:pt x="1334219" y="519112"/>
                            </a:cubicBezTo>
                            <a:cubicBezTo>
                              <a:pt x="1111585" y="540719"/>
                              <a:pt x="936603" y="537212"/>
                              <a:pt x="710370" y="519112"/>
                            </a:cubicBezTo>
                            <a:cubicBezTo>
                              <a:pt x="484137" y="501012"/>
                              <a:pt x="308417" y="523127"/>
                              <a:pt x="86520" y="519112"/>
                            </a:cubicBezTo>
                            <a:cubicBezTo>
                              <a:pt x="38048" y="517982"/>
                              <a:pt x="-30" y="477374"/>
                              <a:pt x="0" y="432592"/>
                            </a:cubicBezTo>
                            <a:cubicBezTo>
                              <a:pt x="-16083" y="298051"/>
                              <a:pt x="-15242" y="156583"/>
                              <a:pt x="0" y="8652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46F551C-C5A5-4EA8-9D97-72B120CB744E}"/>
              </a:ext>
            </a:extLst>
          </p:cNvPr>
          <p:cNvCxnSpPr>
            <a:cxnSpLocks/>
            <a:stCxn id="20" idx="3"/>
            <a:endCxn id="24" idx="0"/>
          </p:cNvCxnSpPr>
          <p:nvPr/>
        </p:nvCxnSpPr>
        <p:spPr>
          <a:xfrm>
            <a:off x="4966694" y="2960174"/>
            <a:ext cx="668135" cy="935870"/>
          </a:xfrm>
          <a:prstGeom prst="curvedConnector2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6357DEBC-60C7-425E-B59A-E9987C3368C6}"/>
              </a:ext>
            </a:extLst>
          </p:cNvPr>
          <p:cNvCxnSpPr>
            <a:cxnSpLocks/>
            <a:stCxn id="25" idx="0"/>
            <a:endCxn id="20" idx="1"/>
          </p:cNvCxnSpPr>
          <p:nvPr/>
        </p:nvCxnSpPr>
        <p:spPr>
          <a:xfrm rot="5400000" flipH="1" flipV="1">
            <a:off x="1307674" y="2855258"/>
            <a:ext cx="410352" cy="620184"/>
          </a:xfrm>
          <a:prstGeom prst="curvedConnector2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A43A4D2-0F5D-402B-B9C0-C8DFE7408722}"/>
                  </a:ext>
                </a:extLst>
              </p:cNvPr>
              <p:cNvSpPr/>
              <p:nvPr/>
            </p:nvSpPr>
            <p:spPr>
              <a:xfrm>
                <a:off x="5356034" y="3896044"/>
                <a:ext cx="557589" cy="4056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A43A4D2-0F5D-402B-B9C0-C8DFE74087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034" y="3896044"/>
                <a:ext cx="557589" cy="405624"/>
              </a:xfrm>
              <a:prstGeom prst="rect">
                <a:avLst/>
              </a:prstGeom>
              <a:blipFill>
                <a:blip r:embed="rId4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AA3E05-BC1C-4209-87AE-4C91DA53A77E}"/>
                  </a:ext>
                </a:extLst>
              </p:cNvPr>
              <p:cNvSpPr/>
              <p:nvPr/>
            </p:nvSpPr>
            <p:spPr>
              <a:xfrm>
                <a:off x="934351" y="3370526"/>
                <a:ext cx="536814" cy="4056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00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3AA3E05-BC1C-4209-87AE-4C91DA53A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1" y="3370526"/>
                <a:ext cx="536814" cy="405688"/>
              </a:xfrm>
              <a:prstGeom prst="rect">
                <a:avLst/>
              </a:prstGeom>
              <a:blipFill>
                <a:blip r:embed="rId5"/>
                <a:stretch>
                  <a:fillRect t="-6061" r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E6814EF-FC69-481E-BC8E-1ACE7832DD67}"/>
                  </a:ext>
                </a:extLst>
              </p:cNvPr>
              <p:cNvSpPr/>
              <p:nvPr/>
            </p:nvSpPr>
            <p:spPr>
              <a:xfrm>
                <a:off x="647830" y="3873394"/>
                <a:ext cx="982257" cy="3077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E6814EF-FC69-481E-BC8E-1ACE7832D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30" y="3873394"/>
                <a:ext cx="98225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8F5716F-F8A7-4DC3-AA5F-AA3F50256697}"/>
              </a:ext>
            </a:extLst>
          </p:cNvPr>
          <p:cNvCxnSpPr>
            <a:cxnSpLocks/>
            <a:stCxn id="21" idx="1"/>
            <a:endCxn id="26" idx="2"/>
          </p:cNvCxnSpPr>
          <p:nvPr/>
        </p:nvCxnSpPr>
        <p:spPr>
          <a:xfrm rot="10800000">
            <a:off x="1138960" y="4181171"/>
            <a:ext cx="683983" cy="761732"/>
          </a:xfrm>
          <a:prstGeom prst="curvedConnector2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F3C5D10A-39FB-4690-B5F4-C9BB376883F7}"/>
              </a:ext>
            </a:extLst>
          </p:cNvPr>
          <p:cNvCxnSpPr>
            <a:cxnSpLocks/>
            <a:stCxn id="24" idx="2"/>
            <a:endCxn id="21" idx="3"/>
          </p:cNvCxnSpPr>
          <p:nvPr/>
        </p:nvCxnSpPr>
        <p:spPr>
          <a:xfrm rot="5400000">
            <a:off x="4980145" y="4288218"/>
            <a:ext cx="641235" cy="668135"/>
          </a:xfrm>
          <a:prstGeom prst="curvedConnector2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BC6F71-F905-4AB0-AFE7-D62CAEBB7E82}"/>
                  </a:ext>
                </a:extLst>
              </p:cNvPr>
              <p:cNvSpPr txBox="1"/>
              <p:nvPr/>
            </p:nvSpPr>
            <p:spPr>
              <a:xfrm>
                <a:off x="2279238" y="1562920"/>
                <a:ext cx="2204771" cy="405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Init: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b="0" i="1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BC6F71-F905-4AB0-AFE7-D62CAEBB7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238" y="1562920"/>
                <a:ext cx="2204771" cy="405688"/>
              </a:xfrm>
              <a:prstGeom prst="rect">
                <a:avLst/>
              </a:prstGeom>
              <a:blipFill>
                <a:blip r:embed="rId7"/>
                <a:stretch>
                  <a:fillRect l="-3039" t="-8955"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9A0D92-1047-403D-B811-6A63A0100AB9}"/>
                  </a:ext>
                </a:extLst>
              </p:cNvPr>
              <p:cNvSpPr txBox="1"/>
              <p:nvPr/>
            </p:nvSpPr>
            <p:spPr>
              <a:xfrm rot="5400000">
                <a:off x="3002506" y="1967951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9A0D92-1047-403D-B811-6A63A0100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02506" y="1967951"/>
                <a:ext cx="63350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FBB35FF0-33CE-4DEE-A112-7E8ADF806513}"/>
              </a:ext>
            </a:extLst>
          </p:cNvPr>
          <p:cNvSpPr/>
          <p:nvPr/>
        </p:nvSpPr>
        <p:spPr>
          <a:xfrm>
            <a:off x="7286271" y="1591292"/>
            <a:ext cx="157005" cy="15700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24D57BD-B4CE-481B-9D19-0CC1E71C1BC8}"/>
              </a:ext>
            </a:extLst>
          </p:cNvPr>
          <p:cNvSpPr/>
          <p:nvPr/>
        </p:nvSpPr>
        <p:spPr>
          <a:xfrm>
            <a:off x="7548659" y="1543725"/>
            <a:ext cx="1523260" cy="26449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TV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0F369D-2D5B-4911-B6F2-A4D9F64BDEA9}"/>
              </a:ext>
            </a:extLst>
          </p:cNvPr>
          <p:cNvSpPr txBox="1"/>
          <p:nvPr/>
        </p:nvSpPr>
        <p:spPr>
          <a:xfrm>
            <a:off x="9125681" y="1485129"/>
            <a:ext cx="59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✔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9D0C720-013A-4D20-B905-22AA46F327EB}"/>
              </a:ext>
            </a:extLst>
          </p:cNvPr>
          <p:cNvSpPr/>
          <p:nvPr/>
        </p:nvSpPr>
        <p:spPr>
          <a:xfrm>
            <a:off x="7286271" y="1999099"/>
            <a:ext cx="157005" cy="15700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0B8321-46DC-431C-AC53-5E495537CD92}"/>
              </a:ext>
            </a:extLst>
          </p:cNvPr>
          <p:cNvSpPr/>
          <p:nvPr/>
        </p:nvSpPr>
        <p:spPr>
          <a:xfrm>
            <a:off x="7548659" y="1951533"/>
            <a:ext cx="1523260" cy="26449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TGV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605AE9-0D3E-4502-BCC7-75F1467006D1}"/>
              </a:ext>
            </a:extLst>
          </p:cNvPr>
          <p:cNvSpPr txBox="1"/>
          <p:nvPr/>
        </p:nvSpPr>
        <p:spPr>
          <a:xfrm>
            <a:off x="9125681" y="1892937"/>
            <a:ext cx="59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✔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0BB87E7-924B-44F2-9C00-C3463A3BC78C}"/>
              </a:ext>
            </a:extLst>
          </p:cNvPr>
          <p:cNvSpPr/>
          <p:nvPr/>
        </p:nvSpPr>
        <p:spPr>
          <a:xfrm>
            <a:off x="7286271" y="2393999"/>
            <a:ext cx="157005" cy="15700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69006E0-F7C6-49D3-9D28-92FF5512C0E3}"/>
              </a:ext>
            </a:extLst>
          </p:cNvPr>
          <p:cNvSpPr/>
          <p:nvPr/>
        </p:nvSpPr>
        <p:spPr>
          <a:xfrm>
            <a:off x="7548659" y="2346434"/>
            <a:ext cx="1523260" cy="26449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BM3D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7B8348-8CAD-46BA-9419-D7DBA0D8CF0D}"/>
              </a:ext>
            </a:extLst>
          </p:cNvPr>
          <p:cNvSpPr txBox="1"/>
          <p:nvPr/>
        </p:nvSpPr>
        <p:spPr>
          <a:xfrm>
            <a:off x="9125681" y="2287838"/>
            <a:ext cx="59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✔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67FCB5D-7E1A-491B-AD2C-E48352111A9B}"/>
              </a:ext>
            </a:extLst>
          </p:cNvPr>
          <p:cNvSpPr/>
          <p:nvPr/>
        </p:nvSpPr>
        <p:spPr>
          <a:xfrm>
            <a:off x="7286271" y="2764145"/>
            <a:ext cx="157005" cy="15700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E588741-D80F-4E63-8466-FE7F7624B4AA}"/>
              </a:ext>
            </a:extLst>
          </p:cNvPr>
          <p:cNvSpPr/>
          <p:nvPr/>
        </p:nvSpPr>
        <p:spPr>
          <a:xfrm>
            <a:off x="7548659" y="2716578"/>
            <a:ext cx="1523260" cy="26449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Neural Network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C41C9A-9183-4FC1-A510-479B795989B5}"/>
              </a:ext>
            </a:extLst>
          </p:cNvPr>
          <p:cNvSpPr txBox="1"/>
          <p:nvPr/>
        </p:nvSpPr>
        <p:spPr>
          <a:xfrm>
            <a:off x="9125681" y="2657982"/>
            <a:ext cx="59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✔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903E0FD-7364-4CE5-8144-3AE81B2BE104}"/>
              </a:ext>
            </a:extLst>
          </p:cNvPr>
          <p:cNvGrpSpPr/>
          <p:nvPr/>
        </p:nvGrpSpPr>
        <p:grpSpPr>
          <a:xfrm rot="5400000">
            <a:off x="10026205" y="4498397"/>
            <a:ext cx="1572272" cy="282818"/>
            <a:chOff x="27489666" y="11601371"/>
            <a:chExt cx="2001394" cy="36000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C631BD9-D116-4BBD-A898-352674209252}"/>
                </a:ext>
              </a:extLst>
            </p:cNvPr>
            <p:cNvSpPr/>
            <p:nvPr/>
          </p:nvSpPr>
          <p:spPr>
            <a:xfrm>
              <a:off x="28023876" y="11601371"/>
              <a:ext cx="360008" cy="36000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61BF51E-220A-42EA-B9C9-4AA60418B999}"/>
                </a:ext>
              </a:extLst>
            </p:cNvPr>
            <p:cNvCxnSpPr>
              <a:cxnSpLocks/>
              <a:stCxn id="52" idx="6"/>
            </p:cNvCxnSpPr>
            <p:nvPr/>
          </p:nvCxnSpPr>
          <p:spPr>
            <a:xfrm rot="16200000">
              <a:off x="28937471" y="11227786"/>
              <a:ext cx="1" cy="1107177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122B495-B143-470C-9C48-58A895E9B10E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 rot="16200000" flipH="1">
              <a:off x="27756769" y="11514268"/>
              <a:ext cx="4" cy="534210"/>
            </a:xfrm>
            <a:prstGeom prst="line">
              <a:avLst/>
            </a:prstGeom>
            <a:ln w="28575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619391C-8748-4CC2-A46E-8590D813C020}"/>
              </a:ext>
            </a:extLst>
          </p:cNvPr>
          <p:cNvSpPr txBox="1"/>
          <p:nvPr/>
        </p:nvSpPr>
        <p:spPr>
          <a:xfrm>
            <a:off x="10812341" y="5220693"/>
            <a:ext cx="735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</a:rPr>
              <a:t>WORK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691BAE-38D3-402A-9623-8BFDE736B552}"/>
              </a:ext>
            </a:extLst>
          </p:cNvPr>
          <p:cNvSpPr txBox="1"/>
          <p:nvPr/>
        </p:nvSpPr>
        <p:spPr>
          <a:xfrm>
            <a:off x="10822502" y="3704117"/>
            <a:ext cx="735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WORK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B2C7274-3FD8-401A-A096-8818817BE2DD}"/>
              </a:ext>
            </a:extLst>
          </p:cNvPr>
          <p:cNvGrpSpPr/>
          <p:nvPr/>
        </p:nvGrpSpPr>
        <p:grpSpPr>
          <a:xfrm>
            <a:off x="7870901" y="4098856"/>
            <a:ext cx="878776" cy="1320053"/>
            <a:chOff x="23250207" y="11490595"/>
            <a:chExt cx="1356928" cy="2038309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FC3895-2108-4435-A67A-0FBEE44898B5}"/>
                </a:ext>
              </a:extLst>
            </p:cNvPr>
            <p:cNvSpPr/>
            <p:nvPr/>
          </p:nvSpPr>
          <p:spPr>
            <a:xfrm>
              <a:off x="23250207" y="12438125"/>
              <a:ext cx="596534" cy="109077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9889C149-960C-4DA2-9308-371AF2FE452F}"/>
                </a:ext>
              </a:extLst>
            </p:cNvPr>
            <p:cNvSpPr/>
            <p:nvPr/>
          </p:nvSpPr>
          <p:spPr>
            <a:xfrm>
              <a:off x="24010601" y="11490595"/>
              <a:ext cx="596534" cy="2038309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Graphic 59">
            <a:extLst>
              <a:ext uri="{FF2B5EF4-FFF2-40B4-BE49-F238E27FC236}">
                <a16:creationId xmlns:a16="http://schemas.microsoft.com/office/drawing/2014/main" id="{6C824D25-123F-406C-804F-2C88C37731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10022108" y="1494563"/>
            <a:ext cx="1532752" cy="15327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9D8C8-B5AA-45E8-BA49-B8CB4309F7D9}"/>
              </a:ext>
            </a:extLst>
          </p:cNvPr>
          <p:cNvSpPr txBox="1"/>
          <p:nvPr/>
        </p:nvSpPr>
        <p:spPr>
          <a:xfrm>
            <a:off x="3650861" y="5435447"/>
            <a:ext cx="160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convergence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1F1B3C-9EC9-402A-B197-A1E0B9869FFD}"/>
                  </a:ext>
                </a:extLst>
              </p:cNvPr>
              <p:cNvSpPr txBox="1"/>
              <p:nvPr/>
            </p:nvSpPr>
            <p:spPr>
              <a:xfrm rot="5400000">
                <a:off x="3002506" y="5342399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B1F1B3C-9EC9-402A-B197-A1E0B9869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02506" y="5342399"/>
                <a:ext cx="63350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86EAFA-4807-4E8C-A03C-D19356F3CCB7}"/>
                  </a:ext>
                </a:extLst>
              </p:cNvPr>
              <p:cNvSpPr txBox="1"/>
              <p:nvPr/>
            </p:nvSpPr>
            <p:spPr>
              <a:xfrm>
                <a:off x="2987658" y="5951540"/>
                <a:ext cx="584775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86EAFA-4807-4E8C-A03C-D19356F3C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58" y="5951540"/>
                <a:ext cx="584775" cy="374270"/>
              </a:xfrm>
              <a:prstGeom prst="rect">
                <a:avLst/>
              </a:prstGeom>
              <a:blipFill>
                <a:blip r:embed="rId12"/>
                <a:stretch>
                  <a:fillRect l="-1042" t="-4839" r="-39583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E2498881-445D-4A24-8971-1D920EE3FA8E}"/>
              </a:ext>
            </a:extLst>
          </p:cNvPr>
          <p:cNvSpPr/>
          <p:nvPr/>
        </p:nvSpPr>
        <p:spPr>
          <a:xfrm>
            <a:off x="7355701" y="3129164"/>
            <a:ext cx="2015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Flexible to </a:t>
            </a:r>
            <a:br>
              <a:rPr lang="en-US" altLang="zh-CN" b="1" dirty="0">
                <a:solidFill>
                  <a:schemeClr val="accent1"/>
                </a:solidFill>
              </a:rPr>
            </a:br>
            <a:r>
              <a:rPr lang="en-US" altLang="zh-CN" b="1" dirty="0">
                <a:solidFill>
                  <a:schemeClr val="accent1"/>
                </a:solidFill>
              </a:rPr>
              <a:t>CHOOSE DENOISER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B08E2D1-2379-4940-A663-4E4197E2A8A4}"/>
              </a:ext>
            </a:extLst>
          </p:cNvPr>
          <p:cNvSpPr/>
          <p:nvPr/>
        </p:nvSpPr>
        <p:spPr>
          <a:xfrm>
            <a:off x="10107849" y="3111264"/>
            <a:ext cx="13612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Simple to</a:t>
            </a:r>
            <a:br>
              <a:rPr lang="en-US" altLang="zh-CN" b="1" dirty="0">
                <a:solidFill>
                  <a:schemeClr val="accent1"/>
                </a:solidFill>
              </a:rPr>
            </a:br>
            <a:r>
              <a:rPr lang="en-US" altLang="zh-CN" b="1" dirty="0">
                <a:solidFill>
                  <a:schemeClr val="accent1"/>
                </a:solidFill>
              </a:rPr>
              <a:t>IMPLEMENT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B75B902-4DFB-4E4A-9061-6F66CCB7E794}"/>
              </a:ext>
            </a:extLst>
          </p:cNvPr>
          <p:cNvSpPr/>
          <p:nvPr/>
        </p:nvSpPr>
        <p:spPr>
          <a:xfrm>
            <a:off x="10359071" y="5620113"/>
            <a:ext cx="858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Easy to</a:t>
            </a:r>
            <a:br>
              <a:rPr lang="en-US" altLang="zh-CN" b="1" dirty="0">
                <a:solidFill>
                  <a:schemeClr val="accent1"/>
                </a:solidFill>
              </a:rPr>
            </a:br>
            <a:r>
              <a:rPr lang="en-US" altLang="zh-CN" b="1" dirty="0">
                <a:solidFill>
                  <a:schemeClr val="accent1"/>
                </a:solidFill>
              </a:rPr>
              <a:t>TUNE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C39F5E-2E16-40D1-88C1-F0F2E0D7EF9B}"/>
              </a:ext>
            </a:extLst>
          </p:cNvPr>
          <p:cNvSpPr/>
          <p:nvPr/>
        </p:nvSpPr>
        <p:spPr>
          <a:xfrm>
            <a:off x="7529658" y="5601255"/>
            <a:ext cx="16673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Better</a:t>
            </a:r>
            <a:br>
              <a:rPr lang="en-US" altLang="zh-CN" b="1" dirty="0">
                <a:solidFill>
                  <a:schemeClr val="accent1"/>
                </a:solidFill>
              </a:rPr>
            </a:br>
            <a:r>
              <a:rPr lang="en-US" altLang="zh-CN" b="1" dirty="0">
                <a:solidFill>
                  <a:schemeClr val="accent1"/>
                </a:solidFill>
              </a:rPr>
              <a:t>PERFORMANCE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4E4C25C3-71BA-48EE-94A6-CB96D40341C3}"/>
              </a:ext>
            </a:extLst>
          </p:cNvPr>
          <p:cNvSpPr txBox="1">
            <a:spLocks/>
          </p:cNvSpPr>
          <p:nvPr/>
        </p:nvSpPr>
        <p:spPr>
          <a:xfrm>
            <a:off x="6444044" y="865115"/>
            <a:ext cx="4298349" cy="519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9936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9519-F3D0-4020-86BF-D4E711CA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method: PnP-RR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9205-03E4-49F6-9B9C-2E9AD18C99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0E22-F29A-4F2B-BBDF-A5F61910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97AC308-8A90-4CA3-A9C8-E0D6C87B1AE7}"/>
                  </a:ext>
                </a:extLst>
              </p:cNvPr>
              <p:cNvSpPr/>
              <p:nvPr/>
            </p:nvSpPr>
            <p:spPr>
              <a:xfrm>
                <a:off x="2241585" y="1862874"/>
                <a:ext cx="8007842" cy="762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reg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denoising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97AC308-8A90-4CA3-A9C8-E0D6C87B1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85" y="1862874"/>
                <a:ext cx="8007842" cy="7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1219B79-DDBE-4394-879B-E77528931A3D}"/>
              </a:ext>
            </a:extLst>
          </p:cNvPr>
          <p:cNvSpPr txBox="1"/>
          <p:nvPr/>
        </p:nvSpPr>
        <p:spPr>
          <a:xfrm>
            <a:off x="903062" y="1356485"/>
            <a:ext cx="641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JOINT</a:t>
            </a:r>
            <a:r>
              <a:rPr lang="en-US" sz="2400" dirty="0"/>
              <a:t> denoising-registration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140456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E972B8-D645-40C8-95B1-263BE4ABC631}"/>
              </a:ext>
            </a:extLst>
          </p:cNvPr>
          <p:cNvSpPr/>
          <p:nvPr/>
        </p:nvSpPr>
        <p:spPr>
          <a:xfrm>
            <a:off x="1115943" y="-4437"/>
            <a:ext cx="5732913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DFBEB-EE95-44E0-9DF0-00F3637D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75" y="463591"/>
            <a:ext cx="3110690" cy="582098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Brief Intro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1BC1975-CDB4-4B0E-9767-710ED39F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DBA8-8FF8-442F-ADB6-CF47CD2491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12239" y="1376556"/>
            <a:ext cx="4934866" cy="454025"/>
          </a:xfrm>
        </p:spPr>
        <p:txBody>
          <a:bodyPr/>
          <a:lstStyle/>
          <a:p>
            <a:r>
              <a:rPr lang="en-US" altLang="zh-CN" sz="2200" dirty="0">
                <a:solidFill>
                  <a:schemeClr val="bg1"/>
                </a:solidFill>
              </a:rPr>
              <a:t>We proposed plug-and-play reconstruction-registration method (PnP-RR), which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3979BC-E756-4A7E-A0B4-0B7CE420FCDB}"/>
              </a:ext>
            </a:extLst>
          </p:cNvPr>
          <p:cNvSpPr/>
          <p:nvPr/>
        </p:nvSpPr>
        <p:spPr>
          <a:xfrm>
            <a:off x="1848005" y="2770178"/>
            <a:ext cx="4616803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en-US" altLang="zh-CN" sz="2200" dirty="0">
                <a:solidFill>
                  <a:schemeClr val="bg1"/>
                </a:solidFill>
              </a:rPr>
              <a:t>is a deformable image registration framework for noise-corrupted images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en-US" altLang="zh-CN" sz="2200" dirty="0">
                <a:solidFill>
                  <a:schemeClr val="bg1"/>
                </a:solidFill>
              </a:rPr>
              <a:t>can be used on registering placental diffusion-weighted MR images that contains noise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116DFE-34AA-4632-ADB3-9565FB737D1C}"/>
              </a:ext>
            </a:extLst>
          </p:cNvPr>
          <p:cNvSpPr/>
          <p:nvPr/>
        </p:nvSpPr>
        <p:spPr>
          <a:xfrm>
            <a:off x="0" y="-4436"/>
            <a:ext cx="1115943" cy="6862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ED5774-EAD8-4CD4-82DF-8C1F2A7E6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2" y="4845125"/>
            <a:ext cx="1068148" cy="695752"/>
          </a:xfrm>
          <a:prstGeom prst="rect">
            <a:avLst/>
          </a:prstGeom>
        </p:spPr>
      </p:pic>
      <p:pic>
        <p:nvPicPr>
          <p:cNvPr id="23" name="Picture 2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5085486-5B3B-471B-9A5E-9FAF371D3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97" y="5735033"/>
            <a:ext cx="1192016" cy="9754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A87192-2913-4FBA-BF0E-050A5AAD93AE}"/>
              </a:ext>
            </a:extLst>
          </p:cNvPr>
          <p:cNvSpPr txBox="1"/>
          <p:nvPr/>
        </p:nvSpPr>
        <p:spPr>
          <a:xfrm>
            <a:off x="224995" y="1424060"/>
            <a:ext cx="665952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5E9B79-E0E4-4321-B97C-901165269429}"/>
              </a:ext>
            </a:extLst>
          </p:cNvPr>
          <p:cNvSpPr txBox="1"/>
          <p:nvPr/>
        </p:nvSpPr>
        <p:spPr>
          <a:xfrm>
            <a:off x="226791" y="2799169"/>
            <a:ext cx="662361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Slides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96800D1D-8EC8-4B67-931C-14B1ECA1B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5" y="505201"/>
            <a:ext cx="934428" cy="93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F8B7C076-AAE0-454B-86D1-AB7D2241F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" y="1842269"/>
            <a:ext cx="938537" cy="93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703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9519-F3D0-4020-86BF-D4E711CA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method: PnP-RR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9205-03E4-49F6-9B9C-2E9AD18C99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0E22-F29A-4F2B-BBDF-A5F61910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97AC308-8A90-4CA3-A9C8-E0D6C87B1AE7}"/>
                  </a:ext>
                </a:extLst>
              </p:cNvPr>
              <p:cNvSpPr/>
              <p:nvPr/>
            </p:nvSpPr>
            <p:spPr>
              <a:xfrm>
                <a:off x="2241585" y="1862874"/>
                <a:ext cx="8007842" cy="762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reg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denoising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97AC308-8A90-4CA3-A9C8-E0D6C87B1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85" y="1862874"/>
                <a:ext cx="8007842" cy="7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A5B4C6-0DE4-4A9C-9B61-9383DD8B4330}"/>
                  </a:ext>
                </a:extLst>
              </p:cNvPr>
              <p:cNvSpPr/>
              <p:nvPr/>
            </p:nvSpPr>
            <p:spPr>
              <a:xfrm>
                <a:off x="2260635" y="3741598"/>
                <a:ext cx="8445228" cy="747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reg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</a:rPr>
                            <m:t>register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A5B4C6-0DE4-4A9C-9B61-9383DD8B4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35" y="3741598"/>
                <a:ext cx="8445228" cy="747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6382C51-6F4B-4F9D-834E-F14151450061}"/>
                  </a:ext>
                </a:extLst>
              </p:cNvPr>
              <p:cNvSpPr/>
              <p:nvPr/>
            </p:nvSpPr>
            <p:spPr>
              <a:xfrm>
                <a:off x="2260635" y="3099357"/>
                <a:ext cx="7436711" cy="723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denoising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denoise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6382C51-6F4B-4F9D-834E-F14151450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35" y="3099357"/>
                <a:ext cx="7436711" cy="7230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38B96DB-D1A7-499C-9D5D-87BD840F6492}"/>
                  </a:ext>
                </a:extLst>
              </p:cNvPr>
              <p:cNvSpPr/>
              <p:nvPr/>
            </p:nvSpPr>
            <p:spPr>
              <a:xfrm>
                <a:off x="9567035" y="3148600"/>
                <a:ext cx="2434686" cy="559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38B96DB-D1A7-499C-9D5D-87BD840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035" y="3148600"/>
                <a:ext cx="2434686" cy="559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987B28BB-17FA-4C73-A04B-99186688CA3B}"/>
              </a:ext>
            </a:extLst>
          </p:cNvPr>
          <p:cNvSpPr txBox="1"/>
          <p:nvPr/>
        </p:nvSpPr>
        <p:spPr>
          <a:xfrm>
            <a:off x="903062" y="2764819"/>
            <a:ext cx="5487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SPLIT</a:t>
            </a:r>
            <a:r>
              <a:rPr lang="en-US" sz="2400" dirty="0"/>
              <a:t> Formulated as proximal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B278993-EB59-4BF1-830E-C02890C5DD96}"/>
                  </a:ext>
                </a:extLst>
              </p:cNvPr>
              <p:cNvSpPr/>
              <p:nvPr/>
            </p:nvSpPr>
            <p:spPr>
              <a:xfrm>
                <a:off x="9668321" y="3585665"/>
                <a:ext cx="1746830" cy="574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sz="14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B278993-EB59-4BF1-830E-C02890C5D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321" y="3585665"/>
                <a:ext cx="1746830" cy="574068"/>
              </a:xfrm>
              <a:prstGeom prst="rect">
                <a:avLst/>
              </a:prstGeom>
              <a:blipFill>
                <a:blip r:embed="rId6"/>
                <a:stretch>
                  <a:fillRect t="-5319" r="-4530" b="-8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0516459F-A758-4CFC-83AE-685BCA36A5B8}"/>
              </a:ext>
            </a:extLst>
          </p:cNvPr>
          <p:cNvSpPr/>
          <p:nvPr/>
        </p:nvSpPr>
        <p:spPr>
          <a:xfrm>
            <a:off x="8988466" y="3271515"/>
            <a:ext cx="1068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219B79-DDBE-4394-879B-E77528931A3D}"/>
              </a:ext>
            </a:extLst>
          </p:cNvPr>
          <p:cNvSpPr txBox="1"/>
          <p:nvPr/>
        </p:nvSpPr>
        <p:spPr>
          <a:xfrm>
            <a:off x="903062" y="1356485"/>
            <a:ext cx="641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JOINT</a:t>
            </a:r>
            <a:r>
              <a:rPr lang="en-US" sz="2400" dirty="0"/>
              <a:t> denoising-registration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274377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9519-F3D0-4020-86BF-D4E711CA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method: PnP-RR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9205-03E4-49F6-9B9C-2E9AD18C99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0E22-F29A-4F2B-BBDF-A5F61910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97AC308-8A90-4CA3-A9C8-E0D6C87B1AE7}"/>
                  </a:ext>
                </a:extLst>
              </p:cNvPr>
              <p:cNvSpPr/>
              <p:nvPr/>
            </p:nvSpPr>
            <p:spPr>
              <a:xfrm>
                <a:off x="2241585" y="1862874"/>
                <a:ext cx="8007842" cy="762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reg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denoising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97AC308-8A90-4CA3-A9C8-E0D6C87B1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85" y="1862874"/>
                <a:ext cx="8007842" cy="7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A5B4C6-0DE4-4A9C-9B61-9383DD8B4330}"/>
                  </a:ext>
                </a:extLst>
              </p:cNvPr>
              <p:cNvSpPr/>
              <p:nvPr/>
            </p:nvSpPr>
            <p:spPr>
              <a:xfrm>
                <a:off x="2260635" y="3741598"/>
                <a:ext cx="8445228" cy="747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reg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</a:rPr>
                            <m:t>register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A5B4C6-0DE4-4A9C-9B61-9383DD8B4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35" y="3741598"/>
                <a:ext cx="8445228" cy="747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6382C51-6F4B-4F9D-834E-F14151450061}"/>
                  </a:ext>
                </a:extLst>
              </p:cNvPr>
              <p:cNvSpPr/>
              <p:nvPr/>
            </p:nvSpPr>
            <p:spPr>
              <a:xfrm>
                <a:off x="2260635" y="3099357"/>
                <a:ext cx="7436711" cy="723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denoising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denoise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6382C51-6F4B-4F9D-834E-F14151450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35" y="3099357"/>
                <a:ext cx="7436711" cy="7230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38B96DB-D1A7-499C-9D5D-87BD840F6492}"/>
                  </a:ext>
                </a:extLst>
              </p:cNvPr>
              <p:cNvSpPr/>
              <p:nvPr/>
            </p:nvSpPr>
            <p:spPr>
              <a:xfrm>
                <a:off x="8950754" y="3362663"/>
                <a:ext cx="2434686" cy="559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38B96DB-D1A7-499C-9D5D-87BD840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54" y="3362663"/>
                <a:ext cx="2434686" cy="559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987B28BB-17FA-4C73-A04B-99186688CA3B}"/>
              </a:ext>
            </a:extLst>
          </p:cNvPr>
          <p:cNvSpPr txBox="1"/>
          <p:nvPr/>
        </p:nvSpPr>
        <p:spPr>
          <a:xfrm>
            <a:off x="903062" y="2764819"/>
            <a:ext cx="5487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SPLIT</a:t>
            </a:r>
            <a:r>
              <a:rPr lang="en-US" sz="2400" dirty="0"/>
              <a:t> Formulated as proximal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966DFD7-5921-48B5-BCB8-2F161AAFE49B}"/>
                  </a:ext>
                </a:extLst>
              </p:cNvPr>
              <p:cNvSpPr/>
              <p:nvPr/>
            </p:nvSpPr>
            <p:spPr>
              <a:xfrm>
                <a:off x="2260635" y="5161283"/>
                <a:ext cx="288335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denoise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966DFD7-5921-48B5-BCB8-2F161AAFE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35" y="5161283"/>
                <a:ext cx="2883353" cy="430887"/>
              </a:xfrm>
              <a:prstGeom prst="rect">
                <a:avLst/>
              </a:prstGeom>
              <a:blipFill>
                <a:blip r:embed="rId6"/>
                <a:stretch>
                  <a:fillRect l="-42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83182BA-16A3-44CA-ACC1-A772EBFD2FF3}"/>
              </a:ext>
            </a:extLst>
          </p:cNvPr>
          <p:cNvSpPr/>
          <p:nvPr/>
        </p:nvSpPr>
        <p:spPr>
          <a:xfrm>
            <a:off x="2282033" y="5161283"/>
            <a:ext cx="1667665" cy="437108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905935-E1E5-4B7F-9CDB-1E4C693F0FB6}"/>
              </a:ext>
            </a:extLst>
          </p:cNvPr>
          <p:cNvSpPr txBox="1"/>
          <p:nvPr/>
        </p:nvSpPr>
        <p:spPr>
          <a:xfrm>
            <a:off x="903062" y="4660363"/>
            <a:ext cx="5320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</a:rPr>
              <a:t>REPLACE </a:t>
            </a:r>
            <a:r>
              <a:rPr lang="en-US" altLang="zh-CN" sz="2400" dirty="0"/>
              <a:t>Formulated as PnP algorithm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B278993-EB59-4BF1-830E-C02890C5DD96}"/>
                  </a:ext>
                </a:extLst>
              </p:cNvPr>
              <p:cNvSpPr/>
              <p:nvPr/>
            </p:nvSpPr>
            <p:spPr>
              <a:xfrm>
                <a:off x="9052040" y="3799728"/>
                <a:ext cx="1746830" cy="574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sz="14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B278993-EB59-4BF1-830E-C02890C5D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040" y="3799728"/>
                <a:ext cx="1746830" cy="574068"/>
              </a:xfrm>
              <a:prstGeom prst="rect">
                <a:avLst/>
              </a:prstGeom>
              <a:blipFill>
                <a:blip r:embed="rId7"/>
                <a:stretch>
                  <a:fillRect t="-5319" r="-4545" b="-8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0516459F-A758-4CFC-83AE-685BCA36A5B8}"/>
              </a:ext>
            </a:extLst>
          </p:cNvPr>
          <p:cNvSpPr/>
          <p:nvPr/>
        </p:nvSpPr>
        <p:spPr>
          <a:xfrm>
            <a:off x="8907309" y="3061486"/>
            <a:ext cx="1068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219B79-DDBE-4394-879B-E77528931A3D}"/>
              </a:ext>
            </a:extLst>
          </p:cNvPr>
          <p:cNvSpPr txBox="1"/>
          <p:nvPr/>
        </p:nvSpPr>
        <p:spPr>
          <a:xfrm>
            <a:off x="903062" y="1356485"/>
            <a:ext cx="641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JOINT</a:t>
            </a:r>
            <a:r>
              <a:rPr lang="en-US" sz="2400" dirty="0"/>
              <a:t> denoising-registration 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265111-4A48-46BC-A428-534E46F4CF27}"/>
                  </a:ext>
                </a:extLst>
              </p:cNvPr>
              <p:cNvSpPr/>
              <p:nvPr/>
            </p:nvSpPr>
            <p:spPr>
              <a:xfrm>
                <a:off x="2241585" y="5690615"/>
                <a:ext cx="2284151" cy="437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register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265111-4A48-46BC-A428-534E46F4C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85" y="5690615"/>
                <a:ext cx="2284151" cy="437107"/>
              </a:xfrm>
              <a:prstGeom prst="rect">
                <a:avLst/>
              </a:prstGeom>
              <a:blipFill>
                <a:blip r:embed="rId8"/>
                <a:stretch>
                  <a:fillRect t="-8333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B5FB297B-5068-4949-A718-24B1CE109C93}"/>
              </a:ext>
            </a:extLst>
          </p:cNvPr>
          <p:cNvCxnSpPr>
            <a:cxnSpLocks/>
            <a:stCxn id="67" idx="1"/>
            <a:endCxn id="74" idx="1"/>
          </p:cNvCxnSpPr>
          <p:nvPr/>
        </p:nvCxnSpPr>
        <p:spPr>
          <a:xfrm rot="10800000" flipH="1" flipV="1">
            <a:off x="2260635" y="3460899"/>
            <a:ext cx="21398" cy="1918938"/>
          </a:xfrm>
          <a:prstGeom prst="curvedConnector3">
            <a:avLst>
              <a:gd name="adj1" fmla="val -1068324"/>
            </a:avLst>
          </a:prstGeom>
          <a:ln w="19050">
            <a:solidFill>
              <a:schemeClr val="accent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103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9519-F3D0-4020-86BF-D4E711CA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method: PnP-RR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9205-03E4-49F6-9B9C-2E9AD18C99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0E22-F29A-4F2B-BBDF-A5F61910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97AC308-8A90-4CA3-A9C8-E0D6C87B1AE7}"/>
                  </a:ext>
                </a:extLst>
              </p:cNvPr>
              <p:cNvSpPr/>
              <p:nvPr/>
            </p:nvSpPr>
            <p:spPr>
              <a:xfrm>
                <a:off x="2241585" y="1862874"/>
                <a:ext cx="8007842" cy="762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reg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denoising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97AC308-8A90-4CA3-A9C8-E0D6C87B1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85" y="1862874"/>
                <a:ext cx="8007842" cy="7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A5B4C6-0DE4-4A9C-9B61-9383DD8B4330}"/>
                  </a:ext>
                </a:extLst>
              </p:cNvPr>
              <p:cNvSpPr/>
              <p:nvPr/>
            </p:nvSpPr>
            <p:spPr>
              <a:xfrm>
                <a:off x="2260635" y="3741598"/>
                <a:ext cx="8445228" cy="747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sz="200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reg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</a:rPr>
                            <m:t>register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A5B4C6-0DE4-4A9C-9B61-9383DD8B4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35" y="3741598"/>
                <a:ext cx="8445228" cy="747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6382C51-6F4B-4F9D-834E-F14151450061}"/>
                  </a:ext>
                </a:extLst>
              </p:cNvPr>
              <p:cNvSpPr/>
              <p:nvPr/>
            </p:nvSpPr>
            <p:spPr>
              <a:xfrm>
                <a:off x="2260635" y="3099357"/>
                <a:ext cx="7436711" cy="723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denoising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denoise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6382C51-6F4B-4F9D-834E-F14151450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35" y="3099357"/>
                <a:ext cx="7436711" cy="7230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38B96DB-D1A7-499C-9D5D-87BD840F6492}"/>
                  </a:ext>
                </a:extLst>
              </p:cNvPr>
              <p:cNvSpPr/>
              <p:nvPr/>
            </p:nvSpPr>
            <p:spPr>
              <a:xfrm>
                <a:off x="8950754" y="3362663"/>
                <a:ext cx="2434686" cy="559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38B96DB-D1A7-499C-9D5D-87BD840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754" y="3362663"/>
                <a:ext cx="2434686" cy="559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987B28BB-17FA-4C73-A04B-99186688CA3B}"/>
              </a:ext>
            </a:extLst>
          </p:cNvPr>
          <p:cNvSpPr txBox="1"/>
          <p:nvPr/>
        </p:nvSpPr>
        <p:spPr>
          <a:xfrm>
            <a:off x="903062" y="2764819"/>
            <a:ext cx="5487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SPLIT</a:t>
            </a:r>
            <a:r>
              <a:rPr lang="en-US" sz="2400" dirty="0"/>
              <a:t> Formulated as proximal algorithm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6EC1471-FD51-459F-98F5-117E89ECC8A3}"/>
              </a:ext>
            </a:extLst>
          </p:cNvPr>
          <p:cNvSpPr/>
          <p:nvPr/>
        </p:nvSpPr>
        <p:spPr>
          <a:xfrm>
            <a:off x="6692900" y="1942947"/>
            <a:ext cx="3556527" cy="627266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1E6BDD-FD77-4DC2-9588-C27EE29C02A5}"/>
              </a:ext>
            </a:extLst>
          </p:cNvPr>
          <p:cNvSpPr txBox="1"/>
          <p:nvPr/>
        </p:nvSpPr>
        <p:spPr>
          <a:xfrm>
            <a:off x="8133540" y="5175434"/>
            <a:ext cx="3050616" cy="442674"/>
          </a:xfrm>
          <a:prstGeom prst="round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Specifying an image prior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966DFD7-5921-48B5-BCB8-2F161AAFE49B}"/>
                  </a:ext>
                </a:extLst>
              </p:cNvPr>
              <p:cNvSpPr/>
              <p:nvPr/>
            </p:nvSpPr>
            <p:spPr>
              <a:xfrm>
                <a:off x="2260635" y="5161283"/>
                <a:ext cx="288335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denoise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966DFD7-5921-48B5-BCB8-2F161AAFE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635" y="5161283"/>
                <a:ext cx="2883353" cy="430887"/>
              </a:xfrm>
              <a:prstGeom prst="rect">
                <a:avLst/>
              </a:prstGeom>
              <a:blipFill>
                <a:blip r:embed="rId6"/>
                <a:stretch>
                  <a:fillRect l="-42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83182BA-16A3-44CA-ACC1-A772EBFD2FF3}"/>
              </a:ext>
            </a:extLst>
          </p:cNvPr>
          <p:cNvSpPr/>
          <p:nvPr/>
        </p:nvSpPr>
        <p:spPr>
          <a:xfrm>
            <a:off x="2282033" y="5161283"/>
            <a:ext cx="1667665" cy="437108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905935-E1E5-4B7F-9CDB-1E4C693F0FB6}"/>
              </a:ext>
            </a:extLst>
          </p:cNvPr>
          <p:cNvSpPr txBox="1"/>
          <p:nvPr/>
        </p:nvSpPr>
        <p:spPr>
          <a:xfrm>
            <a:off x="903062" y="4660363"/>
            <a:ext cx="5320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1"/>
                </a:solidFill>
              </a:rPr>
              <a:t>REPLACE </a:t>
            </a:r>
            <a:r>
              <a:rPr lang="en-US" altLang="zh-CN" sz="2400" dirty="0"/>
              <a:t>Formulated as PnP algorithm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B278993-EB59-4BF1-830E-C02890C5DD96}"/>
                  </a:ext>
                </a:extLst>
              </p:cNvPr>
              <p:cNvSpPr/>
              <p:nvPr/>
            </p:nvSpPr>
            <p:spPr>
              <a:xfrm>
                <a:off x="9052040" y="3799728"/>
                <a:ext cx="1746830" cy="574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4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4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1400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sz="140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B278993-EB59-4BF1-830E-C02890C5D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040" y="3799728"/>
                <a:ext cx="1746830" cy="574068"/>
              </a:xfrm>
              <a:prstGeom prst="rect">
                <a:avLst/>
              </a:prstGeom>
              <a:blipFill>
                <a:blip r:embed="rId7"/>
                <a:stretch>
                  <a:fillRect t="-5319" r="-4545" b="-8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0516459F-A758-4CFC-83AE-685BCA36A5B8}"/>
              </a:ext>
            </a:extLst>
          </p:cNvPr>
          <p:cNvSpPr/>
          <p:nvPr/>
        </p:nvSpPr>
        <p:spPr>
          <a:xfrm>
            <a:off x="8907309" y="3061486"/>
            <a:ext cx="1068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B6AB19-F96F-493D-BCC4-530FC622C768}"/>
              </a:ext>
            </a:extLst>
          </p:cNvPr>
          <p:cNvCxnSpPr>
            <a:cxnSpLocks/>
            <a:stCxn id="74" idx="3"/>
            <a:endCxn id="71" idx="1"/>
          </p:cNvCxnSpPr>
          <p:nvPr/>
        </p:nvCxnSpPr>
        <p:spPr>
          <a:xfrm>
            <a:off x="3949698" y="5379837"/>
            <a:ext cx="4183842" cy="16934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7D9F8FE0-DFC3-47FB-9BD6-7864866EB2E3}"/>
              </a:ext>
            </a:extLst>
          </p:cNvPr>
          <p:cNvCxnSpPr>
            <a:cxnSpLocks/>
            <a:stCxn id="71" idx="3"/>
            <a:endCxn id="70" idx="3"/>
          </p:cNvCxnSpPr>
          <p:nvPr/>
        </p:nvCxnSpPr>
        <p:spPr>
          <a:xfrm flipH="1" flipV="1">
            <a:off x="10249427" y="2256580"/>
            <a:ext cx="934729" cy="3140191"/>
          </a:xfrm>
          <a:prstGeom prst="curvedConnector3">
            <a:avLst>
              <a:gd name="adj1" fmla="val -24456"/>
            </a:avLst>
          </a:prstGeom>
          <a:ln w="19050">
            <a:solidFill>
              <a:schemeClr val="accent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1219B79-DDBE-4394-879B-E77528931A3D}"/>
              </a:ext>
            </a:extLst>
          </p:cNvPr>
          <p:cNvSpPr txBox="1"/>
          <p:nvPr/>
        </p:nvSpPr>
        <p:spPr>
          <a:xfrm>
            <a:off x="903062" y="1356485"/>
            <a:ext cx="641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JOINT</a:t>
            </a:r>
            <a:r>
              <a:rPr lang="en-US" sz="2400" dirty="0"/>
              <a:t> denoising-registration 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265111-4A48-46BC-A428-534E46F4CF27}"/>
                  </a:ext>
                </a:extLst>
              </p:cNvPr>
              <p:cNvSpPr/>
              <p:nvPr/>
            </p:nvSpPr>
            <p:spPr>
              <a:xfrm>
                <a:off x="2241585" y="5690615"/>
                <a:ext cx="2284151" cy="437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register</m:t>
                          </m:r>
                        </m:e>
                        <m:sub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p>
                          <m:r>
                            <a:rPr lang="zh-CN" altLang="en-U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265111-4A48-46BC-A428-534E46F4C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85" y="5690615"/>
                <a:ext cx="2284151" cy="437107"/>
              </a:xfrm>
              <a:prstGeom prst="rect">
                <a:avLst/>
              </a:prstGeom>
              <a:blipFill>
                <a:blip r:embed="rId8"/>
                <a:stretch>
                  <a:fillRect t="-8333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B5FB297B-5068-4949-A718-24B1CE109C93}"/>
              </a:ext>
            </a:extLst>
          </p:cNvPr>
          <p:cNvCxnSpPr>
            <a:cxnSpLocks/>
            <a:stCxn id="67" idx="1"/>
            <a:endCxn id="74" idx="1"/>
          </p:cNvCxnSpPr>
          <p:nvPr/>
        </p:nvCxnSpPr>
        <p:spPr>
          <a:xfrm rot="10800000" flipH="1" flipV="1">
            <a:off x="2260635" y="3460899"/>
            <a:ext cx="21398" cy="1918938"/>
          </a:xfrm>
          <a:prstGeom prst="curvedConnector3">
            <a:avLst>
              <a:gd name="adj1" fmla="val -1068324"/>
            </a:avLst>
          </a:prstGeom>
          <a:ln w="19050">
            <a:solidFill>
              <a:schemeClr val="accent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692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C23E83-0009-4CD1-934A-91E6D992D946}"/>
              </a:ext>
            </a:extLst>
          </p:cNvPr>
          <p:cNvSpPr/>
          <p:nvPr/>
        </p:nvSpPr>
        <p:spPr>
          <a:xfrm>
            <a:off x="2325474" y="4544001"/>
            <a:ext cx="862262" cy="56562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LeftDown"/>
            <a:lightRig rig="threePt" dir="t"/>
          </a:scene3d>
          <a:sp3d extrusionH="869950" prstMaterial="legacyWirefram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6D79B-A3F1-423A-AF72-B300B442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1E6A-33A4-4D60-8F4C-23FC19062A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2736249" cy="519112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527A7-A35B-45CA-A365-25E86B9B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23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C17B3-5A0E-412A-8C24-B8F48EA79B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9028" y="1280788"/>
            <a:ext cx="4340851" cy="454025"/>
          </a:xfrm>
        </p:spPr>
        <p:txBody>
          <a:bodyPr/>
          <a:lstStyle/>
          <a:p>
            <a:r>
              <a:rPr lang="en-US" dirty="0"/>
              <a:t>2D synthetic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5629DA-95D0-4CE9-AE7B-AB3B02CF733A}"/>
              </a:ext>
            </a:extLst>
          </p:cNvPr>
          <p:cNvSpPr txBox="1">
            <a:spLocks/>
          </p:cNvSpPr>
          <p:nvPr/>
        </p:nvSpPr>
        <p:spPr>
          <a:xfrm>
            <a:off x="5974280" y="872983"/>
            <a:ext cx="5463143" cy="519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Algorithm Setting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CA378E0-3B36-4F5F-BEFE-F60D40777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94" y="1841640"/>
            <a:ext cx="1064279" cy="1064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47CE4A-A728-4A62-8CF4-4D3ADDE8F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937" y="1841640"/>
            <a:ext cx="1064279" cy="10642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69B546-70F8-45CD-99FB-57DA35496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372" y="1844413"/>
            <a:ext cx="1059682" cy="1064280"/>
          </a:xfrm>
          <a:prstGeom prst="rect">
            <a:avLst/>
          </a:prstGeom>
        </p:spPr>
      </p:pic>
      <p:pic>
        <p:nvPicPr>
          <p:cNvPr id="15" name="Picture 14" descr="A picture containing photo, black, dark, white&#10;&#10;Description automatically generated">
            <a:extLst>
              <a:ext uri="{FF2B5EF4-FFF2-40B4-BE49-F238E27FC236}">
                <a16:creationId xmlns:a16="http://schemas.microsoft.com/office/drawing/2014/main" id="{C2ADC8D9-A844-4A36-A0B3-24E232864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29" y="5510513"/>
            <a:ext cx="1059682" cy="1059682"/>
          </a:xfrm>
          <a:prstGeom prst="rect">
            <a:avLst/>
          </a:prstGeom>
        </p:spPr>
      </p:pic>
      <p:pic>
        <p:nvPicPr>
          <p:cNvPr id="17" name="Picture 16" descr="A picture containing photo, black, bottle, sitting&#10;&#10;Description automatically generated">
            <a:extLst>
              <a:ext uri="{FF2B5EF4-FFF2-40B4-BE49-F238E27FC236}">
                <a16:creationId xmlns:a16="http://schemas.microsoft.com/office/drawing/2014/main" id="{F3D4F7C2-9D39-4239-B37E-1302C6A699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29" y="4099448"/>
            <a:ext cx="1059682" cy="1059682"/>
          </a:xfrm>
          <a:prstGeom prst="rect">
            <a:avLst/>
          </a:prstGeom>
        </p:spPr>
      </p:pic>
      <p:pic>
        <p:nvPicPr>
          <p:cNvPr id="20" name="Picture 19" descr="A picture containing photo, black, dark, white&#10;&#10;Description automatically generated">
            <a:extLst>
              <a:ext uri="{FF2B5EF4-FFF2-40B4-BE49-F238E27FC236}">
                <a16:creationId xmlns:a16="http://schemas.microsoft.com/office/drawing/2014/main" id="{68AAB163-E1C3-45DB-9E0B-42E4B4A5C4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7" y="5622950"/>
            <a:ext cx="862263" cy="86226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21" name="Picture 20" descr="A picture containing photo, black, bottle, sitting&#10;&#10;Description automatically generated">
            <a:extLst>
              <a:ext uri="{FF2B5EF4-FFF2-40B4-BE49-F238E27FC236}">
                <a16:creationId xmlns:a16="http://schemas.microsoft.com/office/drawing/2014/main" id="{8689453C-A08B-493E-9673-2C2DA61F34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8" y="4265585"/>
            <a:ext cx="862262" cy="862262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776A0013-CA98-4B3F-9FA3-C334AA0C6546}"/>
              </a:ext>
            </a:extLst>
          </p:cNvPr>
          <p:cNvSpPr txBox="1">
            <a:spLocks/>
          </p:cNvSpPr>
          <p:nvPr/>
        </p:nvSpPr>
        <p:spPr>
          <a:xfrm>
            <a:off x="6536871" y="1303076"/>
            <a:ext cx="5129893" cy="454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Registration algorithm</a:t>
            </a:r>
          </a:p>
          <a:p>
            <a:pPr lvl="1"/>
            <a:r>
              <a:rPr lang="en-US" dirty="0"/>
              <a:t>Fourier-approximated Lie Algebras for Shooting (FLASH)</a:t>
            </a:r>
            <a:r>
              <a:rPr lang="en-US" baseline="30000" dirty="0"/>
              <a:t>[1]</a:t>
            </a:r>
          </a:p>
          <a:p>
            <a:r>
              <a:rPr lang="en-US" dirty="0"/>
              <a:t>Denoising algorithm</a:t>
            </a:r>
          </a:p>
          <a:p>
            <a:pPr lvl="1"/>
            <a:r>
              <a:rPr lang="en-US" dirty="0"/>
              <a:t>Total variation (TV)</a:t>
            </a:r>
          </a:p>
          <a:p>
            <a:pPr lvl="1"/>
            <a:r>
              <a:rPr lang="en-US" dirty="0"/>
              <a:t>Total generalized variation (TGV)</a:t>
            </a:r>
          </a:p>
          <a:p>
            <a:pPr lvl="1"/>
            <a:r>
              <a:rPr lang="en-US" dirty="0"/>
              <a:t>Block-matching and 3D filtering (BM3D)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38ACB9-88A8-42D4-9461-40ACE6B4A1FC}"/>
              </a:ext>
            </a:extLst>
          </p:cNvPr>
          <p:cNvGrpSpPr/>
          <p:nvPr/>
        </p:nvGrpSpPr>
        <p:grpSpPr>
          <a:xfrm>
            <a:off x="2695454" y="4555510"/>
            <a:ext cx="727421" cy="478517"/>
            <a:chOff x="7435419" y="4093013"/>
            <a:chExt cx="1053532" cy="69304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6FEB60B-1087-40DD-A3A8-A6520CCEFE43}"/>
                </a:ext>
              </a:extLst>
            </p:cNvPr>
            <p:cNvCxnSpPr>
              <a:cxnSpLocks/>
            </p:cNvCxnSpPr>
            <p:nvPr/>
          </p:nvCxnSpPr>
          <p:spPr>
            <a:xfrm>
              <a:off x="7435419" y="4093013"/>
              <a:ext cx="525101" cy="3094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E162B3-AE0F-4E35-8522-AF46CBE7F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520" y="4093013"/>
              <a:ext cx="528431" cy="3255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BFBD44C-575E-402F-959F-ADFEEB0D0B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522" y="4402449"/>
              <a:ext cx="0" cy="38360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EF0441A-92E9-499F-885F-2BA35D472C77}"/>
              </a:ext>
            </a:extLst>
          </p:cNvPr>
          <p:cNvSpPr/>
          <p:nvPr/>
        </p:nvSpPr>
        <p:spPr>
          <a:xfrm>
            <a:off x="2315300" y="5895325"/>
            <a:ext cx="862262" cy="56562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LeftDown"/>
            <a:lightRig rig="threePt" dir="t"/>
          </a:scene3d>
          <a:sp3d extrusionH="869950" prstMaterial="legacyWirefram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037A8E-EDA8-4A3F-9591-A1D8D6959124}"/>
              </a:ext>
            </a:extLst>
          </p:cNvPr>
          <p:cNvGrpSpPr/>
          <p:nvPr/>
        </p:nvGrpSpPr>
        <p:grpSpPr>
          <a:xfrm>
            <a:off x="2689891" y="5910833"/>
            <a:ext cx="727421" cy="478517"/>
            <a:chOff x="7435419" y="4093013"/>
            <a:chExt cx="1053532" cy="69304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2CA8A9-CC38-4D46-8CF5-783BD6CB69B4}"/>
                </a:ext>
              </a:extLst>
            </p:cNvPr>
            <p:cNvCxnSpPr>
              <a:cxnSpLocks/>
            </p:cNvCxnSpPr>
            <p:nvPr/>
          </p:nvCxnSpPr>
          <p:spPr>
            <a:xfrm>
              <a:off x="7435419" y="4093013"/>
              <a:ext cx="525101" cy="3094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9E14A9-1432-47FB-91C0-B7022E77B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520" y="4093013"/>
              <a:ext cx="528431" cy="3255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289364-0629-42C1-A5AB-98BB59E44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522" y="4402449"/>
              <a:ext cx="0" cy="38360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184D212-8F96-4906-B244-D29E52DB79B4}"/>
              </a:ext>
            </a:extLst>
          </p:cNvPr>
          <p:cNvSpPr/>
          <p:nvPr/>
        </p:nvSpPr>
        <p:spPr>
          <a:xfrm>
            <a:off x="1219028" y="3547710"/>
            <a:ext cx="3115212" cy="424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Real 3D DW-MRI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2393E5-5104-401E-BDC9-921F54F21E51}"/>
                  </a:ext>
                </a:extLst>
              </p:cNvPr>
              <p:cNvSpPr txBox="1"/>
              <p:nvPr/>
            </p:nvSpPr>
            <p:spPr>
              <a:xfrm>
                <a:off x="1544121" y="2952547"/>
                <a:ext cx="1014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Source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2393E5-5104-401E-BDC9-921F54F2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121" y="2952547"/>
                <a:ext cx="1014024" cy="369332"/>
              </a:xfrm>
              <a:prstGeom prst="rect">
                <a:avLst/>
              </a:prstGeom>
              <a:blipFill>
                <a:blip r:embed="rId7"/>
                <a:stretch>
                  <a:fillRect l="-41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232477E-B325-4D45-895E-DF290E514294}"/>
                  </a:ext>
                </a:extLst>
              </p:cNvPr>
              <p:cNvSpPr txBox="1"/>
              <p:nvPr/>
            </p:nvSpPr>
            <p:spPr>
              <a:xfrm>
                <a:off x="3877201" y="2952547"/>
                <a:ext cx="1014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Target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232477E-B325-4D45-895E-DF290E514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201" y="2952547"/>
                <a:ext cx="1014024" cy="369332"/>
              </a:xfrm>
              <a:prstGeom prst="rect">
                <a:avLst/>
              </a:prstGeom>
              <a:blipFill>
                <a:blip r:embed="rId8"/>
                <a:stretch>
                  <a:fillRect l="-180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178C9BF-E322-46DC-999C-202AAB1F0BD9}"/>
              </a:ext>
            </a:extLst>
          </p:cNvPr>
          <p:cNvSpPr/>
          <p:nvPr/>
        </p:nvSpPr>
        <p:spPr>
          <a:xfrm>
            <a:off x="3441943" y="1665663"/>
            <a:ext cx="729874" cy="182877"/>
          </a:xfrm>
          <a:custGeom>
            <a:avLst/>
            <a:gdLst>
              <a:gd name="connsiteX0" fmla="*/ 0 w 2724150"/>
              <a:gd name="connsiteY0" fmla="*/ 1574129 h 1726529"/>
              <a:gd name="connsiteX1" fmla="*/ 895350 w 2724150"/>
              <a:gd name="connsiteY1" fmla="*/ 183479 h 1726529"/>
              <a:gd name="connsiteX2" fmla="*/ 2000250 w 2724150"/>
              <a:gd name="connsiteY2" fmla="*/ 183479 h 1726529"/>
              <a:gd name="connsiteX3" fmla="*/ 2724150 w 2724150"/>
              <a:gd name="connsiteY3" fmla="*/ 1726529 h 1726529"/>
              <a:gd name="connsiteX0" fmla="*/ 0 w 2724150"/>
              <a:gd name="connsiteY0" fmla="*/ 1391215 h 1543615"/>
              <a:gd name="connsiteX1" fmla="*/ 895350 w 2724150"/>
              <a:gd name="connsiteY1" fmla="*/ 565 h 1543615"/>
              <a:gd name="connsiteX2" fmla="*/ 2724150 w 2724150"/>
              <a:gd name="connsiteY2" fmla="*/ 1543615 h 1543615"/>
              <a:gd name="connsiteX0" fmla="*/ 0 w 2724150"/>
              <a:gd name="connsiteY0" fmla="*/ 1467368 h 1619768"/>
              <a:gd name="connsiteX1" fmla="*/ 1409700 w 2724150"/>
              <a:gd name="connsiteY1" fmla="*/ 518 h 1619768"/>
              <a:gd name="connsiteX2" fmla="*/ 2724150 w 2724150"/>
              <a:gd name="connsiteY2" fmla="*/ 1619768 h 1619768"/>
              <a:gd name="connsiteX0" fmla="*/ 0 w 2724150"/>
              <a:gd name="connsiteY0" fmla="*/ 1467409 h 1619809"/>
              <a:gd name="connsiteX1" fmla="*/ 1409700 w 2724150"/>
              <a:gd name="connsiteY1" fmla="*/ 559 h 1619809"/>
              <a:gd name="connsiteX2" fmla="*/ 2724150 w 2724150"/>
              <a:gd name="connsiteY2" fmla="*/ 1619809 h 1619809"/>
              <a:gd name="connsiteX0" fmla="*/ 0 w 1981200"/>
              <a:gd name="connsiteY0" fmla="*/ 1505234 h 1619534"/>
              <a:gd name="connsiteX1" fmla="*/ 666750 w 1981200"/>
              <a:gd name="connsiteY1" fmla="*/ 284 h 1619534"/>
              <a:gd name="connsiteX2" fmla="*/ 1981200 w 1981200"/>
              <a:gd name="connsiteY2" fmla="*/ 1619534 h 1619534"/>
              <a:gd name="connsiteX0" fmla="*/ 0 w 1543050"/>
              <a:gd name="connsiteY0" fmla="*/ 1505234 h 1619534"/>
              <a:gd name="connsiteX1" fmla="*/ 666750 w 1543050"/>
              <a:gd name="connsiteY1" fmla="*/ 284 h 1619534"/>
              <a:gd name="connsiteX2" fmla="*/ 1543050 w 1543050"/>
              <a:gd name="connsiteY2" fmla="*/ 1619534 h 1619534"/>
              <a:gd name="connsiteX0" fmla="*/ 0 w 1567152"/>
              <a:gd name="connsiteY0" fmla="*/ 1505234 h 1619534"/>
              <a:gd name="connsiteX1" fmla="*/ 666750 w 1567152"/>
              <a:gd name="connsiteY1" fmla="*/ 284 h 1619534"/>
              <a:gd name="connsiteX2" fmla="*/ 1543050 w 1567152"/>
              <a:gd name="connsiteY2" fmla="*/ 1619534 h 1619534"/>
              <a:gd name="connsiteX0" fmla="*/ 0 w 1567152"/>
              <a:gd name="connsiteY0" fmla="*/ 1638307 h 1638307"/>
              <a:gd name="connsiteX1" fmla="*/ 666750 w 1567152"/>
              <a:gd name="connsiteY1" fmla="*/ 7 h 1638307"/>
              <a:gd name="connsiteX2" fmla="*/ 1543050 w 1567152"/>
              <a:gd name="connsiteY2" fmla="*/ 1619257 h 1638307"/>
              <a:gd name="connsiteX0" fmla="*/ 8912 w 1576064"/>
              <a:gd name="connsiteY0" fmla="*/ 1638307 h 1638307"/>
              <a:gd name="connsiteX1" fmla="*/ 675662 w 1576064"/>
              <a:gd name="connsiteY1" fmla="*/ 7 h 1638307"/>
              <a:gd name="connsiteX2" fmla="*/ 1551962 w 1576064"/>
              <a:gd name="connsiteY2" fmla="*/ 1619257 h 1638307"/>
              <a:gd name="connsiteX0" fmla="*/ 0 w 1567152"/>
              <a:gd name="connsiteY0" fmla="*/ 1638307 h 1638307"/>
              <a:gd name="connsiteX1" fmla="*/ 666750 w 1567152"/>
              <a:gd name="connsiteY1" fmla="*/ 7 h 1638307"/>
              <a:gd name="connsiteX2" fmla="*/ 1543050 w 1567152"/>
              <a:gd name="connsiteY2" fmla="*/ 1619257 h 1638307"/>
              <a:gd name="connsiteX0" fmla="*/ 0 w 1543050"/>
              <a:gd name="connsiteY0" fmla="*/ 1638400 h 1638400"/>
              <a:gd name="connsiteX1" fmla="*/ 666750 w 1543050"/>
              <a:gd name="connsiteY1" fmla="*/ 100 h 1638400"/>
              <a:gd name="connsiteX2" fmla="*/ 1543050 w 1543050"/>
              <a:gd name="connsiteY2" fmla="*/ 1619350 h 1638400"/>
              <a:gd name="connsiteX0" fmla="*/ 0 w 1543050"/>
              <a:gd name="connsiteY0" fmla="*/ 1638400 h 1638400"/>
              <a:gd name="connsiteX1" fmla="*/ 666750 w 1543050"/>
              <a:gd name="connsiteY1" fmla="*/ 100 h 1638400"/>
              <a:gd name="connsiteX2" fmla="*/ 1543050 w 1543050"/>
              <a:gd name="connsiteY2" fmla="*/ 1619350 h 1638400"/>
              <a:gd name="connsiteX0" fmla="*/ 0 w 1543050"/>
              <a:gd name="connsiteY0" fmla="*/ 1056269 h 1056269"/>
              <a:gd name="connsiteX1" fmla="*/ 723900 w 1543050"/>
              <a:gd name="connsiteY1" fmla="*/ 141869 h 1056269"/>
              <a:gd name="connsiteX2" fmla="*/ 1543050 w 1543050"/>
              <a:gd name="connsiteY2" fmla="*/ 1037219 h 1056269"/>
              <a:gd name="connsiteX0" fmla="*/ 0 w 1543050"/>
              <a:gd name="connsiteY0" fmla="*/ 1063956 h 1063956"/>
              <a:gd name="connsiteX1" fmla="*/ 723900 w 1543050"/>
              <a:gd name="connsiteY1" fmla="*/ 149556 h 1063956"/>
              <a:gd name="connsiteX2" fmla="*/ 1543050 w 1543050"/>
              <a:gd name="connsiteY2" fmla="*/ 1044906 h 1063956"/>
              <a:gd name="connsiteX0" fmla="*/ 0 w 1543050"/>
              <a:gd name="connsiteY0" fmla="*/ 931966 h 931966"/>
              <a:gd name="connsiteX1" fmla="*/ 723900 w 1543050"/>
              <a:gd name="connsiteY1" fmla="*/ 17566 h 931966"/>
              <a:gd name="connsiteX2" fmla="*/ 1543050 w 1543050"/>
              <a:gd name="connsiteY2" fmla="*/ 912916 h 931966"/>
              <a:gd name="connsiteX0" fmla="*/ 0 w 1543050"/>
              <a:gd name="connsiteY0" fmla="*/ 940412 h 940412"/>
              <a:gd name="connsiteX1" fmla="*/ 723900 w 1543050"/>
              <a:gd name="connsiteY1" fmla="*/ 26012 h 940412"/>
              <a:gd name="connsiteX2" fmla="*/ 1543050 w 1543050"/>
              <a:gd name="connsiteY2" fmla="*/ 921362 h 940412"/>
              <a:gd name="connsiteX0" fmla="*/ 836 w 1543886"/>
              <a:gd name="connsiteY0" fmla="*/ 914417 h 914417"/>
              <a:gd name="connsiteX1" fmla="*/ 724736 w 1543886"/>
              <a:gd name="connsiteY1" fmla="*/ 17 h 914417"/>
              <a:gd name="connsiteX2" fmla="*/ 1543886 w 1543886"/>
              <a:gd name="connsiteY2" fmla="*/ 895367 h 91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886" h="914417">
                <a:moveTo>
                  <a:pt x="836" y="914417"/>
                </a:moveTo>
                <a:cubicBezTo>
                  <a:pt x="-22977" y="277829"/>
                  <a:pt x="467561" y="3192"/>
                  <a:pt x="724736" y="17"/>
                </a:cubicBezTo>
                <a:cubicBezTo>
                  <a:pt x="981911" y="-3158"/>
                  <a:pt x="1524836" y="459598"/>
                  <a:pt x="1543886" y="89536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14CE4D-E546-4449-AC7C-D58EFFBBB5DA}"/>
                  </a:ext>
                </a:extLst>
              </p:cNvPr>
              <p:cNvSpPr txBox="1"/>
              <p:nvPr/>
            </p:nvSpPr>
            <p:spPr>
              <a:xfrm>
                <a:off x="4084310" y="1452177"/>
                <a:ext cx="9461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14CE4D-E546-4449-AC7C-D58EFFBBB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10" y="1452177"/>
                <a:ext cx="94617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29C0DF13-BABF-4CF3-BD6C-4BD0DB050837}"/>
              </a:ext>
            </a:extLst>
          </p:cNvPr>
          <p:cNvSpPr/>
          <p:nvPr/>
        </p:nvSpPr>
        <p:spPr>
          <a:xfrm>
            <a:off x="6096000" y="6040354"/>
            <a:ext cx="534142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</a:rPr>
              <a:t>[1] Zhang, M., Liao, R., Dalca, A.V., Turk, E.A., Luo, J., Grant, P.E., Golland, P.: Frequency diﬀeomorphisms for eﬃcient image registration. In: International conference on information processing in medical imaging. pp. 559–570. Springer (2017)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E6D9D1-80B0-4920-A315-671C63120EE4}"/>
                  </a:ext>
                </a:extLst>
              </p:cNvPr>
              <p:cNvSpPr txBox="1"/>
              <p:nvPr/>
            </p:nvSpPr>
            <p:spPr>
              <a:xfrm>
                <a:off x="1422795" y="4459763"/>
                <a:ext cx="1014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Source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E6D9D1-80B0-4920-A315-671C63120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795" y="4459763"/>
                <a:ext cx="1014024" cy="338554"/>
              </a:xfrm>
              <a:prstGeom prst="rect">
                <a:avLst/>
              </a:prstGeom>
              <a:blipFill>
                <a:blip r:embed="rId10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F5AC6F2-B98B-4119-9BC6-09502E15C04A}"/>
                  </a:ext>
                </a:extLst>
              </p:cNvPr>
              <p:cNvSpPr txBox="1"/>
              <p:nvPr/>
            </p:nvSpPr>
            <p:spPr>
              <a:xfrm>
                <a:off x="1381336" y="5818681"/>
                <a:ext cx="1014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Target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F5AC6F2-B98B-4119-9BC6-09502E15C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336" y="5818681"/>
                <a:ext cx="1014024" cy="338554"/>
              </a:xfrm>
              <a:prstGeom prst="rect">
                <a:avLst/>
              </a:prstGeom>
              <a:blipFill>
                <a:blip r:embed="rId1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875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D79B-A3F1-423A-AF72-B300B442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1E6A-33A4-4D60-8F4C-23FC19062A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2736249" cy="519112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527A7-A35B-45CA-A365-25E86B9B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24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C17B3-5A0E-412A-8C24-B8F48EA79B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9028" y="1349574"/>
            <a:ext cx="4457872" cy="454025"/>
          </a:xfrm>
        </p:spPr>
        <p:txBody>
          <a:bodyPr/>
          <a:lstStyle/>
          <a:p>
            <a:r>
              <a:rPr lang="en-US" dirty="0"/>
              <a:t>2D synthetic data – Visual effect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3E37D15-4D4D-4B72-97E3-009684851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" t="54243" r="51990" b="10726"/>
          <a:stretch/>
        </p:blipFill>
        <p:spPr>
          <a:xfrm>
            <a:off x="3478889" y="3754069"/>
            <a:ext cx="2582928" cy="134518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C6D7F94-59AB-42F8-88FC-9A1DCA3527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61" t="54243" b="10726"/>
          <a:stretch/>
        </p:blipFill>
        <p:spPr>
          <a:xfrm>
            <a:off x="6356947" y="3754069"/>
            <a:ext cx="2826686" cy="1345186"/>
          </a:xfrm>
          <a:prstGeom prst="rect">
            <a:avLst/>
          </a:prstGeom>
        </p:spPr>
      </p:pic>
      <p:pic>
        <p:nvPicPr>
          <p:cNvPr id="42" name="Picture 41" descr="A close up of a logo&#10;&#10;Description automatically generated">
            <a:extLst>
              <a:ext uri="{FF2B5EF4-FFF2-40B4-BE49-F238E27FC236}">
                <a16:creationId xmlns:a16="http://schemas.microsoft.com/office/drawing/2014/main" id="{7CA2B1F0-93BD-46B2-9694-99688B870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0" y="1870324"/>
            <a:ext cx="1342552" cy="13425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FDA6D84-9C41-440B-8E31-0F56EF54B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836" y="1870324"/>
            <a:ext cx="1342552" cy="134255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A507A82-A43F-409E-9D1C-81BE2C694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522" y="1873096"/>
            <a:ext cx="1336753" cy="13425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4904258-09BD-4CE8-B1C7-483CE4201F09}"/>
                  </a:ext>
                </a:extLst>
              </p:cNvPr>
              <p:cNvSpPr txBox="1"/>
              <p:nvPr/>
            </p:nvSpPr>
            <p:spPr>
              <a:xfrm>
                <a:off x="3616069" y="3219270"/>
                <a:ext cx="1014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Source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4904258-09BD-4CE8-B1C7-483CE4201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069" y="3219270"/>
                <a:ext cx="1014024" cy="369332"/>
              </a:xfrm>
              <a:prstGeom prst="rect">
                <a:avLst/>
              </a:prstGeom>
              <a:blipFill>
                <a:blip r:embed="rId6"/>
                <a:stretch>
                  <a:fillRect l="-419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897026B-6BC9-4022-BF00-83DCA4B2676C}"/>
                  </a:ext>
                </a:extLst>
              </p:cNvPr>
              <p:cNvSpPr txBox="1"/>
              <p:nvPr/>
            </p:nvSpPr>
            <p:spPr>
              <a:xfrm>
                <a:off x="6911620" y="3219270"/>
                <a:ext cx="1014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Target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897026B-6BC9-4022-BF00-83DCA4B26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620" y="3219270"/>
                <a:ext cx="1014024" cy="369332"/>
              </a:xfrm>
              <a:prstGeom prst="rect">
                <a:avLst/>
              </a:prstGeom>
              <a:blipFill>
                <a:blip r:embed="rId7"/>
                <a:stretch>
                  <a:fillRect l="-24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6D4C821-7BDA-413B-BEE6-820DDA57FB09}"/>
              </a:ext>
            </a:extLst>
          </p:cNvPr>
          <p:cNvSpPr/>
          <p:nvPr/>
        </p:nvSpPr>
        <p:spPr>
          <a:xfrm>
            <a:off x="6181746" y="1663966"/>
            <a:ext cx="729874" cy="182877"/>
          </a:xfrm>
          <a:custGeom>
            <a:avLst/>
            <a:gdLst>
              <a:gd name="connsiteX0" fmla="*/ 0 w 2724150"/>
              <a:gd name="connsiteY0" fmla="*/ 1574129 h 1726529"/>
              <a:gd name="connsiteX1" fmla="*/ 895350 w 2724150"/>
              <a:gd name="connsiteY1" fmla="*/ 183479 h 1726529"/>
              <a:gd name="connsiteX2" fmla="*/ 2000250 w 2724150"/>
              <a:gd name="connsiteY2" fmla="*/ 183479 h 1726529"/>
              <a:gd name="connsiteX3" fmla="*/ 2724150 w 2724150"/>
              <a:gd name="connsiteY3" fmla="*/ 1726529 h 1726529"/>
              <a:gd name="connsiteX0" fmla="*/ 0 w 2724150"/>
              <a:gd name="connsiteY0" fmla="*/ 1391215 h 1543615"/>
              <a:gd name="connsiteX1" fmla="*/ 895350 w 2724150"/>
              <a:gd name="connsiteY1" fmla="*/ 565 h 1543615"/>
              <a:gd name="connsiteX2" fmla="*/ 2724150 w 2724150"/>
              <a:gd name="connsiteY2" fmla="*/ 1543615 h 1543615"/>
              <a:gd name="connsiteX0" fmla="*/ 0 w 2724150"/>
              <a:gd name="connsiteY0" fmla="*/ 1467368 h 1619768"/>
              <a:gd name="connsiteX1" fmla="*/ 1409700 w 2724150"/>
              <a:gd name="connsiteY1" fmla="*/ 518 h 1619768"/>
              <a:gd name="connsiteX2" fmla="*/ 2724150 w 2724150"/>
              <a:gd name="connsiteY2" fmla="*/ 1619768 h 1619768"/>
              <a:gd name="connsiteX0" fmla="*/ 0 w 2724150"/>
              <a:gd name="connsiteY0" fmla="*/ 1467409 h 1619809"/>
              <a:gd name="connsiteX1" fmla="*/ 1409700 w 2724150"/>
              <a:gd name="connsiteY1" fmla="*/ 559 h 1619809"/>
              <a:gd name="connsiteX2" fmla="*/ 2724150 w 2724150"/>
              <a:gd name="connsiteY2" fmla="*/ 1619809 h 1619809"/>
              <a:gd name="connsiteX0" fmla="*/ 0 w 1981200"/>
              <a:gd name="connsiteY0" fmla="*/ 1505234 h 1619534"/>
              <a:gd name="connsiteX1" fmla="*/ 666750 w 1981200"/>
              <a:gd name="connsiteY1" fmla="*/ 284 h 1619534"/>
              <a:gd name="connsiteX2" fmla="*/ 1981200 w 1981200"/>
              <a:gd name="connsiteY2" fmla="*/ 1619534 h 1619534"/>
              <a:gd name="connsiteX0" fmla="*/ 0 w 1543050"/>
              <a:gd name="connsiteY0" fmla="*/ 1505234 h 1619534"/>
              <a:gd name="connsiteX1" fmla="*/ 666750 w 1543050"/>
              <a:gd name="connsiteY1" fmla="*/ 284 h 1619534"/>
              <a:gd name="connsiteX2" fmla="*/ 1543050 w 1543050"/>
              <a:gd name="connsiteY2" fmla="*/ 1619534 h 1619534"/>
              <a:gd name="connsiteX0" fmla="*/ 0 w 1567152"/>
              <a:gd name="connsiteY0" fmla="*/ 1505234 h 1619534"/>
              <a:gd name="connsiteX1" fmla="*/ 666750 w 1567152"/>
              <a:gd name="connsiteY1" fmla="*/ 284 h 1619534"/>
              <a:gd name="connsiteX2" fmla="*/ 1543050 w 1567152"/>
              <a:gd name="connsiteY2" fmla="*/ 1619534 h 1619534"/>
              <a:gd name="connsiteX0" fmla="*/ 0 w 1567152"/>
              <a:gd name="connsiteY0" fmla="*/ 1638307 h 1638307"/>
              <a:gd name="connsiteX1" fmla="*/ 666750 w 1567152"/>
              <a:gd name="connsiteY1" fmla="*/ 7 h 1638307"/>
              <a:gd name="connsiteX2" fmla="*/ 1543050 w 1567152"/>
              <a:gd name="connsiteY2" fmla="*/ 1619257 h 1638307"/>
              <a:gd name="connsiteX0" fmla="*/ 8912 w 1576064"/>
              <a:gd name="connsiteY0" fmla="*/ 1638307 h 1638307"/>
              <a:gd name="connsiteX1" fmla="*/ 675662 w 1576064"/>
              <a:gd name="connsiteY1" fmla="*/ 7 h 1638307"/>
              <a:gd name="connsiteX2" fmla="*/ 1551962 w 1576064"/>
              <a:gd name="connsiteY2" fmla="*/ 1619257 h 1638307"/>
              <a:gd name="connsiteX0" fmla="*/ 0 w 1567152"/>
              <a:gd name="connsiteY0" fmla="*/ 1638307 h 1638307"/>
              <a:gd name="connsiteX1" fmla="*/ 666750 w 1567152"/>
              <a:gd name="connsiteY1" fmla="*/ 7 h 1638307"/>
              <a:gd name="connsiteX2" fmla="*/ 1543050 w 1567152"/>
              <a:gd name="connsiteY2" fmla="*/ 1619257 h 1638307"/>
              <a:gd name="connsiteX0" fmla="*/ 0 w 1543050"/>
              <a:gd name="connsiteY0" fmla="*/ 1638400 h 1638400"/>
              <a:gd name="connsiteX1" fmla="*/ 666750 w 1543050"/>
              <a:gd name="connsiteY1" fmla="*/ 100 h 1638400"/>
              <a:gd name="connsiteX2" fmla="*/ 1543050 w 1543050"/>
              <a:gd name="connsiteY2" fmla="*/ 1619350 h 1638400"/>
              <a:gd name="connsiteX0" fmla="*/ 0 w 1543050"/>
              <a:gd name="connsiteY0" fmla="*/ 1638400 h 1638400"/>
              <a:gd name="connsiteX1" fmla="*/ 666750 w 1543050"/>
              <a:gd name="connsiteY1" fmla="*/ 100 h 1638400"/>
              <a:gd name="connsiteX2" fmla="*/ 1543050 w 1543050"/>
              <a:gd name="connsiteY2" fmla="*/ 1619350 h 1638400"/>
              <a:gd name="connsiteX0" fmla="*/ 0 w 1543050"/>
              <a:gd name="connsiteY0" fmla="*/ 1056269 h 1056269"/>
              <a:gd name="connsiteX1" fmla="*/ 723900 w 1543050"/>
              <a:gd name="connsiteY1" fmla="*/ 141869 h 1056269"/>
              <a:gd name="connsiteX2" fmla="*/ 1543050 w 1543050"/>
              <a:gd name="connsiteY2" fmla="*/ 1037219 h 1056269"/>
              <a:gd name="connsiteX0" fmla="*/ 0 w 1543050"/>
              <a:gd name="connsiteY0" fmla="*/ 1063956 h 1063956"/>
              <a:gd name="connsiteX1" fmla="*/ 723900 w 1543050"/>
              <a:gd name="connsiteY1" fmla="*/ 149556 h 1063956"/>
              <a:gd name="connsiteX2" fmla="*/ 1543050 w 1543050"/>
              <a:gd name="connsiteY2" fmla="*/ 1044906 h 1063956"/>
              <a:gd name="connsiteX0" fmla="*/ 0 w 1543050"/>
              <a:gd name="connsiteY0" fmla="*/ 931966 h 931966"/>
              <a:gd name="connsiteX1" fmla="*/ 723900 w 1543050"/>
              <a:gd name="connsiteY1" fmla="*/ 17566 h 931966"/>
              <a:gd name="connsiteX2" fmla="*/ 1543050 w 1543050"/>
              <a:gd name="connsiteY2" fmla="*/ 912916 h 931966"/>
              <a:gd name="connsiteX0" fmla="*/ 0 w 1543050"/>
              <a:gd name="connsiteY0" fmla="*/ 940412 h 940412"/>
              <a:gd name="connsiteX1" fmla="*/ 723900 w 1543050"/>
              <a:gd name="connsiteY1" fmla="*/ 26012 h 940412"/>
              <a:gd name="connsiteX2" fmla="*/ 1543050 w 1543050"/>
              <a:gd name="connsiteY2" fmla="*/ 921362 h 940412"/>
              <a:gd name="connsiteX0" fmla="*/ 836 w 1543886"/>
              <a:gd name="connsiteY0" fmla="*/ 914417 h 914417"/>
              <a:gd name="connsiteX1" fmla="*/ 724736 w 1543886"/>
              <a:gd name="connsiteY1" fmla="*/ 17 h 914417"/>
              <a:gd name="connsiteX2" fmla="*/ 1543886 w 1543886"/>
              <a:gd name="connsiteY2" fmla="*/ 895367 h 91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3886" h="914417">
                <a:moveTo>
                  <a:pt x="836" y="914417"/>
                </a:moveTo>
                <a:cubicBezTo>
                  <a:pt x="-22977" y="277829"/>
                  <a:pt x="467561" y="3192"/>
                  <a:pt x="724736" y="17"/>
                </a:cubicBezTo>
                <a:cubicBezTo>
                  <a:pt x="981911" y="-3158"/>
                  <a:pt x="1524836" y="459598"/>
                  <a:pt x="1543886" y="89536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AF1BD67-312B-4909-87A1-BA0A79D5CD1D}"/>
                  </a:ext>
                </a:extLst>
              </p:cNvPr>
              <p:cNvSpPr txBox="1"/>
              <p:nvPr/>
            </p:nvSpPr>
            <p:spPr>
              <a:xfrm>
                <a:off x="6824113" y="1450480"/>
                <a:ext cx="9461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AF1BD67-312B-4909-87A1-BA0A79D5C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113" y="1450480"/>
                <a:ext cx="94617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36ADCF26-5EB8-4555-B0BD-7BF58E745FA3}"/>
              </a:ext>
            </a:extLst>
          </p:cNvPr>
          <p:cNvSpPr txBox="1"/>
          <p:nvPr/>
        </p:nvSpPr>
        <p:spPr>
          <a:xfrm>
            <a:off x="3543956" y="6395744"/>
            <a:ext cx="101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FLASH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8A5F00-D295-4426-8585-76094180F09B}"/>
              </a:ext>
            </a:extLst>
          </p:cNvPr>
          <p:cNvSpPr txBox="1"/>
          <p:nvPr/>
        </p:nvSpPr>
        <p:spPr>
          <a:xfrm>
            <a:off x="4867477" y="6395744"/>
            <a:ext cx="117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Ours (TV)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007898-6DAF-476D-9017-CF9CC207B657}"/>
              </a:ext>
            </a:extLst>
          </p:cNvPr>
          <p:cNvSpPr txBox="1"/>
          <p:nvPr/>
        </p:nvSpPr>
        <p:spPr>
          <a:xfrm>
            <a:off x="6451388" y="6395744"/>
            <a:ext cx="127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Ours (TGV)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A54585-BD97-497B-9129-9C9EA7D185F8}"/>
              </a:ext>
            </a:extLst>
          </p:cNvPr>
          <p:cNvSpPr txBox="1"/>
          <p:nvPr/>
        </p:nvSpPr>
        <p:spPr>
          <a:xfrm>
            <a:off x="7775339" y="6395744"/>
            <a:ext cx="140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Ours (BM3D)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0C4E57-F933-42C7-BC2E-F82C8DBBFF27}"/>
              </a:ext>
            </a:extLst>
          </p:cNvPr>
          <p:cNvSpPr txBox="1"/>
          <p:nvPr/>
        </p:nvSpPr>
        <p:spPr>
          <a:xfrm>
            <a:off x="1611013" y="2157163"/>
            <a:ext cx="1014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and Target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73FC73-DBC0-42D6-A4D9-ABB6B0B14C65}"/>
              </a:ext>
            </a:extLst>
          </p:cNvPr>
          <p:cNvSpPr txBox="1"/>
          <p:nvPr/>
        </p:nvSpPr>
        <p:spPr>
          <a:xfrm>
            <a:off x="1518744" y="3964997"/>
            <a:ext cx="1208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(deformed source 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5D894EB-65D8-4E5F-BE18-1B751EE37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9" t="73828" r="77430" b="14420"/>
          <a:stretch/>
        </p:blipFill>
        <p:spPr>
          <a:xfrm>
            <a:off x="3510801" y="5327490"/>
            <a:ext cx="1080333" cy="909390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43FDC26-DFE5-4A95-8CFE-A8A02BEDA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19" t="75112" r="51990" b="13135"/>
          <a:stretch/>
        </p:blipFill>
        <p:spPr>
          <a:xfrm>
            <a:off x="4965285" y="5327491"/>
            <a:ext cx="1080333" cy="909390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597DCA8-3363-4857-AAB7-E8C4C8096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10" t="73828" r="28299" b="14420"/>
          <a:stretch/>
        </p:blipFill>
        <p:spPr>
          <a:xfrm>
            <a:off x="6628730" y="5327490"/>
            <a:ext cx="1080333" cy="909390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508013A-3E2A-4A54-85FB-E09DB67D76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79" t="73828" r="3430" b="14420"/>
          <a:stretch/>
        </p:blipFill>
        <p:spPr>
          <a:xfrm>
            <a:off x="8048386" y="5327490"/>
            <a:ext cx="1080333" cy="909390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E041A2-D98F-40AD-A52B-B807EF8EE73F}"/>
              </a:ext>
            </a:extLst>
          </p:cNvPr>
          <p:cNvSpPr/>
          <p:nvPr/>
        </p:nvSpPr>
        <p:spPr>
          <a:xfrm>
            <a:off x="3962400" y="4426662"/>
            <a:ext cx="667693" cy="548137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54279D4-938E-4658-9322-40F7FE0B30E0}"/>
              </a:ext>
            </a:extLst>
          </p:cNvPr>
          <p:cNvSpPr/>
          <p:nvPr/>
        </p:nvSpPr>
        <p:spPr>
          <a:xfrm>
            <a:off x="5377925" y="4426661"/>
            <a:ext cx="667693" cy="548137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F44793D-6071-4EF8-A486-C6A2105E0BF9}"/>
              </a:ext>
            </a:extLst>
          </p:cNvPr>
          <p:cNvSpPr/>
          <p:nvPr/>
        </p:nvSpPr>
        <p:spPr>
          <a:xfrm>
            <a:off x="6911620" y="4404061"/>
            <a:ext cx="667693" cy="548137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F5D8E4E-298A-4736-BD27-282CB3E31081}"/>
              </a:ext>
            </a:extLst>
          </p:cNvPr>
          <p:cNvSpPr/>
          <p:nvPr/>
        </p:nvSpPr>
        <p:spPr>
          <a:xfrm>
            <a:off x="8343483" y="4404060"/>
            <a:ext cx="667693" cy="548137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46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D79B-A3F1-423A-AF72-B300B442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1E6A-33A4-4D60-8F4C-23FC19062A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2736249" cy="519112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527A7-A35B-45CA-A365-25E86B9B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25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C17B3-5A0E-412A-8C24-B8F48EA79B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9028" y="1349574"/>
            <a:ext cx="6191422" cy="454025"/>
          </a:xfrm>
        </p:spPr>
        <p:txBody>
          <a:bodyPr/>
          <a:lstStyle/>
          <a:p>
            <a:r>
              <a:rPr lang="en-US" dirty="0"/>
              <a:t>2D synthetic data – Quantitative performance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41C3BDE-2C01-431D-A02E-87F086A36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" b="4691"/>
          <a:stretch/>
        </p:blipFill>
        <p:spPr>
          <a:xfrm>
            <a:off x="3120082" y="1915613"/>
            <a:ext cx="5392791" cy="397218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1CF80BD-A297-40AC-A71C-53BC5D1A3155}"/>
              </a:ext>
            </a:extLst>
          </p:cNvPr>
          <p:cNvSpPr txBox="1"/>
          <p:nvPr/>
        </p:nvSpPr>
        <p:spPr>
          <a:xfrm>
            <a:off x="1148904" y="3594235"/>
            <a:ext cx="1439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Dice Score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58E8D7-ED4F-4614-8E16-8FBE5B743530}"/>
              </a:ext>
            </a:extLst>
          </p:cNvPr>
          <p:cNvSpPr txBox="1"/>
          <p:nvPr/>
        </p:nvSpPr>
        <p:spPr>
          <a:xfrm>
            <a:off x="3070827" y="5831026"/>
            <a:ext cx="1118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2-Steps</a:t>
            </a:r>
            <a:br>
              <a:rPr lang="en-US" altLang="zh-CN" sz="2000" dirty="0"/>
            </a:br>
            <a:r>
              <a:rPr lang="en-US" altLang="zh-CN" sz="2000" dirty="0"/>
              <a:t>(TV)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04D99-49F5-494D-9D7D-A37C8FF79924}"/>
              </a:ext>
            </a:extLst>
          </p:cNvPr>
          <p:cNvSpPr txBox="1"/>
          <p:nvPr/>
        </p:nvSpPr>
        <p:spPr>
          <a:xfrm>
            <a:off x="4089777" y="5831026"/>
            <a:ext cx="83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Ours</a:t>
            </a:r>
            <a:br>
              <a:rPr lang="en-US" altLang="zh-CN" sz="2000" dirty="0"/>
            </a:br>
            <a:r>
              <a:rPr lang="en-US" altLang="zh-CN" sz="2000" dirty="0"/>
              <a:t>(TV)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E8E369-E9DF-4B2A-A90A-8D276FF86CD0}"/>
              </a:ext>
            </a:extLst>
          </p:cNvPr>
          <p:cNvSpPr txBox="1"/>
          <p:nvPr/>
        </p:nvSpPr>
        <p:spPr>
          <a:xfrm>
            <a:off x="4817995" y="5831026"/>
            <a:ext cx="111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2-Steps</a:t>
            </a:r>
            <a:br>
              <a:rPr lang="en-US" altLang="zh-CN" sz="2000" dirty="0"/>
            </a:br>
            <a:r>
              <a:rPr lang="en-US" altLang="zh-CN" sz="2000" dirty="0"/>
              <a:t>(TGV)</a:t>
            </a:r>
            <a:endParaRPr 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00AB91-B72B-4F24-A310-20435614C4D9}"/>
              </a:ext>
            </a:extLst>
          </p:cNvPr>
          <p:cNvSpPr txBox="1"/>
          <p:nvPr/>
        </p:nvSpPr>
        <p:spPr>
          <a:xfrm>
            <a:off x="5836236" y="5831026"/>
            <a:ext cx="838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Ours</a:t>
            </a:r>
            <a:br>
              <a:rPr lang="en-US" altLang="zh-CN" sz="2000" dirty="0"/>
            </a:br>
            <a:r>
              <a:rPr lang="en-US" altLang="zh-CN" sz="2000" dirty="0"/>
              <a:t>(TGV)</a:t>
            </a:r>
            <a:endParaRPr 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B78D22-9D6D-4F29-922C-87EC940E66A7}"/>
              </a:ext>
            </a:extLst>
          </p:cNvPr>
          <p:cNvSpPr txBox="1"/>
          <p:nvPr/>
        </p:nvSpPr>
        <p:spPr>
          <a:xfrm>
            <a:off x="6554688" y="5831026"/>
            <a:ext cx="1251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2-Steps</a:t>
            </a:r>
            <a:br>
              <a:rPr lang="en-US" altLang="zh-CN" sz="2000" dirty="0"/>
            </a:br>
            <a:r>
              <a:rPr lang="en-US" altLang="zh-CN" sz="2000" dirty="0"/>
              <a:t>(BM3D)</a:t>
            </a:r>
            <a:endParaRPr 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1D2D27-F758-41ED-95C3-03513D850909}"/>
              </a:ext>
            </a:extLst>
          </p:cNvPr>
          <p:cNvSpPr txBox="1"/>
          <p:nvPr/>
        </p:nvSpPr>
        <p:spPr>
          <a:xfrm>
            <a:off x="7524752" y="5831026"/>
            <a:ext cx="1103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Ours</a:t>
            </a:r>
            <a:br>
              <a:rPr lang="en-US" altLang="zh-CN" sz="2000" dirty="0"/>
            </a:br>
            <a:r>
              <a:rPr lang="en-US" altLang="zh-CN" sz="2000" dirty="0"/>
              <a:t>(BM3D)</a:t>
            </a:r>
            <a:endParaRPr 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DE4D6A-5C23-4878-ADB4-D6911CB795A0}"/>
              </a:ext>
            </a:extLst>
          </p:cNvPr>
          <p:cNvSpPr txBox="1"/>
          <p:nvPr/>
        </p:nvSpPr>
        <p:spPr>
          <a:xfrm>
            <a:off x="2159930" y="4461330"/>
            <a:ext cx="89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/>
              <a:t>0.72</a:t>
            </a:r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E06774-654A-44DE-A0D9-88CF7267B6CE}"/>
              </a:ext>
            </a:extLst>
          </p:cNvPr>
          <p:cNvSpPr txBox="1"/>
          <p:nvPr/>
        </p:nvSpPr>
        <p:spPr>
          <a:xfrm>
            <a:off x="2159930" y="4009737"/>
            <a:ext cx="89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/>
              <a:t>0.74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C00445-789C-4C1F-969F-70658811029C}"/>
              </a:ext>
            </a:extLst>
          </p:cNvPr>
          <p:cNvSpPr txBox="1"/>
          <p:nvPr/>
        </p:nvSpPr>
        <p:spPr>
          <a:xfrm>
            <a:off x="2159930" y="3106551"/>
            <a:ext cx="89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/>
              <a:t>0.78</a:t>
            </a:r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0EFC7E-9AB5-403C-B5EE-66739CC3BBAA}"/>
              </a:ext>
            </a:extLst>
          </p:cNvPr>
          <p:cNvSpPr txBox="1"/>
          <p:nvPr/>
        </p:nvSpPr>
        <p:spPr>
          <a:xfrm>
            <a:off x="2159930" y="3558144"/>
            <a:ext cx="89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/>
              <a:t>0.76</a:t>
            </a:r>
            <a:endParaRPr lang="en-US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DB4036-6DC4-48C3-A5F1-9439E23254B6}"/>
              </a:ext>
            </a:extLst>
          </p:cNvPr>
          <p:cNvSpPr txBox="1"/>
          <p:nvPr/>
        </p:nvSpPr>
        <p:spPr>
          <a:xfrm>
            <a:off x="2159930" y="2203365"/>
            <a:ext cx="89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/>
              <a:t>0.82</a:t>
            </a:r>
            <a:endParaRPr lang="en-US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DB2A75-A70A-486A-9053-C9F6F20BEDFB}"/>
              </a:ext>
            </a:extLst>
          </p:cNvPr>
          <p:cNvSpPr txBox="1"/>
          <p:nvPr/>
        </p:nvSpPr>
        <p:spPr>
          <a:xfrm>
            <a:off x="2159930" y="2654958"/>
            <a:ext cx="89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/>
              <a:t>0.80</a:t>
            </a:r>
            <a:endParaRPr lang="en-US" sz="2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13EF17-EFF6-40DD-B407-F25DDF61D243}"/>
              </a:ext>
            </a:extLst>
          </p:cNvPr>
          <p:cNvSpPr txBox="1"/>
          <p:nvPr/>
        </p:nvSpPr>
        <p:spPr>
          <a:xfrm>
            <a:off x="2159930" y="4912923"/>
            <a:ext cx="89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/>
              <a:t>0.70</a:t>
            </a:r>
            <a:endParaRPr lang="en-US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F66AEE8-5B6C-44F2-AABF-47D2A9B8BFD5}"/>
              </a:ext>
            </a:extLst>
          </p:cNvPr>
          <p:cNvSpPr txBox="1"/>
          <p:nvPr/>
        </p:nvSpPr>
        <p:spPr>
          <a:xfrm>
            <a:off x="2159930" y="5364513"/>
            <a:ext cx="89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/>
              <a:t>0.66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2913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C23E83-0009-4CD1-934A-91E6D992D946}"/>
              </a:ext>
            </a:extLst>
          </p:cNvPr>
          <p:cNvSpPr/>
          <p:nvPr/>
        </p:nvSpPr>
        <p:spPr>
          <a:xfrm>
            <a:off x="2283148" y="2243666"/>
            <a:ext cx="862262" cy="56562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LeftDown"/>
            <a:lightRig rig="threePt" dir="t"/>
          </a:scene3d>
          <a:sp3d extrusionH="869950" prstMaterial="legacyWirefram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6D79B-A3F1-423A-AF72-B300B442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1E6A-33A4-4D60-8F4C-23FC19062A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2736249" cy="519112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527A7-A35B-45CA-A365-25E86B9B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26</a:t>
            </a:fld>
            <a:endParaRPr lang="en-US"/>
          </a:p>
        </p:txBody>
      </p:sp>
      <p:pic>
        <p:nvPicPr>
          <p:cNvPr id="15" name="Picture 14" descr="A picture containing photo, black, dark, white&#10;&#10;Description automatically generated">
            <a:extLst>
              <a:ext uri="{FF2B5EF4-FFF2-40B4-BE49-F238E27FC236}">
                <a16:creationId xmlns:a16="http://schemas.microsoft.com/office/drawing/2014/main" id="{C2ADC8D9-A844-4A36-A0B3-24E232864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53" y="3518868"/>
            <a:ext cx="1059682" cy="1059682"/>
          </a:xfrm>
          <a:prstGeom prst="rect">
            <a:avLst/>
          </a:prstGeom>
        </p:spPr>
      </p:pic>
      <p:pic>
        <p:nvPicPr>
          <p:cNvPr id="17" name="Picture 16" descr="A picture containing photo, black, bottle, sitting&#10;&#10;Description automatically generated">
            <a:extLst>
              <a:ext uri="{FF2B5EF4-FFF2-40B4-BE49-F238E27FC236}">
                <a16:creationId xmlns:a16="http://schemas.microsoft.com/office/drawing/2014/main" id="{F3D4F7C2-9D39-4239-B37E-1302C6A69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53" y="1799113"/>
            <a:ext cx="1059682" cy="1059682"/>
          </a:xfrm>
          <a:prstGeom prst="rect">
            <a:avLst/>
          </a:prstGeom>
        </p:spPr>
      </p:pic>
      <p:pic>
        <p:nvPicPr>
          <p:cNvPr id="20" name="Picture 19" descr="A picture containing photo, black, dark, white&#10;&#10;Description automatically generated">
            <a:extLst>
              <a:ext uri="{FF2B5EF4-FFF2-40B4-BE49-F238E27FC236}">
                <a16:creationId xmlns:a16="http://schemas.microsoft.com/office/drawing/2014/main" id="{68AAB163-E1C3-45DB-9E0B-42E4B4A5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61" y="3631305"/>
            <a:ext cx="862263" cy="86226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21" name="Picture 20" descr="A picture containing photo, black, bottle, sitting&#10;&#10;Description automatically generated">
            <a:extLst>
              <a:ext uri="{FF2B5EF4-FFF2-40B4-BE49-F238E27FC236}">
                <a16:creationId xmlns:a16="http://schemas.microsoft.com/office/drawing/2014/main" id="{8689453C-A08B-493E-9673-2C2DA61F3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62" y="1965250"/>
            <a:ext cx="862262" cy="862262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038ACB9-88A8-42D4-9461-40ACE6B4A1FC}"/>
              </a:ext>
            </a:extLst>
          </p:cNvPr>
          <p:cNvGrpSpPr/>
          <p:nvPr/>
        </p:nvGrpSpPr>
        <p:grpSpPr>
          <a:xfrm>
            <a:off x="2653128" y="2255175"/>
            <a:ext cx="727421" cy="478517"/>
            <a:chOff x="7435419" y="4093013"/>
            <a:chExt cx="1053532" cy="69304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6FEB60B-1087-40DD-A3A8-A6520CCEFE43}"/>
                </a:ext>
              </a:extLst>
            </p:cNvPr>
            <p:cNvCxnSpPr>
              <a:cxnSpLocks/>
            </p:cNvCxnSpPr>
            <p:nvPr/>
          </p:nvCxnSpPr>
          <p:spPr>
            <a:xfrm>
              <a:off x="7435419" y="4093013"/>
              <a:ext cx="525101" cy="3094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E162B3-AE0F-4E35-8522-AF46CBE7F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520" y="4093013"/>
              <a:ext cx="528431" cy="3255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BFBD44C-575E-402F-959F-ADFEEB0D0B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522" y="4402449"/>
              <a:ext cx="0" cy="38360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EF0441A-92E9-499F-885F-2BA35D472C77}"/>
              </a:ext>
            </a:extLst>
          </p:cNvPr>
          <p:cNvSpPr/>
          <p:nvPr/>
        </p:nvSpPr>
        <p:spPr>
          <a:xfrm>
            <a:off x="2272974" y="3903680"/>
            <a:ext cx="862262" cy="56562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LeftDown"/>
            <a:lightRig rig="threePt" dir="t"/>
          </a:scene3d>
          <a:sp3d extrusionH="869950" prstMaterial="legacyWirefram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037A8E-EDA8-4A3F-9591-A1D8D6959124}"/>
              </a:ext>
            </a:extLst>
          </p:cNvPr>
          <p:cNvGrpSpPr/>
          <p:nvPr/>
        </p:nvGrpSpPr>
        <p:grpSpPr>
          <a:xfrm>
            <a:off x="2647565" y="3919188"/>
            <a:ext cx="727421" cy="478517"/>
            <a:chOff x="7435419" y="4093013"/>
            <a:chExt cx="1053532" cy="69304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2CA8A9-CC38-4D46-8CF5-783BD6CB69B4}"/>
                </a:ext>
              </a:extLst>
            </p:cNvPr>
            <p:cNvCxnSpPr>
              <a:cxnSpLocks/>
            </p:cNvCxnSpPr>
            <p:nvPr/>
          </p:nvCxnSpPr>
          <p:spPr>
            <a:xfrm>
              <a:off x="7435419" y="4093013"/>
              <a:ext cx="525101" cy="3094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9E14A9-1432-47FB-91C0-B7022E77B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520" y="4093013"/>
              <a:ext cx="528431" cy="3255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289364-0629-42C1-A5AB-98BB59E44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522" y="4402449"/>
              <a:ext cx="0" cy="38360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184D212-8F96-4906-B244-D29E52DB79B4}"/>
              </a:ext>
            </a:extLst>
          </p:cNvPr>
          <p:cNvSpPr/>
          <p:nvPr/>
        </p:nvSpPr>
        <p:spPr>
          <a:xfrm>
            <a:off x="1044876" y="1300662"/>
            <a:ext cx="3115212" cy="424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Real 3D DW-MRI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E6D9D1-80B0-4920-A315-671C63120EE4}"/>
                  </a:ext>
                </a:extLst>
              </p:cNvPr>
              <p:cNvSpPr txBox="1"/>
              <p:nvPr/>
            </p:nvSpPr>
            <p:spPr>
              <a:xfrm>
                <a:off x="1226348" y="2159428"/>
                <a:ext cx="1014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Source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E6D9D1-80B0-4920-A315-671C63120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348" y="2159428"/>
                <a:ext cx="1014024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F5AC6F2-B98B-4119-9BC6-09502E15C04A}"/>
                  </a:ext>
                </a:extLst>
              </p:cNvPr>
              <p:cNvSpPr txBox="1"/>
              <p:nvPr/>
            </p:nvSpPr>
            <p:spPr>
              <a:xfrm>
                <a:off x="1184889" y="3827036"/>
                <a:ext cx="1014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Target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F5AC6F2-B98B-4119-9BC6-09502E15C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889" y="3827036"/>
                <a:ext cx="1014024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76E9CA4B-E50A-4592-8427-D47A40370D2A}"/>
              </a:ext>
            </a:extLst>
          </p:cNvPr>
          <p:cNvSpPr/>
          <p:nvPr/>
        </p:nvSpPr>
        <p:spPr>
          <a:xfrm>
            <a:off x="1184889" y="5169761"/>
            <a:ext cx="3885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DW-MRIs are of dimension 128 × 128 × 50 and underwent bias field correction, co-registration with affine transformations and intensity normalization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B331331-7D71-4946-A9FA-4EEB75368366}"/>
              </a:ext>
            </a:extLst>
          </p:cNvPr>
          <p:cNvGrpSpPr/>
          <p:nvPr/>
        </p:nvGrpSpPr>
        <p:grpSpPr>
          <a:xfrm>
            <a:off x="2283148" y="3284040"/>
            <a:ext cx="706109" cy="454530"/>
            <a:chOff x="2325474" y="3362447"/>
            <a:chExt cx="706109" cy="45453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FDE9C3-6B68-4A1E-B607-7E9C2F20ACB7}"/>
                </a:ext>
              </a:extLst>
            </p:cNvPr>
            <p:cNvCxnSpPr>
              <a:cxnSpLocks/>
            </p:cNvCxnSpPr>
            <p:nvPr/>
          </p:nvCxnSpPr>
          <p:spPr>
            <a:xfrm>
              <a:off x="2325474" y="3709712"/>
              <a:ext cx="88447" cy="10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C7A3A6-EF8C-4647-AD91-B0DF33E74B30}"/>
                </a:ext>
              </a:extLst>
            </p:cNvPr>
            <p:cNvCxnSpPr>
              <a:cxnSpLocks/>
            </p:cNvCxnSpPr>
            <p:nvPr/>
          </p:nvCxnSpPr>
          <p:spPr>
            <a:xfrm>
              <a:off x="2943136" y="3362447"/>
              <a:ext cx="88447" cy="10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7581105-0B33-4A3F-84C2-CE4E0CBACCF5}"/>
                </a:ext>
              </a:extLst>
            </p:cNvPr>
            <p:cNvCxnSpPr/>
            <p:nvPr/>
          </p:nvCxnSpPr>
          <p:spPr>
            <a:xfrm flipV="1">
              <a:off x="2395360" y="3416079"/>
              <a:ext cx="591999" cy="34726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BE8743-0F7D-48EB-95F8-C97CAE590EB8}"/>
                </a:ext>
              </a:extLst>
            </p:cNvPr>
            <p:cNvSpPr txBox="1"/>
            <p:nvPr/>
          </p:nvSpPr>
          <p:spPr>
            <a:xfrm rot="19800000">
              <a:off x="2449614" y="3425526"/>
              <a:ext cx="42740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128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527649-15B1-4598-B2EE-03D99A0961DA}"/>
              </a:ext>
            </a:extLst>
          </p:cNvPr>
          <p:cNvGrpSpPr/>
          <p:nvPr/>
        </p:nvGrpSpPr>
        <p:grpSpPr>
          <a:xfrm rot="3572493">
            <a:off x="3016874" y="3284041"/>
            <a:ext cx="706109" cy="454530"/>
            <a:chOff x="2325474" y="3362447"/>
            <a:chExt cx="706109" cy="45453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786CACF-16DF-4FEC-B255-6AE362A72D85}"/>
                </a:ext>
              </a:extLst>
            </p:cNvPr>
            <p:cNvCxnSpPr>
              <a:cxnSpLocks/>
            </p:cNvCxnSpPr>
            <p:nvPr/>
          </p:nvCxnSpPr>
          <p:spPr>
            <a:xfrm>
              <a:off x="2325474" y="3709712"/>
              <a:ext cx="88447" cy="10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D82230-3B1A-46CD-B081-B27FA2DA5AB9}"/>
                </a:ext>
              </a:extLst>
            </p:cNvPr>
            <p:cNvCxnSpPr>
              <a:cxnSpLocks/>
            </p:cNvCxnSpPr>
            <p:nvPr/>
          </p:nvCxnSpPr>
          <p:spPr>
            <a:xfrm>
              <a:off x="2943136" y="3362447"/>
              <a:ext cx="88447" cy="10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4FDD076-204A-4CBF-B1C6-1C3F39223460}"/>
                </a:ext>
              </a:extLst>
            </p:cNvPr>
            <p:cNvCxnSpPr/>
            <p:nvPr/>
          </p:nvCxnSpPr>
          <p:spPr>
            <a:xfrm flipV="1">
              <a:off x="2395360" y="3416079"/>
              <a:ext cx="591999" cy="34726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2C6CC0A-E506-45B3-BE71-F61E41C64CAD}"/>
                </a:ext>
              </a:extLst>
            </p:cNvPr>
            <p:cNvSpPr txBox="1"/>
            <p:nvPr/>
          </p:nvSpPr>
          <p:spPr>
            <a:xfrm rot="19800000">
              <a:off x="2449614" y="3425526"/>
              <a:ext cx="42740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128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B59208-BAF0-469B-9667-0DDD840F764A}"/>
              </a:ext>
            </a:extLst>
          </p:cNvPr>
          <p:cNvGrpSpPr/>
          <p:nvPr/>
        </p:nvGrpSpPr>
        <p:grpSpPr>
          <a:xfrm>
            <a:off x="2194638" y="3798268"/>
            <a:ext cx="187960" cy="453591"/>
            <a:chOff x="6530340" y="3531897"/>
            <a:chExt cx="137160" cy="49115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2315398-692D-4B71-BFDB-6528A484B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0340" y="3531897"/>
              <a:ext cx="1371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6706F0-5DD5-49F6-9C6D-D87AD8C3C8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0340" y="4023051"/>
              <a:ext cx="1371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8982CD9-07A9-4163-823C-F0C92C34A5AB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20" y="3544541"/>
              <a:ext cx="0" cy="47851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26221549-646F-4791-BAF9-610FB1F83CA3}"/>
              </a:ext>
            </a:extLst>
          </p:cNvPr>
          <p:cNvSpPr/>
          <p:nvPr/>
        </p:nvSpPr>
        <p:spPr>
          <a:xfrm>
            <a:off x="2194638" y="3948466"/>
            <a:ext cx="123825" cy="155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407A1-D9CC-4848-8819-F1A4C84688DA}"/>
              </a:ext>
            </a:extLst>
          </p:cNvPr>
          <p:cNvSpPr txBox="1"/>
          <p:nvPr/>
        </p:nvSpPr>
        <p:spPr>
          <a:xfrm>
            <a:off x="2098286" y="3896309"/>
            <a:ext cx="34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/>
              <a:t>50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290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C23E83-0009-4CD1-934A-91E6D992D946}"/>
              </a:ext>
            </a:extLst>
          </p:cNvPr>
          <p:cNvSpPr/>
          <p:nvPr/>
        </p:nvSpPr>
        <p:spPr>
          <a:xfrm>
            <a:off x="2283148" y="2243666"/>
            <a:ext cx="862262" cy="56562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LeftDown"/>
            <a:lightRig rig="threePt" dir="t"/>
          </a:scene3d>
          <a:sp3d extrusionH="869950" prstMaterial="legacyWirefram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6D79B-A3F1-423A-AF72-B300B442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1E6A-33A4-4D60-8F4C-23FC19062A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2736249" cy="519112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527A7-A35B-45CA-A365-25E86B9B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27</a:t>
            </a:fld>
            <a:endParaRPr lang="en-US"/>
          </a:p>
        </p:txBody>
      </p:sp>
      <p:pic>
        <p:nvPicPr>
          <p:cNvPr id="15" name="Picture 14" descr="A picture containing photo, black, dark, white&#10;&#10;Description automatically generated">
            <a:extLst>
              <a:ext uri="{FF2B5EF4-FFF2-40B4-BE49-F238E27FC236}">
                <a16:creationId xmlns:a16="http://schemas.microsoft.com/office/drawing/2014/main" id="{C2ADC8D9-A844-4A36-A0B3-24E232864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53" y="3518868"/>
            <a:ext cx="1059682" cy="1059682"/>
          </a:xfrm>
          <a:prstGeom prst="rect">
            <a:avLst/>
          </a:prstGeom>
        </p:spPr>
      </p:pic>
      <p:pic>
        <p:nvPicPr>
          <p:cNvPr id="17" name="Picture 16" descr="A picture containing photo, black, bottle, sitting&#10;&#10;Description automatically generated">
            <a:extLst>
              <a:ext uri="{FF2B5EF4-FFF2-40B4-BE49-F238E27FC236}">
                <a16:creationId xmlns:a16="http://schemas.microsoft.com/office/drawing/2014/main" id="{F3D4F7C2-9D39-4239-B37E-1302C6A69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53" y="1799113"/>
            <a:ext cx="1059682" cy="1059682"/>
          </a:xfrm>
          <a:prstGeom prst="rect">
            <a:avLst/>
          </a:prstGeom>
        </p:spPr>
      </p:pic>
      <p:pic>
        <p:nvPicPr>
          <p:cNvPr id="20" name="Picture 19" descr="A picture containing photo, black, dark, white&#10;&#10;Description automatically generated">
            <a:extLst>
              <a:ext uri="{FF2B5EF4-FFF2-40B4-BE49-F238E27FC236}">
                <a16:creationId xmlns:a16="http://schemas.microsoft.com/office/drawing/2014/main" id="{68AAB163-E1C3-45DB-9E0B-42E4B4A5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61" y="3631305"/>
            <a:ext cx="862263" cy="86226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pic>
        <p:nvPicPr>
          <p:cNvPr id="21" name="Picture 20" descr="A picture containing photo, black, bottle, sitting&#10;&#10;Description automatically generated">
            <a:extLst>
              <a:ext uri="{FF2B5EF4-FFF2-40B4-BE49-F238E27FC236}">
                <a16:creationId xmlns:a16="http://schemas.microsoft.com/office/drawing/2014/main" id="{8689453C-A08B-493E-9673-2C2DA61F3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62" y="1965250"/>
            <a:ext cx="862262" cy="862262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038ACB9-88A8-42D4-9461-40ACE6B4A1FC}"/>
              </a:ext>
            </a:extLst>
          </p:cNvPr>
          <p:cNvGrpSpPr/>
          <p:nvPr/>
        </p:nvGrpSpPr>
        <p:grpSpPr>
          <a:xfrm>
            <a:off x="2653128" y="2255175"/>
            <a:ext cx="727421" cy="478517"/>
            <a:chOff x="7435419" y="4093013"/>
            <a:chExt cx="1053532" cy="69304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6FEB60B-1087-40DD-A3A8-A6520CCEFE43}"/>
                </a:ext>
              </a:extLst>
            </p:cNvPr>
            <p:cNvCxnSpPr>
              <a:cxnSpLocks/>
            </p:cNvCxnSpPr>
            <p:nvPr/>
          </p:nvCxnSpPr>
          <p:spPr>
            <a:xfrm>
              <a:off x="7435419" y="4093013"/>
              <a:ext cx="525101" cy="3094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FE162B3-AE0F-4E35-8522-AF46CBE7F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520" y="4093013"/>
              <a:ext cx="528431" cy="3255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BFBD44C-575E-402F-959F-ADFEEB0D0B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522" y="4402449"/>
              <a:ext cx="0" cy="38360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EF0441A-92E9-499F-885F-2BA35D472C77}"/>
              </a:ext>
            </a:extLst>
          </p:cNvPr>
          <p:cNvSpPr/>
          <p:nvPr/>
        </p:nvSpPr>
        <p:spPr>
          <a:xfrm>
            <a:off x="2272974" y="3903680"/>
            <a:ext cx="862262" cy="565626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LeftDown"/>
            <a:lightRig rig="threePt" dir="t"/>
          </a:scene3d>
          <a:sp3d extrusionH="869950" prstMaterial="legacyWirefram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037A8E-EDA8-4A3F-9591-A1D8D6959124}"/>
              </a:ext>
            </a:extLst>
          </p:cNvPr>
          <p:cNvGrpSpPr/>
          <p:nvPr/>
        </p:nvGrpSpPr>
        <p:grpSpPr>
          <a:xfrm>
            <a:off x="2647565" y="3919188"/>
            <a:ext cx="727421" cy="478517"/>
            <a:chOff x="7435419" y="4093013"/>
            <a:chExt cx="1053532" cy="69304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2CA8A9-CC38-4D46-8CF5-783BD6CB69B4}"/>
                </a:ext>
              </a:extLst>
            </p:cNvPr>
            <p:cNvCxnSpPr>
              <a:cxnSpLocks/>
            </p:cNvCxnSpPr>
            <p:nvPr/>
          </p:nvCxnSpPr>
          <p:spPr>
            <a:xfrm>
              <a:off x="7435419" y="4093013"/>
              <a:ext cx="525101" cy="3094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9E14A9-1432-47FB-91C0-B7022E77B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520" y="4093013"/>
              <a:ext cx="528431" cy="32553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2289364-0629-42C1-A5AB-98BB59E44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0522" y="4402449"/>
              <a:ext cx="0" cy="383606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184D212-8F96-4906-B244-D29E52DB79B4}"/>
              </a:ext>
            </a:extLst>
          </p:cNvPr>
          <p:cNvSpPr/>
          <p:nvPr/>
        </p:nvSpPr>
        <p:spPr>
          <a:xfrm>
            <a:off x="1044876" y="1300662"/>
            <a:ext cx="3115212" cy="424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Real 3D DW-MRI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E6D9D1-80B0-4920-A315-671C63120EE4}"/>
                  </a:ext>
                </a:extLst>
              </p:cNvPr>
              <p:cNvSpPr txBox="1"/>
              <p:nvPr/>
            </p:nvSpPr>
            <p:spPr>
              <a:xfrm>
                <a:off x="1226348" y="2159428"/>
                <a:ext cx="1014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Source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E6D9D1-80B0-4920-A315-671C63120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348" y="2159428"/>
                <a:ext cx="1014024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F5AC6F2-B98B-4119-9BC6-09502E15C04A}"/>
                  </a:ext>
                </a:extLst>
              </p:cNvPr>
              <p:cNvSpPr txBox="1"/>
              <p:nvPr/>
            </p:nvSpPr>
            <p:spPr>
              <a:xfrm>
                <a:off x="1184889" y="3827036"/>
                <a:ext cx="10140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Target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F5AC6F2-B98B-4119-9BC6-09502E15C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889" y="3827036"/>
                <a:ext cx="1014024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76E9CA4B-E50A-4592-8427-D47A40370D2A}"/>
              </a:ext>
            </a:extLst>
          </p:cNvPr>
          <p:cNvSpPr/>
          <p:nvPr/>
        </p:nvSpPr>
        <p:spPr>
          <a:xfrm>
            <a:off x="1184889" y="5169761"/>
            <a:ext cx="3885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DW-MRIs are of dimension 128 × 128 × 50 and underwent bias field correction, co-registration with affine transformations and intensity normalization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B331331-7D71-4946-A9FA-4EEB75368366}"/>
              </a:ext>
            </a:extLst>
          </p:cNvPr>
          <p:cNvGrpSpPr/>
          <p:nvPr/>
        </p:nvGrpSpPr>
        <p:grpSpPr>
          <a:xfrm>
            <a:off x="2283148" y="3284040"/>
            <a:ext cx="706109" cy="454530"/>
            <a:chOff x="2325474" y="3362447"/>
            <a:chExt cx="706109" cy="45453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FDE9C3-6B68-4A1E-B607-7E9C2F20ACB7}"/>
                </a:ext>
              </a:extLst>
            </p:cNvPr>
            <p:cNvCxnSpPr>
              <a:cxnSpLocks/>
            </p:cNvCxnSpPr>
            <p:nvPr/>
          </p:nvCxnSpPr>
          <p:spPr>
            <a:xfrm>
              <a:off x="2325474" y="3709712"/>
              <a:ext cx="88447" cy="10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C7A3A6-EF8C-4647-AD91-B0DF33E74B30}"/>
                </a:ext>
              </a:extLst>
            </p:cNvPr>
            <p:cNvCxnSpPr>
              <a:cxnSpLocks/>
            </p:cNvCxnSpPr>
            <p:nvPr/>
          </p:nvCxnSpPr>
          <p:spPr>
            <a:xfrm>
              <a:off x="2943136" y="3362447"/>
              <a:ext cx="88447" cy="10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7581105-0B33-4A3F-84C2-CE4E0CBACCF5}"/>
                </a:ext>
              </a:extLst>
            </p:cNvPr>
            <p:cNvCxnSpPr/>
            <p:nvPr/>
          </p:nvCxnSpPr>
          <p:spPr>
            <a:xfrm flipV="1">
              <a:off x="2395360" y="3416079"/>
              <a:ext cx="591999" cy="34726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BE8743-0F7D-48EB-95F8-C97CAE590EB8}"/>
                </a:ext>
              </a:extLst>
            </p:cNvPr>
            <p:cNvSpPr txBox="1"/>
            <p:nvPr/>
          </p:nvSpPr>
          <p:spPr>
            <a:xfrm rot="19800000">
              <a:off x="2449614" y="3425526"/>
              <a:ext cx="42740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128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527649-15B1-4598-B2EE-03D99A0961DA}"/>
              </a:ext>
            </a:extLst>
          </p:cNvPr>
          <p:cNvGrpSpPr/>
          <p:nvPr/>
        </p:nvGrpSpPr>
        <p:grpSpPr>
          <a:xfrm rot="3572493">
            <a:off x="3016874" y="3284041"/>
            <a:ext cx="706109" cy="454530"/>
            <a:chOff x="2325474" y="3362447"/>
            <a:chExt cx="706109" cy="45453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786CACF-16DF-4FEC-B255-6AE362A72D85}"/>
                </a:ext>
              </a:extLst>
            </p:cNvPr>
            <p:cNvCxnSpPr>
              <a:cxnSpLocks/>
            </p:cNvCxnSpPr>
            <p:nvPr/>
          </p:nvCxnSpPr>
          <p:spPr>
            <a:xfrm>
              <a:off x="2325474" y="3709712"/>
              <a:ext cx="88447" cy="10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D82230-3B1A-46CD-B081-B27FA2DA5AB9}"/>
                </a:ext>
              </a:extLst>
            </p:cNvPr>
            <p:cNvCxnSpPr>
              <a:cxnSpLocks/>
            </p:cNvCxnSpPr>
            <p:nvPr/>
          </p:nvCxnSpPr>
          <p:spPr>
            <a:xfrm>
              <a:off x="2943136" y="3362447"/>
              <a:ext cx="88447" cy="10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4FDD076-204A-4CBF-B1C6-1C3F39223460}"/>
                </a:ext>
              </a:extLst>
            </p:cNvPr>
            <p:cNvCxnSpPr/>
            <p:nvPr/>
          </p:nvCxnSpPr>
          <p:spPr>
            <a:xfrm flipV="1">
              <a:off x="2395360" y="3416079"/>
              <a:ext cx="591999" cy="347265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2C6CC0A-E506-45B3-BE71-F61E41C64CAD}"/>
                </a:ext>
              </a:extLst>
            </p:cNvPr>
            <p:cNvSpPr txBox="1"/>
            <p:nvPr/>
          </p:nvSpPr>
          <p:spPr>
            <a:xfrm rot="19800000">
              <a:off x="2449614" y="3425526"/>
              <a:ext cx="42740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128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B59208-BAF0-469B-9667-0DDD840F764A}"/>
              </a:ext>
            </a:extLst>
          </p:cNvPr>
          <p:cNvGrpSpPr/>
          <p:nvPr/>
        </p:nvGrpSpPr>
        <p:grpSpPr>
          <a:xfrm>
            <a:off x="2194638" y="3798268"/>
            <a:ext cx="187960" cy="453591"/>
            <a:chOff x="6530340" y="3531897"/>
            <a:chExt cx="137160" cy="49115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2315398-692D-4B71-BFDB-6528A484B5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0340" y="3531897"/>
              <a:ext cx="1371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6706F0-5DD5-49F6-9C6D-D87AD8C3C8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0340" y="4023051"/>
              <a:ext cx="1371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8982CD9-07A9-4163-823C-F0C92C34A5AB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20" y="3544541"/>
              <a:ext cx="0" cy="47851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26221549-646F-4791-BAF9-610FB1F83CA3}"/>
              </a:ext>
            </a:extLst>
          </p:cNvPr>
          <p:cNvSpPr/>
          <p:nvPr/>
        </p:nvSpPr>
        <p:spPr>
          <a:xfrm>
            <a:off x="2194638" y="3948466"/>
            <a:ext cx="123825" cy="155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8407A1-D9CC-4848-8819-F1A4C84688DA}"/>
              </a:ext>
            </a:extLst>
          </p:cNvPr>
          <p:cNvSpPr txBox="1"/>
          <p:nvPr/>
        </p:nvSpPr>
        <p:spPr>
          <a:xfrm>
            <a:off x="2098286" y="3896309"/>
            <a:ext cx="34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/>
              <a:t>50</a:t>
            </a:r>
            <a:endParaRPr lang="en-US" sz="1100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AFDF8856-E359-441B-ADE6-85001440CEB4}"/>
              </a:ext>
            </a:extLst>
          </p:cNvPr>
          <p:cNvSpPr txBox="1">
            <a:spLocks/>
          </p:cNvSpPr>
          <p:nvPr/>
        </p:nvSpPr>
        <p:spPr>
          <a:xfrm>
            <a:off x="6672165" y="864973"/>
            <a:ext cx="2736249" cy="519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20C2BE41-C411-4A78-925A-20F36B38C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6451" y="4872196"/>
            <a:ext cx="1736321" cy="152225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27B1B50-C878-4F52-B5B2-B1B01B6114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7479" y="3100801"/>
            <a:ext cx="1736321" cy="152225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71E8310-B492-4393-9028-C65784F180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6451" y="1271855"/>
            <a:ext cx="1736321" cy="152225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476886E-A512-4C9C-BE35-6AED88D93E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7479" y="1271854"/>
            <a:ext cx="1736321" cy="152225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633E7BB-1A0A-4727-A09D-E222E0FC88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7479" y="4853547"/>
            <a:ext cx="1736321" cy="152225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6CB4FB7-0F5D-46C8-AD26-230E51917A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06451" y="3085457"/>
            <a:ext cx="1736321" cy="152225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9ED98BE-9711-4402-ACE6-5ABCC6801EC6}"/>
              </a:ext>
            </a:extLst>
          </p:cNvPr>
          <p:cNvSpPr txBox="1"/>
          <p:nvPr/>
        </p:nvSpPr>
        <p:spPr>
          <a:xfrm>
            <a:off x="7673181" y="2751999"/>
            <a:ext cx="802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Source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4DF1EF-99DF-4448-853A-8BD8AB364681}"/>
              </a:ext>
            </a:extLst>
          </p:cNvPr>
          <p:cNvSpPr txBox="1"/>
          <p:nvPr/>
        </p:nvSpPr>
        <p:spPr>
          <a:xfrm>
            <a:off x="10084209" y="2768468"/>
            <a:ext cx="802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Target</a:t>
            </a:r>
            <a:endParaRPr 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4A107F-D0FE-483F-B8E7-697512F8E971}"/>
              </a:ext>
            </a:extLst>
          </p:cNvPr>
          <p:cNvSpPr txBox="1"/>
          <p:nvPr/>
        </p:nvSpPr>
        <p:spPr>
          <a:xfrm>
            <a:off x="7673181" y="4576301"/>
            <a:ext cx="802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FLASH</a:t>
            </a:r>
            <a:endParaRPr 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1D01E8-EAFF-405E-B7FA-3EA41620B740}"/>
              </a:ext>
            </a:extLst>
          </p:cNvPr>
          <p:cNvSpPr txBox="1"/>
          <p:nvPr/>
        </p:nvSpPr>
        <p:spPr>
          <a:xfrm>
            <a:off x="10003366" y="4592770"/>
            <a:ext cx="964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Ours (TV)</a:t>
            </a:r>
            <a:endParaRPr 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65138BF-97E9-49B1-8000-B174F5A00B93}"/>
              </a:ext>
            </a:extLst>
          </p:cNvPr>
          <p:cNvSpPr txBox="1"/>
          <p:nvPr/>
        </p:nvSpPr>
        <p:spPr>
          <a:xfrm>
            <a:off x="7530445" y="6358482"/>
            <a:ext cx="1088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Ours (TGV)</a:t>
            </a:r>
            <a:endParaRPr 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2BC23A-A95B-4FD4-92DF-1830B8084371}"/>
              </a:ext>
            </a:extLst>
          </p:cNvPr>
          <p:cNvSpPr txBox="1"/>
          <p:nvPr/>
        </p:nvSpPr>
        <p:spPr>
          <a:xfrm>
            <a:off x="9815361" y="6356303"/>
            <a:ext cx="1340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Ours (BM3D)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7964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9E95-AD7E-4839-9067-214AB661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9D272-15C8-4456-B1D1-248D2BCEDC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B6D9F-96F5-4668-87A6-E59CA7BC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28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C910F-A399-476C-A6FB-8DBCF63838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9028" y="1447071"/>
            <a:ext cx="11065862" cy="454025"/>
          </a:xfrm>
        </p:spPr>
        <p:txBody>
          <a:bodyPr/>
          <a:lstStyle/>
          <a:p>
            <a:r>
              <a:rPr lang="en-US" dirty="0"/>
              <a:t>Data</a:t>
            </a:r>
          </a:p>
          <a:p>
            <a:r>
              <a:rPr lang="en-US" dirty="0"/>
              <a:t>Advanced methods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75D2E5-8827-4CD0-84D8-69A5015E2499}"/>
              </a:ext>
            </a:extLst>
          </p:cNvPr>
          <p:cNvSpPr txBox="1">
            <a:spLocks/>
          </p:cNvSpPr>
          <p:nvPr/>
        </p:nvSpPr>
        <p:spPr>
          <a:xfrm>
            <a:off x="749901" y="2418945"/>
            <a:ext cx="11065218" cy="519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Convergence</a:t>
            </a:r>
          </a:p>
          <a:p>
            <a:r>
              <a:rPr lang="en-US" dirty="0">
                <a:solidFill>
                  <a:schemeClr val="accent1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81411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CCCD-4B3C-41CE-A92D-C8A96494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282875"/>
            <a:ext cx="2326846" cy="58209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0AE06-6B09-4C1E-ACFC-6F7C044AAA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5676299" cy="519112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presented a novel reconstruction-based registration algorithm, named PnP-RR, for severely noise-corrupted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AFB5-0F0B-42DB-A35A-14549F52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2623AD-4D52-4978-BB28-44973A60B49C}"/>
              </a:ext>
            </a:extLst>
          </p:cNvPr>
          <p:cNvSpPr txBox="1">
            <a:spLocks/>
          </p:cNvSpPr>
          <p:nvPr/>
        </p:nvSpPr>
        <p:spPr>
          <a:xfrm>
            <a:off x="6848647" y="282875"/>
            <a:ext cx="2326846" cy="582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Our Team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A4794A-B5E6-4A07-9592-EDE2EB5FD707}"/>
              </a:ext>
            </a:extLst>
          </p:cNvPr>
          <p:cNvSpPr/>
          <p:nvPr/>
        </p:nvSpPr>
        <p:spPr>
          <a:xfrm>
            <a:off x="9359405" y="966637"/>
            <a:ext cx="1384515" cy="138451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32E5BA-1675-4DED-91AF-1CBFBF9D56C4}"/>
              </a:ext>
            </a:extLst>
          </p:cNvPr>
          <p:cNvSpPr/>
          <p:nvPr/>
        </p:nvSpPr>
        <p:spPr>
          <a:xfrm>
            <a:off x="7319812" y="966637"/>
            <a:ext cx="1384515" cy="138451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F50434-DC7B-46C1-B633-591652B3441A}"/>
              </a:ext>
            </a:extLst>
          </p:cNvPr>
          <p:cNvSpPr/>
          <p:nvPr/>
        </p:nvSpPr>
        <p:spPr>
          <a:xfrm>
            <a:off x="9359405" y="2827258"/>
            <a:ext cx="1384515" cy="138451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A3B40F-B49D-406F-904D-4DA215D394FE}"/>
              </a:ext>
            </a:extLst>
          </p:cNvPr>
          <p:cNvSpPr/>
          <p:nvPr/>
        </p:nvSpPr>
        <p:spPr>
          <a:xfrm>
            <a:off x="8379661" y="4613895"/>
            <a:ext cx="1384515" cy="138451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8D3CA5-6481-4A2E-B6FA-2FA0C4C039C9}"/>
              </a:ext>
            </a:extLst>
          </p:cNvPr>
          <p:cNvSpPr/>
          <p:nvPr/>
        </p:nvSpPr>
        <p:spPr>
          <a:xfrm>
            <a:off x="7319812" y="2827257"/>
            <a:ext cx="1384515" cy="138451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7FF77-693F-4193-953E-1A02D1400DBA}"/>
              </a:ext>
            </a:extLst>
          </p:cNvPr>
          <p:cNvSpPr txBox="1"/>
          <p:nvPr/>
        </p:nvSpPr>
        <p:spPr>
          <a:xfrm>
            <a:off x="7445247" y="235115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Jiarui Xing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972F44-3F2F-4B62-AF10-D64CC6548E32}"/>
              </a:ext>
            </a:extLst>
          </p:cNvPr>
          <p:cNvSpPr txBox="1"/>
          <p:nvPr/>
        </p:nvSpPr>
        <p:spPr>
          <a:xfrm>
            <a:off x="7404755" y="4211772"/>
            <a:ext cx="121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Wenjie Wu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CB7B6B-DBB0-49D8-B286-ABC0261ABB73}"/>
              </a:ext>
            </a:extLst>
          </p:cNvPr>
          <p:cNvSpPr txBox="1"/>
          <p:nvPr/>
        </p:nvSpPr>
        <p:spPr>
          <a:xfrm>
            <a:off x="9439764" y="4226223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Yong Wang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2C21C9-AECD-4AE0-9CDB-DDC53C36FCFE}"/>
              </a:ext>
            </a:extLst>
          </p:cNvPr>
          <p:cNvSpPr txBox="1"/>
          <p:nvPr/>
        </p:nvSpPr>
        <p:spPr>
          <a:xfrm>
            <a:off x="9175493" y="2393572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Ulugbek Kamilov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CCBD90-2FEF-4BD5-9CB8-781C7470140A}"/>
              </a:ext>
            </a:extLst>
          </p:cNvPr>
          <p:cNvSpPr txBox="1"/>
          <p:nvPr/>
        </p:nvSpPr>
        <p:spPr>
          <a:xfrm>
            <a:off x="8191709" y="5987017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Miaomiao Zhang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0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E972B8-D645-40C8-95B1-263BE4ABC631}"/>
              </a:ext>
            </a:extLst>
          </p:cNvPr>
          <p:cNvSpPr/>
          <p:nvPr/>
        </p:nvSpPr>
        <p:spPr>
          <a:xfrm>
            <a:off x="1115943" y="-4437"/>
            <a:ext cx="5732913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DFBEB-EE95-44E0-9DF0-00F3637D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675" y="463591"/>
            <a:ext cx="3110690" cy="582098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Brief Intro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1BC1975-CDB4-4B0E-9767-710ED39F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DBA8-8FF8-442F-ADB6-CF47CD2491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12239" y="1376556"/>
            <a:ext cx="4934866" cy="454025"/>
          </a:xfrm>
        </p:spPr>
        <p:txBody>
          <a:bodyPr/>
          <a:lstStyle/>
          <a:p>
            <a:r>
              <a:rPr lang="en-US" altLang="zh-CN" sz="2200" dirty="0">
                <a:solidFill>
                  <a:schemeClr val="bg1"/>
                </a:solidFill>
              </a:rPr>
              <a:t>We proposed plug-and-play reconstruction-registration method (PnP-RR), which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8DF2B7-1571-445E-9BD3-35472B20A18E}"/>
              </a:ext>
            </a:extLst>
          </p:cNvPr>
          <p:cNvSpPr txBox="1">
            <a:spLocks/>
          </p:cNvSpPr>
          <p:nvPr/>
        </p:nvSpPr>
        <p:spPr>
          <a:xfrm>
            <a:off x="6993085" y="463591"/>
            <a:ext cx="3110690" cy="582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A28B5B8-270E-4AA0-AE35-1D05460ABD36}"/>
              </a:ext>
            </a:extLst>
          </p:cNvPr>
          <p:cNvSpPr txBox="1">
            <a:spLocks/>
          </p:cNvSpPr>
          <p:nvPr/>
        </p:nvSpPr>
        <p:spPr>
          <a:xfrm>
            <a:off x="6993085" y="1376556"/>
            <a:ext cx="5079095" cy="454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/>
              <a:t>Background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What is image registration and why we need it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Why there is noise in the images and the basic idea to deal with it. </a:t>
            </a:r>
          </a:p>
          <a:p>
            <a:pPr marL="342900" indent="-342900">
              <a:buAutoNum type="arabicPeriod"/>
            </a:pPr>
            <a:r>
              <a:rPr lang="en-US" dirty="0"/>
              <a:t>Related works and their weakness</a:t>
            </a:r>
          </a:p>
          <a:p>
            <a:pPr marL="342900" indent="-342900">
              <a:buAutoNum type="arabicPeriod"/>
            </a:pPr>
            <a:r>
              <a:rPr lang="en-US" dirty="0"/>
              <a:t>Proposed method: PnP-RR</a:t>
            </a:r>
          </a:p>
          <a:p>
            <a:pPr marL="342900" indent="-342900">
              <a:buAutoNum type="arabicPeriod"/>
            </a:pPr>
            <a:r>
              <a:rPr lang="en-US" dirty="0"/>
              <a:t>Experiments and results</a:t>
            </a:r>
          </a:p>
          <a:p>
            <a:pPr marL="342900" indent="-342900">
              <a:buAutoNum type="arabicPeriod"/>
            </a:pPr>
            <a:r>
              <a:rPr lang="en-US" dirty="0"/>
              <a:t>Discussion and 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3979BC-E756-4A7E-A0B4-0B7CE420FCDB}"/>
              </a:ext>
            </a:extLst>
          </p:cNvPr>
          <p:cNvSpPr/>
          <p:nvPr/>
        </p:nvSpPr>
        <p:spPr>
          <a:xfrm>
            <a:off x="1848005" y="2770178"/>
            <a:ext cx="4616803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en-US" altLang="zh-CN" sz="2200" dirty="0">
                <a:solidFill>
                  <a:schemeClr val="bg1"/>
                </a:solidFill>
              </a:rPr>
              <a:t>is a deformable image registration framework for noise-corrupted images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en-US" altLang="zh-CN" sz="2200" dirty="0">
                <a:solidFill>
                  <a:schemeClr val="bg1"/>
                </a:solidFill>
              </a:rPr>
              <a:t>can be used on registering placental diffusion-weighted MR images that contains noise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116DFE-34AA-4632-ADB3-9565FB737D1C}"/>
              </a:ext>
            </a:extLst>
          </p:cNvPr>
          <p:cNvSpPr/>
          <p:nvPr/>
        </p:nvSpPr>
        <p:spPr>
          <a:xfrm>
            <a:off x="0" y="-4436"/>
            <a:ext cx="1115943" cy="68624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ED5774-EAD8-4CD4-82DF-8C1F2A7E6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2" y="4845125"/>
            <a:ext cx="1068148" cy="695752"/>
          </a:xfrm>
          <a:prstGeom prst="rect">
            <a:avLst/>
          </a:prstGeom>
        </p:spPr>
      </p:pic>
      <p:pic>
        <p:nvPicPr>
          <p:cNvPr id="23" name="Picture 2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5085486-5B3B-471B-9A5E-9FAF371D3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97" y="5735033"/>
            <a:ext cx="1192016" cy="9754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603FF62-BCAF-4B56-88CB-5F82970AC3CE}"/>
              </a:ext>
            </a:extLst>
          </p:cNvPr>
          <p:cNvSpPr txBox="1"/>
          <p:nvPr/>
        </p:nvSpPr>
        <p:spPr>
          <a:xfrm>
            <a:off x="224995" y="1424060"/>
            <a:ext cx="665952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Paper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D82F98-EB3C-4763-A9F6-2077C2622EB7}"/>
              </a:ext>
            </a:extLst>
          </p:cNvPr>
          <p:cNvSpPr txBox="1"/>
          <p:nvPr/>
        </p:nvSpPr>
        <p:spPr>
          <a:xfrm>
            <a:off x="226791" y="2799169"/>
            <a:ext cx="662361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Slides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ABB1E168-CA59-4186-B3DC-8537249BF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5" y="505201"/>
            <a:ext cx="934428" cy="93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65F052FC-54C4-48CB-9A93-88D8DD1F8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" y="1842269"/>
            <a:ext cx="938537" cy="93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165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CCCD-4B3C-41CE-A92D-C8A96494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282875"/>
            <a:ext cx="2326846" cy="58209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0AE06-6B09-4C1E-ACFC-6F7C044AAA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5676299" cy="519112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presented a novel reconstruction-based registration algorithm, named PnP-RR, for severely noise-corrupted images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contrast to previous approaches,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has the flexibility to allow arbitrary denoising algorithm integrated with the registration task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What’s more, our model benefits from its easiness to implement, robustness to parameter tuning and better performance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Future research will involve collecting more dataset on placental images and exploring other cutting-edge denoisers, such as deep learning-based approaches.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AFB5-0F0B-42DB-A35A-14549F52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2623AD-4D52-4978-BB28-44973A60B49C}"/>
              </a:ext>
            </a:extLst>
          </p:cNvPr>
          <p:cNvSpPr txBox="1">
            <a:spLocks/>
          </p:cNvSpPr>
          <p:nvPr/>
        </p:nvSpPr>
        <p:spPr>
          <a:xfrm>
            <a:off x="6848647" y="282875"/>
            <a:ext cx="2326846" cy="582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Our Team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A4794A-B5E6-4A07-9592-EDE2EB5FD707}"/>
              </a:ext>
            </a:extLst>
          </p:cNvPr>
          <p:cNvSpPr/>
          <p:nvPr/>
        </p:nvSpPr>
        <p:spPr>
          <a:xfrm>
            <a:off x="9359405" y="966637"/>
            <a:ext cx="1384515" cy="138451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32E5BA-1675-4DED-91AF-1CBFBF9D56C4}"/>
              </a:ext>
            </a:extLst>
          </p:cNvPr>
          <p:cNvSpPr/>
          <p:nvPr/>
        </p:nvSpPr>
        <p:spPr>
          <a:xfrm>
            <a:off x="7319812" y="966637"/>
            <a:ext cx="1384515" cy="138451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F50434-DC7B-46C1-B633-591652B3441A}"/>
              </a:ext>
            </a:extLst>
          </p:cNvPr>
          <p:cNvSpPr/>
          <p:nvPr/>
        </p:nvSpPr>
        <p:spPr>
          <a:xfrm>
            <a:off x="9359405" y="2827258"/>
            <a:ext cx="1384515" cy="138451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A3B40F-B49D-406F-904D-4DA215D394FE}"/>
              </a:ext>
            </a:extLst>
          </p:cNvPr>
          <p:cNvSpPr/>
          <p:nvPr/>
        </p:nvSpPr>
        <p:spPr>
          <a:xfrm>
            <a:off x="8379661" y="4613895"/>
            <a:ext cx="1384515" cy="138451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8D3CA5-6481-4A2E-B6FA-2FA0C4C039C9}"/>
              </a:ext>
            </a:extLst>
          </p:cNvPr>
          <p:cNvSpPr/>
          <p:nvPr/>
        </p:nvSpPr>
        <p:spPr>
          <a:xfrm>
            <a:off x="7319812" y="2827257"/>
            <a:ext cx="1384515" cy="138451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7FF77-693F-4193-953E-1A02D1400DBA}"/>
              </a:ext>
            </a:extLst>
          </p:cNvPr>
          <p:cNvSpPr txBox="1"/>
          <p:nvPr/>
        </p:nvSpPr>
        <p:spPr>
          <a:xfrm>
            <a:off x="7445247" y="235115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Jiarui Xing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972F44-3F2F-4B62-AF10-D64CC6548E32}"/>
              </a:ext>
            </a:extLst>
          </p:cNvPr>
          <p:cNvSpPr txBox="1"/>
          <p:nvPr/>
        </p:nvSpPr>
        <p:spPr>
          <a:xfrm>
            <a:off x="7404755" y="4211772"/>
            <a:ext cx="121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Wenjie Wu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CB7B6B-DBB0-49D8-B286-ABC0261ABB73}"/>
              </a:ext>
            </a:extLst>
          </p:cNvPr>
          <p:cNvSpPr txBox="1"/>
          <p:nvPr/>
        </p:nvSpPr>
        <p:spPr>
          <a:xfrm>
            <a:off x="9439764" y="4226223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Yong Wang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2C21C9-AECD-4AE0-9CDB-DDC53C36FCFE}"/>
              </a:ext>
            </a:extLst>
          </p:cNvPr>
          <p:cNvSpPr txBox="1"/>
          <p:nvPr/>
        </p:nvSpPr>
        <p:spPr>
          <a:xfrm>
            <a:off x="9175493" y="2393572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Ulugbek Kamilov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CCBD90-2FEF-4BD5-9CB8-781C7470140A}"/>
              </a:ext>
            </a:extLst>
          </p:cNvPr>
          <p:cNvSpPr txBox="1"/>
          <p:nvPr/>
        </p:nvSpPr>
        <p:spPr>
          <a:xfrm>
            <a:off x="8191709" y="5987017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Miaomiao Zhang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237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CCCD-4B3C-41CE-A92D-C8A96494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282875"/>
            <a:ext cx="2326846" cy="58209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0AE06-6B09-4C1E-ACFC-6F7C044AAA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5676299" cy="519112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presented a novel reconstruction-based registration algorithm, named PnP-RR, for severely noise-corrupted images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contrast to previous approaches,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has the flexibility to allow arbitrary denoising algorithm integrated with the registration task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AFB5-0F0B-42DB-A35A-14549F52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2623AD-4D52-4978-BB28-44973A60B49C}"/>
              </a:ext>
            </a:extLst>
          </p:cNvPr>
          <p:cNvSpPr txBox="1">
            <a:spLocks/>
          </p:cNvSpPr>
          <p:nvPr/>
        </p:nvSpPr>
        <p:spPr>
          <a:xfrm>
            <a:off x="6848647" y="282875"/>
            <a:ext cx="2326846" cy="582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Our Team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A4794A-B5E6-4A07-9592-EDE2EB5FD707}"/>
              </a:ext>
            </a:extLst>
          </p:cNvPr>
          <p:cNvSpPr/>
          <p:nvPr/>
        </p:nvSpPr>
        <p:spPr>
          <a:xfrm>
            <a:off x="9359405" y="966637"/>
            <a:ext cx="1384515" cy="138451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32E5BA-1675-4DED-91AF-1CBFBF9D56C4}"/>
              </a:ext>
            </a:extLst>
          </p:cNvPr>
          <p:cNvSpPr/>
          <p:nvPr/>
        </p:nvSpPr>
        <p:spPr>
          <a:xfrm>
            <a:off x="7319812" y="966637"/>
            <a:ext cx="1384515" cy="138451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F50434-DC7B-46C1-B633-591652B3441A}"/>
              </a:ext>
            </a:extLst>
          </p:cNvPr>
          <p:cNvSpPr/>
          <p:nvPr/>
        </p:nvSpPr>
        <p:spPr>
          <a:xfrm>
            <a:off x="9359405" y="2827258"/>
            <a:ext cx="1384515" cy="138451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A3B40F-B49D-406F-904D-4DA215D394FE}"/>
              </a:ext>
            </a:extLst>
          </p:cNvPr>
          <p:cNvSpPr/>
          <p:nvPr/>
        </p:nvSpPr>
        <p:spPr>
          <a:xfrm>
            <a:off x="8379661" y="4613895"/>
            <a:ext cx="1384515" cy="138451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8D3CA5-6481-4A2E-B6FA-2FA0C4C039C9}"/>
              </a:ext>
            </a:extLst>
          </p:cNvPr>
          <p:cNvSpPr/>
          <p:nvPr/>
        </p:nvSpPr>
        <p:spPr>
          <a:xfrm>
            <a:off x="7319812" y="2827257"/>
            <a:ext cx="1384515" cy="138451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7FF77-693F-4193-953E-1A02D1400DBA}"/>
              </a:ext>
            </a:extLst>
          </p:cNvPr>
          <p:cNvSpPr txBox="1"/>
          <p:nvPr/>
        </p:nvSpPr>
        <p:spPr>
          <a:xfrm>
            <a:off x="7445247" y="235115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Jiarui Xing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972F44-3F2F-4B62-AF10-D64CC6548E32}"/>
              </a:ext>
            </a:extLst>
          </p:cNvPr>
          <p:cNvSpPr txBox="1"/>
          <p:nvPr/>
        </p:nvSpPr>
        <p:spPr>
          <a:xfrm>
            <a:off x="7404755" y="4211772"/>
            <a:ext cx="121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Wenjie Wu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CB7B6B-DBB0-49D8-B286-ABC0261ABB73}"/>
              </a:ext>
            </a:extLst>
          </p:cNvPr>
          <p:cNvSpPr txBox="1"/>
          <p:nvPr/>
        </p:nvSpPr>
        <p:spPr>
          <a:xfrm>
            <a:off x="9439764" y="4226223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Yong Wang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2C21C9-AECD-4AE0-9CDB-DDC53C36FCFE}"/>
              </a:ext>
            </a:extLst>
          </p:cNvPr>
          <p:cNvSpPr txBox="1"/>
          <p:nvPr/>
        </p:nvSpPr>
        <p:spPr>
          <a:xfrm>
            <a:off x="9175493" y="2393572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Ulugbek Kamilov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CCBD90-2FEF-4BD5-9CB8-781C7470140A}"/>
              </a:ext>
            </a:extLst>
          </p:cNvPr>
          <p:cNvSpPr txBox="1"/>
          <p:nvPr/>
        </p:nvSpPr>
        <p:spPr>
          <a:xfrm>
            <a:off x="8191709" y="5987017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Miaomiao Zhang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974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CCCD-4B3C-41CE-A92D-C8A96494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282875"/>
            <a:ext cx="2326846" cy="58209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0AE06-6B09-4C1E-ACFC-6F7C044AAA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5676299" cy="519112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presented a novel reconstruction-based registration algorithm, named PnP-RR, for severely noise-corrupted images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contrast to previous approaches,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has the flexibility to allow arbitrary denoising algorithm integrated with the registration task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What’s more, our model benefits from its easiness to implement, robustness to parameter tuning and better performance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Future research will involve collecting more dataset on placental images and exploring other cutting-edge denoisers, such as deep learning-based approaches.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AFB5-0F0B-42DB-A35A-14549F52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32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2623AD-4D52-4978-BB28-44973A60B49C}"/>
              </a:ext>
            </a:extLst>
          </p:cNvPr>
          <p:cNvSpPr txBox="1">
            <a:spLocks/>
          </p:cNvSpPr>
          <p:nvPr/>
        </p:nvSpPr>
        <p:spPr>
          <a:xfrm>
            <a:off x="6848647" y="282875"/>
            <a:ext cx="2326846" cy="582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Our Team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A4794A-B5E6-4A07-9592-EDE2EB5FD707}"/>
              </a:ext>
            </a:extLst>
          </p:cNvPr>
          <p:cNvSpPr/>
          <p:nvPr/>
        </p:nvSpPr>
        <p:spPr>
          <a:xfrm>
            <a:off x="9359405" y="966637"/>
            <a:ext cx="1384515" cy="138451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32E5BA-1675-4DED-91AF-1CBFBF9D56C4}"/>
              </a:ext>
            </a:extLst>
          </p:cNvPr>
          <p:cNvSpPr/>
          <p:nvPr/>
        </p:nvSpPr>
        <p:spPr>
          <a:xfrm>
            <a:off x="7319812" y="966637"/>
            <a:ext cx="1384515" cy="138451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F50434-DC7B-46C1-B633-591652B3441A}"/>
              </a:ext>
            </a:extLst>
          </p:cNvPr>
          <p:cNvSpPr/>
          <p:nvPr/>
        </p:nvSpPr>
        <p:spPr>
          <a:xfrm>
            <a:off x="9359405" y="2827258"/>
            <a:ext cx="1384515" cy="138451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A3B40F-B49D-406F-904D-4DA215D394FE}"/>
              </a:ext>
            </a:extLst>
          </p:cNvPr>
          <p:cNvSpPr/>
          <p:nvPr/>
        </p:nvSpPr>
        <p:spPr>
          <a:xfrm>
            <a:off x="8379661" y="4613895"/>
            <a:ext cx="1384515" cy="138451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8D3CA5-6481-4A2E-B6FA-2FA0C4C039C9}"/>
              </a:ext>
            </a:extLst>
          </p:cNvPr>
          <p:cNvSpPr/>
          <p:nvPr/>
        </p:nvSpPr>
        <p:spPr>
          <a:xfrm>
            <a:off x="7319812" y="2827257"/>
            <a:ext cx="1384515" cy="138451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7FF77-693F-4193-953E-1A02D1400DBA}"/>
              </a:ext>
            </a:extLst>
          </p:cNvPr>
          <p:cNvSpPr txBox="1"/>
          <p:nvPr/>
        </p:nvSpPr>
        <p:spPr>
          <a:xfrm>
            <a:off x="7445247" y="235115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Jiarui Xing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972F44-3F2F-4B62-AF10-D64CC6548E32}"/>
              </a:ext>
            </a:extLst>
          </p:cNvPr>
          <p:cNvSpPr txBox="1"/>
          <p:nvPr/>
        </p:nvSpPr>
        <p:spPr>
          <a:xfrm>
            <a:off x="7404755" y="4211772"/>
            <a:ext cx="121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Wenjie Wu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CB7B6B-DBB0-49D8-B286-ABC0261ABB73}"/>
              </a:ext>
            </a:extLst>
          </p:cNvPr>
          <p:cNvSpPr txBox="1"/>
          <p:nvPr/>
        </p:nvSpPr>
        <p:spPr>
          <a:xfrm>
            <a:off x="9439764" y="4226223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Yong Wang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2C21C9-AECD-4AE0-9CDB-DDC53C36FCFE}"/>
              </a:ext>
            </a:extLst>
          </p:cNvPr>
          <p:cNvSpPr txBox="1"/>
          <p:nvPr/>
        </p:nvSpPr>
        <p:spPr>
          <a:xfrm>
            <a:off x="9175493" y="2393572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Ulugbek Kamilov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CCBD90-2FEF-4BD5-9CB8-781C7470140A}"/>
              </a:ext>
            </a:extLst>
          </p:cNvPr>
          <p:cNvSpPr txBox="1"/>
          <p:nvPr/>
        </p:nvSpPr>
        <p:spPr>
          <a:xfrm>
            <a:off x="8191709" y="5987017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Miaomiao Zhang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32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CCCD-4B3C-41CE-A92D-C8A96494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54" y="282875"/>
            <a:ext cx="2326846" cy="58209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0AE06-6B09-4C1E-ACFC-6F7C044AAA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901" y="864973"/>
            <a:ext cx="5676299" cy="519112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presented a novel reconstruction-based registration algorithm, named PnP-RR, for severely noise-corrupted images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contrast to previous approaches,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has the flexibility to allow arbitrary denoising algorithm integrated with the registration task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What’s more, our model benefits from its easiness to implement, robustness to parameter tuning and better performance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Future research will involve collecting more dataset on placental images and exploring other cutting-edge denoisers, such as deep learning-based approaches.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8AFB5-0F0B-42DB-A35A-14549F52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33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2623AD-4D52-4978-BB28-44973A60B49C}"/>
              </a:ext>
            </a:extLst>
          </p:cNvPr>
          <p:cNvSpPr txBox="1">
            <a:spLocks/>
          </p:cNvSpPr>
          <p:nvPr/>
        </p:nvSpPr>
        <p:spPr>
          <a:xfrm>
            <a:off x="6848647" y="282875"/>
            <a:ext cx="2326846" cy="582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Our Team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A4794A-B5E6-4A07-9592-EDE2EB5FD707}"/>
              </a:ext>
            </a:extLst>
          </p:cNvPr>
          <p:cNvSpPr/>
          <p:nvPr/>
        </p:nvSpPr>
        <p:spPr>
          <a:xfrm>
            <a:off x="9359405" y="966637"/>
            <a:ext cx="1384515" cy="138451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32E5BA-1675-4DED-91AF-1CBFBF9D56C4}"/>
              </a:ext>
            </a:extLst>
          </p:cNvPr>
          <p:cNvSpPr/>
          <p:nvPr/>
        </p:nvSpPr>
        <p:spPr>
          <a:xfrm>
            <a:off x="7319812" y="966637"/>
            <a:ext cx="1384515" cy="138451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F50434-DC7B-46C1-B633-591652B3441A}"/>
              </a:ext>
            </a:extLst>
          </p:cNvPr>
          <p:cNvSpPr/>
          <p:nvPr/>
        </p:nvSpPr>
        <p:spPr>
          <a:xfrm>
            <a:off x="9359405" y="2827258"/>
            <a:ext cx="1384515" cy="138451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A3B40F-B49D-406F-904D-4DA215D394FE}"/>
              </a:ext>
            </a:extLst>
          </p:cNvPr>
          <p:cNvSpPr/>
          <p:nvPr/>
        </p:nvSpPr>
        <p:spPr>
          <a:xfrm>
            <a:off x="8379661" y="4613895"/>
            <a:ext cx="1384515" cy="138451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8D3CA5-6481-4A2E-B6FA-2FA0C4C039C9}"/>
              </a:ext>
            </a:extLst>
          </p:cNvPr>
          <p:cNvSpPr/>
          <p:nvPr/>
        </p:nvSpPr>
        <p:spPr>
          <a:xfrm>
            <a:off x="7319812" y="2827257"/>
            <a:ext cx="1384515" cy="138451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7FF77-693F-4193-953E-1A02D1400DBA}"/>
              </a:ext>
            </a:extLst>
          </p:cNvPr>
          <p:cNvSpPr txBox="1"/>
          <p:nvPr/>
        </p:nvSpPr>
        <p:spPr>
          <a:xfrm>
            <a:off x="7445247" y="235115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Jiarui Xing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972F44-3F2F-4B62-AF10-D64CC6548E32}"/>
              </a:ext>
            </a:extLst>
          </p:cNvPr>
          <p:cNvSpPr txBox="1"/>
          <p:nvPr/>
        </p:nvSpPr>
        <p:spPr>
          <a:xfrm>
            <a:off x="7404755" y="4211772"/>
            <a:ext cx="121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Wenjie Wu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CB7B6B-DBB0-49D8-B286-ABC0261ABB73}"/>
              </a:ext>
            </a:extLst>
          </p:cNvPr>
          <p:cNvSpPr txBox="1"/>
          <p:nvPr/>
        </p:nvSpPr>
        <p:spPr>
          <a:xfrm>
            <a:off x="9439764" y="4226223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Yong Wang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2C21C9-AECD-4AE0-9CDB-DDC53C36FCFE}"/>
              </a:ext>
            </a:extLst>
          </p:cNvPr>
          <p:cNvSpPr txBox="1"/>
          <p:nvPr/>
        </p:nvSpPr>
        <p:spPr>
          <a:xfrm>
            <a:off x="9175493" y="2393572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Ulugbek Kamilov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CCBD90-2FEF-4BD5-9CB8-781C7470140A}"/>
              </a:ext>
            </a:extLst>
          </p:cNvPr>
          <p:cNvSpPr txBox="1"/>
          <p:nvPr/>
        </p:nvSpPr>
        <p:spPr>
          <a:xfrm>
            <a:off x="8191709" y="5987017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Miaomiao Zhang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1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C31B-DFA4-4316-96A2-2962A963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D021-4B44-449B-9F70-9EE589D45C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Placenta and DW-MRI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46BF-931A-411B-8893-AB41A519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20F5E-6CEF-47F5-9923-FC4E6ABA45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6138" y="1336822"/>
            <a:ext cx="11111428" cy="45402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Diffusion-weighted MRI (DW-MRI)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has recently been used in placental health monitor</a:t>
            </a:r>
          </a:p>
        </p:txBody>
      </p:sp>
      <p:pic>
        <p:nvPicPr>
          <p:cNvPr id="6" name="Graphic 5" descr="Pregnant lady">
            <a:extLst>
              <a:ext uri="{FF2B5EF4-FFF2-40B4-BE49-F238E27FC236}">
                <a16:creationId xmlns:a16="http://schemas.microsoft.com/office/drawing/2014/main" id="{FB61C49B-1167-4182-9B26-E9FF054E0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846" y="4400388"/>
            <a:ext cx="914400" cy="9144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57E9C1-321B-4ADC-ABFB-03F54CA37C7C}"/>
              </a:ext>
            </a:extLst>
          </p:cNvPr>
          <p:cNvSpPr/>
          <p:nvPr/>
        </p:nvSpPr>
        <p:spPr>
          <a:xfrm>
            <a:off x="2088680" y="4403563"/>
            <a:ext cx="1857375" cy="454025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DW-MRI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20B2EC9-6A38-4A4A-88D9-0CE78147BA84}"/>
              </a:ext>
            </a:extLst>
          </p:cNvPr>
          <p:cNvCxnSpPr>
            <a:cxnSpLocks/>
            <a:stCxn id="8" idx="3"/>
            <a:endCxn id="23" idx="0"/>
          </p:cNvCxnSpPr>
          <p:nvPr/>
        </p:nvCxnSpPr>
        <p:spPr>
          <a:xfrm>
            <a:off x="3946055" y="4630576"/>
            <a:ext cx="1827891" cy="532948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4F1FAA0-9451-48AC-8BFC-1157B3EC5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324" y="5163524"/>
            <a:ext cx="1717244" cy="150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7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C31B-DFA4-4316-96A2-2962A963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D021-4B44-449B-9F70-9EE589D45C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Placenta and DW-MRI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46BF-931A-411B-8893-AB41A519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20F5E-6CEF-47F5-9923-FC4E6ABA45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6138" y="1336822"/>
            <a:ext cx="11065862" cy="454025"/>
          </a:xfrm>
        </p:spPr>
        <p:txBody>
          <a:bodyPr/>
          <a:lstStyle/>
          <a:p>
            <a:r>
              <a:rPr lang="en-US" dirty="0"/>
              <a:t>Diffusion-weighted MRI (DW-MRI) has recently been used in placental health monitor</a:t>
            </a:r>
          </a:p>
          <a:p>
            <a:r>
              <a:rPr lang="en-US" dirty="0"/>
              <a:t>We need to collect </a:t>
            </a:r>
            <a:r>
              <a:rPr lang="en-US" b="1" dirty="0">
                <a:solidFill>
                  <a:schemeClr val="accent1"/>
                </a:solidFill>
              </a:rPr>
              <a:t>several placental DW-MR images </a:t>
            </a:r>
            <a:r>
              <a:rPr lang="en-US" dirty="0"/>
              <a:t>with </a:t>
            </a:r>
            <a:r>
              <a:rPr lang="en-US" b="1" dirty="0">
                <a:solidFill>
                  <a:schemeClr val="accent1"/>
                </a:solidFill>
              </a:rPr>
              <a:t>different parameters </a:t>
            </a:r>
            <a:r>
              <a:rPr lang="en-US" dirty="0"/>
              <a:t>(b-values) and track how the look of placenta changes with different b-value</a:t>
            </a:r>
          </a:p>
        </p:txBody>
      </p:sp>
      <p:pic>
        <p:nvPicPr>
          <p:cNvPr id="6" name="Graphic 5" descr="Pregnant lady">
            <a:extLst>
              <a:ext uri="{FF2B5EF4-FFF2-40B4-BE49-F238E27FC236}">
                <a16:creationId xmlns:a16="http://schemas.microsoft.com/office/drawing/2014/main" id="{FB61C49B-1167-4182-9B26-E9FF054E0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846" y="4400388"/>
            <a:ext cx="914400" cy="9144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57E9C1-321B-4ADC-ABFB-03F54CA37C7C}"/>
              </a:ext>
            </a:extLst>
          </p:cNvPr>
          <p:cNvSpPr/>
          <p:nvPr/>
        </p:nvSpPr>
        <p:spPr>
          <a:xfrm>
            <a:off x="2088680" y="4403563"/>
            <a:ext cx="1857375" cy="454025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DW-MRI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20B2EC9-6A38-4A4A-88D9-0CE78147BA84}"/>
              </a:ext>
            </a:extLst>
          </p:cNvPr>
          <p:cNvCxnSpPr>
            <a:cxnSpLocks/>
            <a:stCxn id="8" idx="3"/>
            <a:endCxn id="23" idx="0"/>
          </p:cNvCxnSpPr>
          <p:nvPr/>
        </p:nvCxnSpPr>
        <p:spPr>
          <a:xfrm>
            <a:off x="3946055" y="4630576"/>
            <a:ext cx="1827891" cy="532948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62D2C22-6C58-4ABA-834B-FE3D5D7305EB}"/>
              </a:ext>
            </a:extLst>
          </p:cNvPr>
          <p:cNvCxnSpPr>
            <a:cxnSpLocks/>
            <a:stCxn id="8" idx="3"/>
            <a:endCxn id="28" idx="0"/>
          </p:cNvCxnSpPr>
          <p:nvPr/>
        </p:nvCxnSpPr>
        <p:spPr>
          <a:xfrm>
            <a:off x="3946055" y="4630576"/>
            <a:ext cx="4238477" cy="532949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AB4FFB-28F1-4FD6-ADF2-4697CF97DA8E}"/>
                  </a:ext>
                </a:extLst>
              </p:cNvPr>
              <p:cNvSpPr txBox="1"/>
              <p:nvPr/>
            </p:nvSpPr>
            <p:spPr>
              <a:xfrm>
                <a:off x="5773946" y="4688311"/>
                <a:ext cx="16147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r>
                  <a:rPr lang="en-US" sz="1600" baseline="30000" dirty="0"/>
                  <a:t>st</a:t>
                </a:r>
                <a:r>
                  <a:rPr lang="en-US" sz="1600" dirty="0"/>
                  <a:t> Scan,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AB4FFB-28F1-4FD6-ADF2-4697CF97D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946" y="4688311"/>
                <a:ext cx="1614703" cy="338554"/>
              </a:xfrm>
              <a:prstGeom prst="rect">
                <a:avLst/>
              </a:prstGeom>
              <a:blipFill>
                <a:blip r:embed="rId4"/>
                <a:stretch>
                  <a:fillRect l="-188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EA2E4E5-E74F-4F07-95BB-E76583022CB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46055" y="4630576"/>
            <a:ext cx="6376325" cy="532947"/>
          </a:xfrm>
          <a:prstGeom prst="bentConnector3">
            <a:avLst>
              <a:gd name="adj1" fmla="val 100048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A3CF99-F416-4300-9A1E-54F5C1C021AF}"/>
              </a:ext>
            </a:extLst>
          </p:cNvPr>
          <p:cNvSpPr txBox="1"/>
          <p:nvPr/>
        </p:nvSpPr>
        <p:spPr>
          <a:xfrm>
            <a:off x="9826231" y="5467549"/>
            <a:ext cx="103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…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F1FAA0-9451-48AC-8BFC-1157B3EC5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324" y="5163524"/>
            <a:ext cx="1717244" cy="15055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C1006BE-A04C-4D70-9DC8-5FE030EE4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5910" y="5163525"/>
            <a:ext cx="1717244" cy="1505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1D17FD-3D85-4AC2-84C8-B174D7D77A5E}"/>
                  </a:ext>
                </a:extLst>
              </p:cNvPr>
              <p:cNvSpPr txBox="1"/>
              <p:nvPr/>
            </p:nvSpPr>
            <p:spPr>
              <a:xfrm>
                <a:off x="8211528" y="4688311"/>
                <a:ext cx="16147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Scan,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1D17FD-3D85-4AC2-84C8-B174D7D77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528" y="4688311"/>
                <a:ext cx="1614703" cy="338554"/>
              </a:xfrm>
              <a:prstGeom prst="rect">
                <a:avLst/>
              </a:prstGeom>
              <a:blipFill>
                <a:blip r:embed="rId7"/>
                <a:stretch>
                  <a:fillRect l="-188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32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C31B-DFA4-4316-96A2-2962A963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D021-4B44-449B-9F70-9EE589D45C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Placenta and DW-MRI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46BF-931A-411B-8893-AB41A519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20F5E-6CEF-47F5-9923-FC4E6ABA45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6138" y="1336822"/>
            <a:ext cx="11065862" cy="454025"/>
          </a:xfrm>
        </p:spPr>
        <p:txBody>
          <a:bodyPr/>
          <a:lstStyle/>
          <a:p>
            <a:r>
              <a:rPr lang="en-US" dirty="0"/>
              <a:t>Diffusion-weighted MRI (DW-MRI) has recently been used in placental health monitor</a:t>
            </a:r>
          </a:p>
          <a:p>
            <a:r>
              <a:rPr lang="en-US" dirty="0"/>
              <a:t>We need to collect several placental DW-MR images with different parameters (b-values) and track how the look of placenta changes with different b-value</a:t>
            </a:r>
          </a:p>
          <a:p>
            <a:r>
              <a:rPr lang="en-US" dirty="0"/>
              <a:t>However, due to </a:t>
            </a:r>
            <a:r>
              <a:rPr lang="en-US" b="1" dirty="0">
                <a:solidFill>
                  <a:schemeClr val="accent1"/>
                </a:solidFill>
              </a:rPr>
              <a:t>maternal breathing and fetal movements</a:t>
            </a:r>
            <a:r>
              <a:rPr lang="en-US" dirty="0"/>
              <a:t>, there would be </a:t>
            </a:r>
            <a:r>
              <a:rPr lang="en-US" b="1" dirty="0">
                <a:solidFill>
                  <a:schemeClr val="accent1"/>
                </a:solidFill>
              </a:rPr>
              <a:t>deformation among the images</a:t>
            </a:r>
            <a:r>
              <a:rPr lang="en-US" dirty="0"/>
              <a:t>, make it hard to track the change</a:t>
            </a:r>
          </a:p>
        </p:txBody>
      </p:sp>
      <p:pic>
        <p:nvPicPr>
          <p:cNvPr id="6" name="Graphic 5" descr="Pregnant lady">
            <a:extLst>
              <a:ext uri="{FF2B5EF4-FFF2-40B4-BE49-F238E27FC236}">
                <a16:creationId xmlns:a16="http://schemas.microsoft.com/office/drawing/2014/main" id="{FB61C49B-1167-4182-9B26-E9FF054E0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846" y="4400388"/>
            <a:ext cx="914400" cy="9144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57E9C1-321B-4ADC-ABFB-03F54CA37C7C}"/>
              </a:ext>
            </a:extLst>
          </p:cNvPr>
          <p:cNvSpPr/>
          <p:nvPr/>
        </p:nvSpPr>
        <p:spPr>
          <a:xfrm>
            <a:off x="2088680" y="4403563"/>
            <a:ext cx="1857375" cy="454025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DW-MRI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20B2EC9-6A38-4A4A-88D9-0CE78147BA84}"/>
              </a:ext>
            </a:extLst>
          </p:cNvPr>
          <p:cNvCxnSpPr>
            <a:cxnSpLocks/>
            <a:stCxn id="8" idx="3"/>
            <a:endCxn id="23" idx="0"/>
          </p:cNvCxnSpPr>
          <p:nvPr/>
        </p:nvCxnSpPr>
        <p:spPr>
          <a:xfrm>
            <a:off x="3946055" y="4630576"/>
            <a:ext cx="1827891" cy="532948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62D2C22-6C58-4ABA-834B-FE3D5D7305EB}"/>
              </a:ext>
            </a:extLst>
          </p:cNvPr>
          <p:cNvCxnSpPr>
            <a:cxnSpLocks/>
            <a:stCxn id="8" idx="3"/>
            <a:endCxn id="28" idx="0"/>
          </p:cNvCxnSpPr>
          <p:nvPr/>
        </p:nvCxnSpPr>
        <p:spPr>
          <a:xfrm>
            <a:off x="3946055" y="4630576"/>
            <a:ext cx="4238477" cy="532949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AB4FFB-28F1-4FD6-ADF2-4697CF97DA8E}"/>
                  </a:ext>
                </a:extLst>
              </p:cNvPr>
              <p:cNvSpPr txBox="1"/>
              <p:nvPr/>
            </p:nvSpPr>
            <p:spPr>
              <a:xfrm>
                <a:off x="5773946" y="4688311"/>
                <a:ext cx="16147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r>
                  <a:rPr lang="en-US" sz="1600" baseline="30000" dirty="0"/>
                  <a:t>st</a:t>
                </a:r>
                <a:r>
                  <a:rPr lang="en-US" sz="1600" dirty="0"/>
                  <a:t> Scan,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AB4FFB-28F1-4FD6-ADF2-4697CF97D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946" y="4688311"/>
                <a:ext cx="1614703" cy="338554"/>
              </a:xfrm>
              <a:prstGeom prst="rect">
                <a:avLst/>
              </a:prstGeom>
              <a:blipFill>
                <a:blip r:embed="rId4"/>
                <a:stretch>
                  <a:fillRect l="-188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EA2E4E5-E74F-4F07-95BB-E76583022CB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46055" y="4630576"/>
            <a:ext cx="6376325" cy="532947"/>
          </a:xfrm>
          <a:prstGeom prst="bentConnector3">
            <a:avLst>
              <a:gd name="adj1" fmla="val 100048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A3CF99-F416-4300-9A1E-54F5C1C021AF}"/>
              </a:ext>
            </a:extLst>
          </p:cNvPr>
          <p:cNvSpPr txBox="1"/>
          <p:nvPr/>
        </p:nvSpPr>
        <p:spPr>
          <a:xfrm>
            <a:off x="9826231" y="5467549"/>
            <a:ext cx="103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…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F1FAA0-9451-48AC-8BFC-1157B3EC5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324" y="5163524"/>
            <a:ext cx="1717244" cy="15055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C1006BE-A04C-4D70-9DC8-5FE030EE4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5910" y="5163525"/>
            <a:ext cx="1717244" cy="1505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1D17FD-3D85-4AC2-84C8-B174D7D77A5E}"/>
                  </a:ext>
                </a:extLst>
              </p:cNvPr>
              <p:cNvSpPr txBox="1"/>
              <p:nvPr/>
            </p:nvSpPr>
            <p:spPr>
              <a:xfrm>
                <a:off x="8211528" y="4688311"/>
                <a:ext cx="16147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Scan,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1D17FD-3D85-4AC2-84C8-B174D7D77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528" y="4688311"/>
                <a:ext cx="1614703" cy="338554"/>
              </a:xfrm>
              <a:prstGeom prst="rect">
                <a:avLst/>
              </a:prstGeom>
              <a:blipFill>
                <a:blip r:embed="rId7"/>
                <a:stretch>
                  <a:fillRect l="-188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64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C31B-DFA4-4316-96A2-2962A963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D021-4B44-449B-9F70-9EE589D45C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Placenta and DW-MRI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46BF-931A-411B-8893-AB41A519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20F5E-6CEF-47F5-9923-FC4E6ABA45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6138" y="1336822"/>
            <a:ext cx="11065862" cy="454025"/>
          </a:xfrm>
        </p:spPr>
        <p:txBody>
          <a:bodyPr/>
          <a:lstStyle/>
          <a:p>
            <a:r>
              <a:rPr lang="en-US" dirty="0"/>
              <a:t>Diffusion-weighted MRI (DW-MRI) has recently been used in placental health monitor</a:t>
            </a:r>
          </a:p>
          <a:p>
            <a:r>
              <a:rPr lang="en-US" dirty="0"/>
              <a:t>We need to collect several placental DW-MR images with different parameters (b-values) and track how the look of placenta changes with different b-value</a:t>
            </a:r>
          </a:p>
          <a:p>
            <a:r>
              <a:rPr lang="en-US" dirty="0"/>
              <a:t>However, due to breath and movement, there would be deformation among the images, make it hard to track the change</a:t>
            </a:r>
          </a:p>
          <a:p>
            <a:r>
              <a:rPr lang="en-US" dirty="0"/>
              <a:t>Therefore</a:t>
            </a:r>
            <a:r>
              <a:rPr lang="en-US" b="1" dirty="0">
                <a:solidFill>
                  <a:schemeClr val="accent1"/>
                </a:solidFill>
              </a:rPr>
              <a:t>, image registration </a:t>
            </a:r>
            <a:r>
              <a:rPr lang="en-US" dirty="0"/>
              <a:t>is needed to </a:t>
            </a:r>
            <a:r>
              <a:rPr lang="en-US" b="1" dirty="0">
                <a:solidFill>
                  <a:schemeClr val="accent1"/>
                </a:solidFill>
              </a:rPr>
              <a:t>find and cancel the deformation </a:t>
            </a:r>
            <a:r>
              <a:rPr lang="en-US" dirty="0"/>
              <a:t>and align the placenta in images.</a:t>
            </a:r>
          </a:p>
        </p:txBody>
      </p:sp>
      <p:pic>
        <p:nvPicPr>
          <p:cNvPr id="6" name="Graphic 5" descr="Pregnant lady">
            <a:extLst>
              <a:ext uri="{FF2B5EF4-FFF2-40B4-BE49-F238E27FC236}">
                <a16:creationId xmlns:a16="http://schemas.microsoft.com/office/drawing/2014/main" id="{FB61C49B-1167-4182-9B26-E9FF054E0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846" y="4400388"/>
            <a:ext cx="914400" cy="9144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57E9C1-321B-4ADC-ABFB-03F54CA37C7C}"/>
              </a:ext>
            </a:extLst>
          </p:cNvPr>
          <p:cNvSpPr/>
          <p:nvPr/>
        </p:nvSpPr>
        <p:spPr>
          <a:xfrm>
            <a:off x="2088680" y="4403563"/>
            <a:ext cx="1857375" cy="454025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DW-MRI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20B2EC9-6A38-4A4A-88D9-0CE78147BA84}"/>
              </a:ext>
            </a:extLst>
          </p:cNvPr>
          <p:cNvCxnSpPr>
            <a:cxnSpLocks/>
            <a:stCxn id="8" idx="3"/>
            <a:endCxn id="23" idx="0"/>
          </p:cNvCxnSpPr>
          <p:nvPr/>
        </p:nvCxnSpPr>
        <p:spPr>
          <a:xfrm>
            <a:off x="3946055" y="4630576"/>
            <a:ext cx="1827891" cy="532948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62D2C22-6C58-4ABA-834B-FE3D5D7305EB}"/>
              </a:ext>
            </a:extLst>
          </p:cNvPr>
          <p:cNvCxnSpPr>
            <a:cxnSpLocks/>
            <a:stCxn id="8" idx="3"/>
            <a:endCxn id="28" idx="0"/>
          </p:cNvCxnSpPr>
          <p:nvPr/>
        </p:nvCxnSpPr>
        <p:spPr>
          <a:xfrm>
            <a:off x="3946055" y="4630576"/>
            <a:ext cx="4238477" cy="532949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AB4FFB-28F1-4FD6-ADF2-4697CF97DA8E}"/>
                  </a:ext>
                </a:extLst>
              </p:cNvPr>
              <p:cNvSpPr txBox="1"/>
              <p:nvPr/>
            </p:nvSpPr>
            <p:spPr>
              <a:xfrm>
                <a:off x="5773946" y="4688311"/>
                <a:ext cx="16147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</a:t>
                </a:r>
                <a:r>
                  <a:rPr lang="en-US" sz="1600" baseline="30000" dirty="0"/>
                  <a:t>st</a:t>
                </a:r>
                <a:r>
                  <a:rPr lang="en-US" sz="1600" dirty="0"/>
                  <a:t> Scan,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AB4FFB-28F1-4FD6-ADF2-4697CF97D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946" y="4688311"/>
                <a:ext cx="1614703" cy="338554"/>
              </a:xfrm>
              <a:prstGeom prst="rect">
                <a:avLst/>
              </a:prstGeom>
              <a:blipFill>
                <a:blip r:embed="rId4"/>
                <a:stretch>
                  <a:fillRect l="-188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EA2E4E5-E74F-4F07-95BB-E76583022CB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46055" y="4630576"/>
            <a:ext cx="6376325" cy="532947"/>
          </a:xfrm>
          <a:prstGeom prst="bentConnector3">
            <a:avLst>
              <a:gd name="adj1" fmla="val 100048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A3CF99-F416-4300-9A1E-54F5C1C021AF}"/>
              </a:ext>
            </a:extLst>
          </p:cNvPr>
          <p:cNvSpPr txBox="1"/>
          <p:nvPr/>
        </p:nvSpPr>
        <p:spPr>
          <a:xfrm>
            <a:off x="9826231" y="5467549"/>
            <a:ext cx="103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…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F1FAA0-9451-48AC-8BFC-1157B3EC5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324" y="5163524"/>
            <a:ext cx="1717244" cy="15055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C1006BE-A04C-4D70-9DC8-5FE030EE4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5910" y="5163525"/>
            <a:ext cx="1717244" cy="1505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1D17FD-3D85-4AC2-84C8-B174D7D77A5E}"/>
                  </a:ext>
                </a:extLst>
              </p:cNvPr>
              <p:cNvSpPr txBox="1"/>
              <p:nvPr/>
            </p:nvSpPr>
            <p:spPr>
              <a:xfrm>
                <a:off x="8211528" y="4688311"/>
                <a:ext cx="16147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Scan,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1D17FD-3D85-4AC2-84C8-B174D7D77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528" y="4688311"/>
                <a:ext cx="1614703" cy="338554"/>
              </a:xfrm>
              <a:prstGeom prst="rect">
                <a:avLst/>
              </a:prstGeom>
              <a:blipFill>
                <a:blip r:embed="rId7"/>
                <a:stretch>
                  <a:fillRect l="-188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81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C31B-DFA4-4316-96A2-2962A963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D021-4B44-449B-9F70-9EE589D45C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Image Registration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46BF-931A-411B-8893-AB41A519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3AF20F5E-6CEF-47F5-9923-FC4E6ABA45A1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1126138" y="1336822"/>
                <a:ext cx="11065862" cy="454025"/>
              </a:xfrm>
            </p:spPr>
            <p:txBody>
              <a:bodyPr/>
              <a:lstStyle/>
              <a:p>
                <a:r>
                  <a:rPr lang="en-US" dirty="0"/>
                  <a:t>Task: find the deformation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between a source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a target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3AF20F5E-6CEF-47F5-9923-FC4E6ABA45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1126138" y="1336822"/>
                <a:ext cx="11065862" cy="454025"/>
              </a:xfrm>
              <a:blipFill>
                <a:blip r:embed="rId2"/>
                <a:stretch>
                  <a:fillRect l="-771" t="-18667"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B38B9AD3-A9FC-4A2D-8BC1-A9EF03A7B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304" y="3041509"/>
            <a:ext cx="1412423" cy="12382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02A7542-3D1C-4F2F-80B7-57FC5A68D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04" y="4902033"/>
            <a:ext cx="1412423" cy="1238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9E0079-72CC-4B56-A442-F5BA9EED1239}"/>
                  </a:ext>
                </a:extLst>
              </p:cNvPr>
              <p:cNvSpPr txBox="1"/>
              <p:nvPr/>
            </p:nvSpPr>
            <p:spPr>
              <a:xfrm>
                <a:off x="3153185" y="5473658"/>
                <a:ext cx="325723" cy="275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9E0079-72CC-4B56-A442-F5BA9EED1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85" y="5473658"/>
                <a:ext cx="325723" cy="275950"/>
              </a:xfrm>
              <a:prstGeom prst="rect">
                <a:avLst/>
              </a:prstGeom>
              <a:blipFill>
                <a:blip r:embed="rId6"/>
                <a:stretch>
                  <a:fillRect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E733D7-DBB1-4AA9-9DAF-6D5BA1577530}"/>
              </a:ext>
            </a:extLst>
          </p:cNvPr>
          <p:cNvSpPr/>
          <p:nvPr/>
        </p:nvSpPr>
        <p:spPr>
          <a:xfrm>
            <a:off x="4206467" y="4521155"/>
            <a:ext cx="2581401" cy="518144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Registration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674D6A-71CA-44C0-BB34-E66B294D9085}"/>
                  </a:ext>
                </a:extLst>
              </p:cNvPr>
              <p:cNvSpPr txBox="1"/>
              <p:nvPr/>
            </p:nvSpPr>
            <p:spPr>
              <a:xfrm>
                <a:off x="3166689" y="3682221"/>
                <a:ext cx="311506" cy="275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674D6A-71CA-44C0-BB34-E66B294D9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3682221"/>
                <a:ext cx="311506" cy="275950"/>
              </a:xfrm>
              <a:prstGeom prst="rect">
                <a:avLst/>
              </a:prstGeom>
              <a:blipFill>
                <a:blip r:embed="rId7"/>
                <a:stretch>
                  <a:fillRect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2430B6-F224-4390-945F-29A9D4558450}"/>
                  </a:ext>
                </a:extLst>
              </p:cNvPr>
              <p:cNvSpPr txBox="1"/>
              <p:nvPr/>
            </p:nvSpPr>
            <p:spPr>
              <a:xfrm>
                <a:off x="7353614" y="4637219"/>
                <a:ext cx="342081" cy="275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2430B6-F224-4390-945F-29A9D4558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614" y="4637219"/>
                <a:ext cx="342081" cy="275950"/>
              </a:xfrm>
              <a:prstGeom prst="rect">
                <a:avLst/>
              </a:prstGeom>
              <a:blipFill>
                <a:blip r:embed="rId8"/>
                <a:stretch>
                  <a:fillRect l="-3571" r="-535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FEC2769-584F-42AE-8412-30E17CFDECC3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3478195" y="3820196"/>
            <a:ext cx="728272" cy="960031"/>
          </a:xfrm>
          <a:prstGeom prst="curved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B68EBA9-22C4-43FE-8F22-EF5903CE29D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3478908" y="4780227"/>
            <a:ext cx="727559" cy="831406"/>
          </a:xfrm>
          <a:prstGeom prst="curved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851218-1CCA-4E7E-B5DE-3E1B7A6C921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787868" y="4775194"/>
            <a:ext cx="565746" cy="503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1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C31B-DFA4-4316-96A2-2962A963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mbria" panose="02040503050406030204" pitchFamily="18" charset="0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D021-4B44-449B-9F70-9EE589D45C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Image Registration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46BF-931A-411B-8893-AB41A519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ABF46-B298-498D-96AF-8FB7ADA0DCB4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3AF20F5E-6CEF-47F5-9923-FC4E6ABA45A1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1126138" y="1336822"/>
                <a:ext cx="11065862" cy="454025"/>
              </a:xfrm>
            </p:spPr>
            <p:txBody>
              <a:bodyPr/>
              <a:lstStyle/>
              <a:p>
                <a:r>
                  <a:rPr lang="en-US" dirty="0"/>
                  <a:t>Task: find the deformation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between a source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a target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Current mainstream: optimization-based methods</a:t>
                </a:r>
              </a:p>
              <a:p>
                <a:pPr lvl="1"/>
                <a:r>
                  <a:rPr lang="en-US" dirty="0"/>
                  <a:t>take the deformation that minimize an energy function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3AF20F5E-6CEF-47F5-9923-FC4E6ABA45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1126138" y="1336822"/>
                <a:ext cx="11065862" cy="454025"/>
              </a:xfrm>
              <a:blipFill>
                <a:blip r:embed="rId2"/>
                <a:stretch>
                  <a:fillRect l="-771" t="-18667" b="-18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B38B9AD3-A9FC-4A2D-8BC1-A9EF03A7B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304" y="3041509"/>
            <a:ext cx="1412423" cy="12382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02A7542-3D1C-4F2F-80B7-57FC5A68D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304" y="4902033"/>
            <a:ext cx="1412423" cy="1238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22A116-9578-4A1D-ACDC-6F54F84B7CEB}"/>
                  </a:ext>
                </a:extLst>
              </p:cNvPr>
              <p:cNvSpPr/>
              <p:nvPr/>
            </p:nvSpPr>
            <p:spPr>
              <a:xfrm>
                <a:off x="6981270" y="3107599"/>
                <a:ext cx="3983760" cy="747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0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ist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0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p>
                                  <m:r>
                                    <a:rPr lang="en-US" sz="200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ℛ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F22A116-9578-4A1D-ACDC-6F54F84B7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270" y="3107599"/>
                <a:ext cx="3983760" cy="7473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9E0079-72CC-4B56-A442-F5BA9EED1239}"/>
                  </a:ext>
                </a:extLst>
              </p:cNvPr>
              <p:cNvSpPr txBox="1"/>
              <p:nvPr/>
            </p:nvSpPr>
            <p:spPr>
              <a:xfrm>
                <a:off x="3153185" y="5473658"/>
                <a:ext cx="325723" cy="275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9E0079-72CC-4B56-A442-F5BA9EED1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185" y="5473658"/>
                <a:ext cx="325723" cy="275950"/>
              </a:xfrm>
              <a:prstGeom prst="rect">
                <a:avLst/>
              </a:prstGeom>
              <a:blipFill>
                <a:blip r:embed="rId6"/>
                <a:stretch>
                  <a:fillRect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E733D7-DBB1-4AA9-9DAF-6D5BA1577530}"/>
              </a:ext>
            </a:extLst>
          </p:cNvPr>
          <p:cNvSpPr/>
          <p:nvPr/>
        </p:nvSpPr>
        <p:spPr>
          <a:xfrm>
            <a:off x="4206467" y="4521155"/>
            <a:ext cx="2581401" cy="518144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Registration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674D6A-71CA-44C0-BB34-E66B294D9085}"/>
                  </a:ext>
                </a:extLst>
              </p:cNvPr>
              <p:cNvSpPr txBox="1"/>
              <p:nvPr/>
            </p:nvSpPr>
            <p:spPr>
              <a:xfrm>
                <a:off x="3166689" y="3682221"/>
                <a:ext cx="311506" cy="275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674D6A-71CA-44C0-BB34-E66B294D9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3682221"/>
                <a:ext cx="311506" cy="275950"/>
              </a:xfrm>
              <a:prstGeom prst="rect">
                <a:avLst/>
              </a:prstGeom>
              <a:blipFill>
                <a:blip r:embed="rId7"/>
                <a:stretch>
                  <a:fillRect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2430B6-F224-4390-945F-29A9D4558450}"/>
                  </a:ext>
                </a:extLst>
              </p:cNvPr>
              <p:cNvSpPr txBox="1"/>
              <p:nvPr/>
            </p:nvSpPr>
            <p:spPr>
              <a:xfrm>
                <a:off x="7353614" y="4637219"/>
                <a:ext cx="342081" cy="275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2430B6-F224-4390-945F-29A9D4558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614" y="4637219"/>
                <a:ext cx="342081" cy="275950"/>
              </a:xfrm>
              <a:prstGeom prst="rect">
                <a:avLst/>
              </a:prstGeom>
              <a:blipFill>
                <a:blip r:embed="rId8"/>
                <a:stretch>
                  <a:fillRect l="-3571" r="-535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FEC2769-584F-42AE-8412-30E17CFDECC3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3478195" y="3820196"/>
            <a:ext cx="728272" cy="960031"/>
          </a:xfrm>
          <a:prstGeom prst="curved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B68EBA9-22C4-43FE-8F22-EF5903CE29D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3478908" y="4780227"/>
            <a:ext cx="727559" cy="831406"/>
          </a:xfrm>
          <a:prstGeom prst="curvedConnector3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851218-1CCA-4E7E-B5DE-3E1B7A6C921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787868" y="4775194"/>
            <a:ext cx="565746" cy="503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3ABF50F-0A56-4C11-BCFC-2614CCE79F2D}"/>
              </a:ext>
            </a:extLst>
          </p:cNvPr>
          <p:cNvCxnSpPr>
            <a:cxnSpLocks/>
            <a:stCxn id="12" idx="0"/>
            <a:endCxn id="9" idx="1"/>
          </p:cNvCxnSpPr>
          <p:nvPr/>
        </p:nvCxnSpPr>
        <p:spPr>
          <a:xfrm rot="5400000" flipH="1" flipV="1">
            <a:off x="5719271" y="3259156"/>
            <a:ext cx="1039896" cy="1484102"/>
          </a:xfrm>
          <a:prstGeom prst="curved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EFE867-C36D-46A5-9F94-204CC069E764}"/>
              </a:ext>
            </a:extLst>
          </p:cNvPr>
          <p:cNvSpPr txBox="1"/>
          <p:nvPr/>
        </p:nvSpPr>
        <p:spPr>
          <a:xfrm>
            <a:off x="8341195" y="3943823"/>
            <a:ext cx="1521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Image</a:t>
            </a:r>
            <a:b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dissimilarity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30E676-6793-4A81-BF4A-85ADF101CF8F}"/>
              </a:ext>
            </a:extLst>
          </p:cNvPr>
          <p:cNvSpPr/>
          <p:nvPr/>
        </p:nvSpPr>
        <p:spPr>
          <a:xfrm>
            <a:off x="8271970" y="3193456"/>
            <a:ext cx="1712323" cy="508165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0A2ECA-0870-48DE-85A1-7FDA18697095}"/>
              </a:ext>
            </a:extLst>
          </p:cNvPr>
          <p:cNvSpPr/>
          <p:nvPr/>
        </p:nvSpPr>
        <p:spPr>
          <a:xfrm>
            <a:off x="7856975" y="3153623"/>
            <a:ext cx="362528" cy="639588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BB1CCB-C8AE-428E-8915-7F448E0E941E}"/>
              </a:ext>
            </a:extLst>
          </p:cNvPr>
          <p:cNvSpPr/>
          <p:nvPr/>
        </p:nvSpPr>
        <p:spPr>
          <a:xfrm>
            <a:off x="9645181" y="3943823"/>
            <a:ext cx="186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 for smooth transformation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CF4C3F-EA35-4D3F-B4F0-74B41B252E2A}"/>
              </a:ext>
            </a:extLst>
          </p:cNvPr>
          <p:cNvSpPr txBox="1"/>
          <p:nvPr/>
        </p:nvSpPr>
        <p:spPr>
          <a:xfrm>
            <a:off x="7029727" y="3943823"/>
            <a:ext cx="201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200" dirty="0"/>
              <a:t>Noise</a:t>
            </a:r>
            <a:br>
              <a:rPr lang="en-US" sz="1200" dirty="0"/>
            </a:br>
            <a:r>
              <a:rPr lang="en-US" sz="1200" dirty="0"/>
              <a:t>variance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149B8D2-0E0B-40C6-8056-E88A65DB6171}"/>
              </a:ext>
            </a:extLst>
          </p:cNvPr>
          <p:cNvSpPr/>
          <p:nvPr/>
        </p:nvSpPr>
        <p:spPr>
          <a:xfrm>
            <a:off x="10252854" y="3238855"/>
            <a:ext cx="632491" cy="43827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0560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1707</Words>
  <Application>Microsoft Office PowerPoint</Application>
  <PresentationFormat>Widescreen</PresentationFormat>
  <Paragraphs>400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Plug-and-Play Priors for Reconstruction-based  Placental Image Registration (PnP-RR)</vt:lpstr>
      <vt:lpstr>Brief Intro</vt:lpstr>
      <vt:lpstr>Brief Intro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Background</vt:lpstr>
      <vt:lpstr>PowerPoint Presentation</vt:lpstr>
      <vt:lpstr>Background</vt:lpstr>
      <vt:lpstr>Background</vt:lpstr>
      <vt:lpstr>Related Works</vt:lpstr>
      <vt:lpstr>Related Works</vt:lpstr>
      <vt:lpstr>Proposed method: PnP-RR</vt:lpstr>
      <vt:lpstr>Proposed method: PnP-RR</vt:lpstr>
      <vt:lpstr>Proposed method: PnP-RR</vt:lpstr>
      <vt:lpstr>Proposed method: PnP-RR</vt:lpstr>
      <vt:lpstr>Proposed method: PnP-RR</vt:lpstr>
      <vt:lpstr>Proposed method: PnP-RR</vt:lpstr>
      <vt:lpstr>Experiments</vt:lpstr>
      <vt:lpstr>Experiments</vt:lpstr>
      <vt:lpstr>Experiments</vt:lpstr>
      <vt:lpstr>Experiments</vt:lpstr>
      <vt:lpstr>Experiments</vt:lpstr>
      <vt:lpstr>Discussion</vt:lpstr>
      <vt:lpstr>Conclusion</vt:lpstr>
      <vt:lpstr>Conclusion</vt:lpstr>
      <vt:lpstr>Conclusion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Xing, Jerry</dc:creator>
  <cp:lastModifiedBy>Xing, Jerry</cp:lastModifiedBy>
  <cp:revision>1</cp:revision>
  <dcterms:created xsi:type="dcterms:W3CDTF">2019-10-04T12:52:24Z</dcterms:created>
  <dcterms:modified xsi:type="dcterms:W3CDTF">2019-10-06T16:10:20Z</dcterms:modified>
</cp:coreProperties>
</file>