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920E-9343-4856-A7E1-FB8788DFAF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D1A99-29EE-4481-A5D1-ACD665F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4587" y="1246910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CanvasMap.js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9205" y="2664691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2368" y="4336474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953" y="4331758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7822" y="4442692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7353" y="4484158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View(s)</a:t>
            </a:r>
          </a:p>
        </p:txBody>
      </p: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16200000" flipH="1">
            <a:off x="5767206" y="2295236"/>
            <a:ext cx="734291" cy="4618"/>
          </a:xfrm>
          <a:prstGeom prst="bentConnector3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5400000">
            <a:off x="5079096" y="3278909"/>
            <a:ext cx="988293" cy="11268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0"/>
          </p:cNvCxnSpPr>
          <p:nvPr/>
        </p:nvCxnSpPr>
        <p:spPr>
          <a:xfrm rot="16200000" flipH="1">
            <a:off x="6217746" y="3267095"/>
            <a:ext cx="983577" cy="11457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10843" y="5739922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Canvas 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9" idx="2"/>
            <a:endCxn id="29" idx="0"/>
          </p:cNvCxnSpPr>
          <p:nvPr/>
        </p:nvCxnSpPr>
        <p:spPr>
          <a:xfrm rot="16200000" flipH="1">
            <a:off x="7175416" y="5427040"/>
            <a:ext cx="572274" cy="534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9" idx="3"/>
          </p:cNvCxnSpPr>
          <p:nvPr/>
        </p:nvCxnSpPr>
        <p:spPr>
          <a:xfrm>
            <a:off x="7009496" y="1588655"/>
            <a:ext cx="1302766" cy="3237248"/>
          </a:xfrm>
          <a:prstGeom prst="bentConnector3">
            <a:avLst>
              <a:gd name="adj1" fmla="val 117547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7297" y="1392548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0222" y="4595092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6800" y="2865534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83392" y="56548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DOM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6297" y="5457823"/>
            <a:ext cx="968258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7296" y="3990013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9654" y="50333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Aggregation Hierarchy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453712" y="5768416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Layers List 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7" idx="2"/>
            <a:endCxn id="28" idx="0"/>
          </p:cNvCxnSpPr>
          <p:nvPr/>
        </p:nvCxnSpPr>
        <p:spPr>
          <a:xfrm rot="16200000" flipH="1">
            <a:off x="5059505" y="5496754"/>
            <a:ext cx="489834" cy="534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87297" y="2653436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2548" y="50333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Classes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43840" y="365760"/>
            <a:ext cx="10073640" cy="627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79956" y="5728578"/>
            <a:ext cx="1305902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160" y="5664128"/>
            <a:ext cx="1373240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4" idx="1"/>
            <a:endCxn id="34" idx="0"/>
          </p:cNvCxnSpPr>
          <p:nvPr/>
        </p:nvCxnSpPr>
        <p:spPr>
          <a:xfrm rot="10800000" flipV="1">
            <a:off x="3532907" y="1588654"/>
            <a:ext cx="1721680" cy="4139923"/>
          </a:xfrm>
          <a:prstGeom prst="bentConnector2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1"/>
            <a:endCxn id="35" idx="3"/>
          </p:cNvCxnSpPr>
          <p:nvPr/>
        </p:nvCxnSpPr>
        <p:spPr>
          <a:xfrm rot="10800000" flipV="1">
            <a:off x="1930401" y="1588655"/>
            <a:ext cx="3324187" cy="4417218"/>
          </a:xfrm>
          <a:prstGeom prst="bentConnector3">
            <a:avLst>
              <a:gd name="adj1" fmla="val 74845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31" idx="3"/>
          </p:cNvCxnSpPr>
          <p:nvPr/>
        </p:nvCxnSpPr>
        <p:spPr>
          <a:xfrm rot="10800000" flipV="1">
            <a:off x="2542207" y="1588655"/>
            <a:ext cx="2712381" cy="1406526"/>
          </a:xfrm>
          <a:prstGeom prst="bentConnector3">
            <a:avLst>
              <a:gd name="adj1" fmla="val 91868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2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127" y="1246910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9337" y="2670582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LayerVector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4664596" y="1802596"/>
            <a:ext cx="740182" cy="995790"/>
          </a:xfrm>
          <a:prstGeom prst="bentConnector3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25" idx="0"/>
          </p:cNvCxnSpPr>
          <p:nvPr/>
        </p:nvCxnSpPr>
        <p:spPr>
          <a:xfrm rot="16200000" flipH="1">
            <a:off x="5676197" y="1786785"/>
            <a:ext cx="740182" cy="10274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55045" y="2670581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LayerPoints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82539" y="2670582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LayerRaster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2" idx="2"/>
            <a:endCxn id="24" idx="0"/>
          </p:cNvCxnSpPr>
          <p:nvPr/>
        </p:nvCxnSpPr>
        <p:spPr>
          <a:xfrm rot="5400000">
            <a:off x="3662451" y="800449"/>
            <a:ext cx="740181" cy="30000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15986" y="2670581"/>
            <a:ext cx="1754909" cy="683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LayerRaster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Pyramid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6792921" y="670060"/>
            <a:ext cx="740181" cy="32608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45476" y="914400"/>
            <a:ext cx="8749862" cy="277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7019" y="631596"/>
            <a:ext cx="6183983" cy="5618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87018" y="631595"/>
            <a:ext cx="6183983" cy="4996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72572" y="1131216"/>
            <a:ext cx="2009479" cy="4334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58072" y="2271860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LAYER_LIST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3569" y="69758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MAP_TITLE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8589" y="5750350"/>
            <a:ext cx="6183983" cy="4996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8589" y="1131216"/>
            <a:ext cx="6183983" cy="4996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8082" y="1196360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CM_TOOL_CONTAINER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3569" y="633481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5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36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Graham</dc:creator>
  <cp:lastModifiedBy>jg2345</cp:lastModifiedBy>
  <cp:revision>15</cp:revision>
  <dcterms:created xsi:type="dcterms:W3CDTF">2015-07-02T13:16:23Z</dcterms:created>
  <dcterms:modified xsi:type="dcterms:W3CDTF">2015-08-17T23:48:01Z</dcterms:modified>
</cp:coreProperties>
</file>