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B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1541-0060-0743-A09F-CC6F932FB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01054-00B7-0A48-979E-BAC72817F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2EE5-CFED-3F46-815F-FFB11D89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53E6-0350-E84E-8842-77C4F5A662AF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CC55-BD88-9646-8DA0-21AE07DC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16408-4DF1-E848-9DA7-0E85D195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6FD9-29D7-4041-BE58-3CAB0883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8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502D-81E7-544B-8B58-DA3DA974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2BB98-FB4E-0648-838D-66920158D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60FD7-86FF-E34A-9483-6D586B17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53E6-0350-E84E-8842-77C4F5A662AF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EFACF-BCCF-E54E-AEEF-F876D9F7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2FCD7-4D8D-EB43-A2F8-91BC448A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6FD9-29D7-4041-BE58-3CAB0883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8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0EA61-3737-8D4D-9674-7AA3D0874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FFA9-6867-C141-A689-5813DD6C3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7AC2C-B950-BE44-BD86-8B13F29F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53E6-0350-E84E-8842-77C4F5A662AF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C931E-A580-6E4F-A040-FD80BE62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1D7FA-2DE9-0E4A-B566-3727BD94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6FD9-29D7-4041-BE58-3CAB0883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1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5605-C759-1841-8E00-21271FCC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488A2-ABCF-B544-826A-D852C6BCB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1204B-5460-DC46-855D-6182CAA6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53E6-0350-E84E-8842-77C4F5A662AF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083CB-BDC1-C44F-9EA0-086A2586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5BF6F-7B3F-5746-BE66-7F69A9E2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6FD9-29D7-4041-BE58-3CAB0883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8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7E0E-6290-6640-BAD0-F2ED9E8D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91B3B-18CB-3641-93BE-9C6C9D8A7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61420-EB84-5740-BF91-CA9C1231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53E6-0350-E84E-8842-77C4F5A662AF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9EC6-09FA-0642-A1F9-7865CA69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82DD3-9F1B-2846-ADF8-0E9A3B03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6FD9-29D7-4041-BE58-3CAB0883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8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3255-2FFB-B347-8D13-8E3C933C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85576-4BB1-EA46-B07E-ECE873ED0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B5A7A-580C-154B-BF9B-92AF53E4D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E83AE-453B-364C-B3CB-43D09E60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53E6-0350-E84E-8842-77C4F5A662AF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431A8-8D82-A343-9AD7-95EF0A20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9D7C1-616C-5A49-B623-98EEAA08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6FD9-29D7-4041-BE58-3CAB0883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8F0B-C132-F34B-87E5-265FDFD8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8D9CB-61C2-894F-9B09-0A23CF56F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5B2F8-3072-F844-AF06-D3634E328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0844B-1A5A-8946-AE61-DAACE9AF8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1E82F-A3F4-0D47-8F37-CAA3ABCCF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3D2935-75BE-0E49-AFF1-6BCBA4E0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53E6-0350-E84E-8842-77C4F5A662AF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D6C48-74C7-8F43-BFBF-0FD2F727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C95BE-DA9E-5C4B-B1CF-2C89CF65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6FD9-29D7-4041-BE58-3CAB0883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9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F93F-ADC1-6F4B-B9C4-B91D0BD7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07423E-AA89-4544-BB77-5FFD1C11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53E6-0350-E84E-8842-77C4F5A662AF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81642-10AC-B84B-AA35-00B68448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911AA-4522-C140-8398-7D8BC4D2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6FD9-29D7-4041-BE58-3CAB0883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7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E1B4B-67A7-9942-B42B-BAD24152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53E6-0350-E84E-8842-77C4F5A662AF}" type="datetimeFigureOut">
              <a:rPr lang="en-US" smtClean="0"/>
              <a:t>5/4/22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B4DB4-83AF-B54F-9204-68418DF2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14434-A224-B446-98EA-47CE2FE1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6FD9-29D7-4041-BE58-3CAB0883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6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A885-0522-DC42-AF79-796280C3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2D99-054D-9C4A-92CD-57F51C52A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3D6C8-2767-4C47-B81A-F2E5BEDC3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D1E93-6F7A-6D41-A0F7-9D38357A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53E6-0350-E84E-8842-77C4F5A662AF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AEB28-6A8E-4348-8BA2-6327FD0A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10F03-913B-E24D-B8E3-3022326A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6FD9-29D7-4041-BE58-3CAB0883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4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C2CE-0349-4141-AB48-E6531D21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DF91B-B1AF-A344-AB48-6A0F7A9C0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57A52-EBAA-F948-92F2-879625E7D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AD2E5-9F03-9E41-BF29-B86298221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53E6-0350-E84E-8842-77C4F5A662AF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9E02-F305-3A4C-98CF-83323332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020DA-84F0-7D49-B1ED-88DE3B60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6FD9-29D7-4041-BE58-3CAB0883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1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C8ADB1-180F-8D4E-8556-5D123BF9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34F77-37B5-7443-8CFF-640E7931E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8CE52-85AD-3F46-B420-0550851F2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53E6-0350-E84E-8842-77C4F5A662AF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47EC3-C6C5-F44F-AA6E-D943654D1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E81EB-3F30-FF4E-B124-94AF4FD25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A6FD9-29D7-4041-BE58-3CAB0883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5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3F9A67B-3769-1E49-AD4A-CBEF9E6E2AB6}"/>
              </a:ext>
            </a:extLst>
          </p:cNvPr>
          <p:cNvGrpSpPr/>
          <p:nvPr/>
        </p:nvGrpSpPr>
        <p:grpSpPr>
          <a:xfrm rot="7760669">
            <a:off x="8425529" y="3262407"/>
            <a:ext cx="3419653" cy="883195"/>
            <a:chOff x="4588293" y="1424635"/>
            <a:chExt cx="3419653" cy="88319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3EB026-152D-9444-BD61-8A61380752CD}"/>
                </a:ext>
              </a:extLst>
            </p:cNvPr>
            <p:cNvGrpSpPr/>
            <p:nvPr/>
          </p:nvGrpSpPr>
          <p:grpSpPr>
            <a:xfrm>
              <a:off x="7263761" y="1497162"/>
              <a:ext cx="744185" cy="749164"/>
              <a:chOff x="6049012" y="2494687"/>
              <a:chExt cx="744185" cy="749164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90DC8D6-B13C-9F42-A4D3-9F7B7C1F9978}"/>
                  </a:ext>
                </a:extLst>
              </p:cNvPr>
              <p:cNvSpPr/>
              <p:nvPr/>
            </p:nvSpPr>
            <p:spPr>
              <a:xfrm>
                <a:off x="6049012" y="2494687"/>
                <a:ext cx="744185" cy="74916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Hexagon 3">
                <a:extLst>
                  <a:ext uri="{FF2B5EF4-FFF2-40B4-BE49-F238E27FC236}">
                    <a16:creationId xmlns:a16="http://schemas.microsoft.com/office/drawing/2014/main" id="{238129B3-30F6-FE48-BFC7-5AD8A6E8E36E}"/>
                  </a:ext>
                </a:extLst>
              </p:cNvPr>
              <p:cNvSpPr/>
              <p:nvPr/>
            </p:nvSpPr>
            <p:spPr>
              <a:xfrm>
                <a:off x="6197454" y="2677359"/>
                <a:ext cx="453241" cy="380076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52B380-D805-5141-B211-8CF201A32776}"/>
                </a:ext>
              </a:extLst>
            </p:cNvPr>
            <p:cNvGrpSpPr/>
            <p:nvPr/>
          </p:nvGrpSpPr>
          <p:grpSpPr>
            <a:xfrm>
              <a:off x="4588293" y="1424635"/>
              <a:ext cx="997530" cy="883195"/>
              <a:chOff x="2969786" y="4172320"/>
              <a:chExt cx="997530" cy="88319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E090D61-2183-BD46-978F-5D6E7B13C0A1}"/>
                  </a:ext>
                </a:extLst>
              </p:cNvPr>
              <p:cNvSpPr/>
              <p:nvPr/>
            </p:nvSpPr>
            <p:spPr>
              <a:xfrm>
                <a:off x="2993540" y="4172320"/>
                <a:ext cx="973776" cy="8831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62CB455-C9D3-3E48-AE67-FB3FC5CC2A88}"/>
                  </a:ext>
                </a:extLst>
              </p:cNvPr>
              <p:cNvSpPr/>
              <p:nvPr/>
            </p:nvSpPr>
            <p:spPr>
              <a:xfrm>
                <a:off x="2969786" y="4418265"/>
                <a:ext cx="510639" cy="3810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D878481C-9224-6243-B10C-84367EFC1D52}"/>
                </a:ext>
              </a:extLst>
            </p:cNvPr>
            <p:cNvSpPr/>
            <p:nvPr/>
          </p:nvSpPr>
          <p:spPr>
            <a:xfrm rot="5400000">
              <a:off x="6194504" y="867722"/>
              <a:ext cx="464743" cy="1976712"/>
            </a:xfrm>
            <a:prstGeom prst="trapezoid">
              <a:avLst>
                <a:gd name="adj" fmla="val 1258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001C229-9E6B-1442-A11A-14F9353596E5}"/>
              </a:ext>
            </a:extLst>
          </p:cNvPr>
          <p:cNvGrpSpPr/>
          <p:nvPr/>
        </p:nvGrpSpPr>
        <p:grpSpPr>
          <a:xfrm>
            <a:off x="524187" y="512290"/>
            <a:ext cx="6357493" cy="4986922"/>
            <a:chOff x="524187" y="512290"/>
            <a:chExt cx="6357493" cy="498692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6AFC1F6-A140-6E4C-9AD6-10E9B60C3ACA}"/>
                </a:ext>
              </a:extLst>
            </p:cNvPr>
            <p:cNvGrpSpPr/>
            <p:nvPr/>
          </p:nvGrpSpPr>
          <p:grpSpPr>
            <a:xfrm>
              <a:off x="5097534" y="1493818"/>
              <a:ext cx="1784146" cy="1773936"/>
              <a:chOff x="2391315" y="2467564"/>
              <a:chExt cx="1784146" cy="1773803"/>
            </a:xfrm>
          </p:grpSpPr>
          <p:pic>
            <p:nvPicPr>
              <p:cNvPr id="50" name="Picture 2" descr="Big data - Free technology icons">
                <a:extLst>
                  <a:ext uri="{FF2B5EF4-FFF2-40B4-BE49-F238E27FC236}">
                    <a16:creationId xmlns:a16="http://schemas.microsoft.com/office/drawing/2014/main" id="{A8F887E8-5C85-4146-8B31-F54A8DFDAF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36" t="-695" r="-232" b="59203"/>
              <a:stretch/>
            </p:blipFill>
            <p:spPr bwMode="auto">
              <a:xfrm>
                <a:off x="2450690" y="2467564"/>
                <a:ext cx="1724771" cy="1716302"/>
              </a:xfrm>
              <a:prstGeom prst="rect">
                <a:avLst/>
              </a:prstGeom>
              <a:solidFill>
                <a:srgbClr val="FFFFFF"/>
              </a:solidFill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A044379-8646-514E-B293-339E66A33D4C}"/>
                  </a:ext>
                </a:extLst>
              </p:cNvPr>
              <p:cNvSpPr/>
              <p:nvPr/>
            </p:nvSpPr>
            <p:spPr>
              <a:xfrm>
                <a:off x="2391315" y="3973859"/>
                <a:ext cx="318240" cy="1625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9B9D65D-15DA-ED40-B192-4249AC70B374}"/>
                  </a:ext>
                </a:extLst>
              </p:cNvPr>
              <p:cNvSpPr/>
              <p:nvPr/>
            </p:nvSpPr>
            <p:spPr>
              <a:xfrm>
                <a:off x="3499517" y="4078863"/>
                <a:ext cx="318240" cy="1625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8AB0E9B-D660-9843-B92C-53332EC8EC22}"/>
                </a:ext>
              </a:extLst>
            </p:cNvPr>
            <p:cNvGrpSpPr/>
            <p:nvPr/>
          </p:nvGrpSpPr>
          <p:grpSpPr>
            <a:xfrm>
              <a:off x="4513912" y="2718039"/>
              <a:ext cx="1784146" cy="1773936"/>
              <a:chOff x="2391315" y="2467564"/>
              <a:chExt cx="1784146" cy="1773803"/>
            </a:xfrm>
          </p:grpSpPr>
          <p:pic>
            <p:nvPicPr>
              <p:cNvPr id="12" name="Picture 2" descr="Big data - Free technology icons">
                <a:extLst>
                  <a:ext uri="{FF2B5EF4-FFF2-40B4-BE49-F238E27FC236}">
                    <a16:creationId xmlns:a16="http://schemas.microsoft.com/office/drawing/2014/main" id="{3BB646C9-6C41-1245-9035-730285F08A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36" t="-695" r="-232" b="59203"/>
              <a:stretch/>
            </p:blipFill>
            <p:spPr bwMode="auto">
              <a:xfrm>
                <a:off x="2450690" y="2467564"/>
                <a:ext cx="1724771" cy="17163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D0B84BC-87E6-B74D-8C22-1C744F8B20A8}"/>
                  </a:ext>
                </a:extLst>
              </p:cNvPr>
              <p:cNvSpPr/>
              <p:nvPr/>
            </p:nvSpPr>
            <p:spPr>
              <a:xfrm>
                <a:off x="2391315" y="3973859"/>
                <a:ext cx="318240" cy="1625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4D4A635-B146-9B4A-8A71-320CB3542A9E}"/>
                  </a:ext>
                </a:extLst>
              </p:cNvPr>
              <p:cNvSpPr/>
              <p:nvPr/>
            </p:nvSpPr>
            <p:spPr>
              <a:xfrm>
                <a:off x="3499517" y="4078863"/>
                <a:ext cx="318240" cy="1625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7954779-B189-9541-9B54-D77B724A1F3A}"/>
                </a:ext>
              </a:extLst>
            </p:cNvPr>
            <p:cNvSpPr/>
            <p:nvPr/>
          </p:nvSpPr>
          <p:spPr>
            <a:xfrm>
              <a:off x="2634507" y="4015528"/>
              <a:ext cx="1822730" cy="32249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3909D96-050C-9A48-8D4E-1764BC240E14}"/>
                </a:ext>
              </a:extLst>
            </p:cNvPr>
            <p:cNvSpPr/>
            <p:nvPr/>
          </p:nvSpPr>
          <p:spPr>
            <a:xfrm>
              <a:off x="1455813" y="1027631"/>
              <a:ext cx="4078333" cy="24013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31B6994-05AE-D740-AED2-C93AC0CC19BF}"/>
                </a:ext>
              </a:extLst>
            </p:cNvPr>
            <p:cNvSpPr/>
            <p:nvPr/>
          </p:nvSpPr>
          <p:spPr>
            <a:xfrm>
              <a:off x="1747601" y="1249392"/>
              <a:ext cx="3484566" cy="1857116"/>
            </a:xfrm>
            <a:prstGeom prst="rect">
              <a:avLst/>
            </a:prstGeom>
            <a:solidFill>
              <a:srgbClr val="77B0CD"/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E233A8-2892-D249-BADE-3E2950316201}"/>
                </a:ext>
              </a:extLst>
            </p:cNvPr>
            <p:cNvSpPr/>
            <p:nvPr/>
          </p:nvSpPr>
          <p:spPr>
            <a:xfrm>
              <a:off x="3128295" y="3428999"/>
              <a:ext cx="835153" cy="5865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3427E0A-40F1-184C-BF6E-BDED545A346C}"/>
                </a:ext>
              </a:extLst>
            </p:cNvPr>
            <p:cNvGrpSpPr/>
            <p:nvPr/>
          </p:nvGrpSpPr>
          <p:grpSpPr>
            <a:xfrm>
              <a:off x="2054279" y="1838995"/>
              <a:ext cx="2609662" cy="933513"/>
              <a:chOff x="6632748" y="4921022"/>
              <a:chExt cx="2609662" cy="933513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2089B16-1707-FE48-91B8-CA628EFAB0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2748" y="5096385"/>
                <a:ext cx="653143" cy="510639"/>
              </a:xfrm>
              <a:prstGeom prst="line">
                <a:avLst/>
              </a:prstGeom>
              <a:ln w="412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1013EA5-8A6F-B24C-BAF3-B799F28D9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5891" y="5096385"/>
                <a:ext cx="1235034" cy="510639"/>
              </a:xfrm>
              <a:prstGeom prst="line">
                <a:avLst/>
              </a:prstGeom>
              <a:ln w="412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FC936B9-F363-2741-8F3B-8C0A0BC783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09050" y="5243513"/>
                <a:ext cx="733360" cy="350204"/>
              </a:xfrm>
              <a:prstGeom prst="line">
                <a:avLst/>
              </a:prstGeom>
              <a:ln w="412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87C9636-9AD8-6D4C-91EF-F03C2ECC8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4160" y="4921022"/>
                <a:ext cx="1236765" cy="933513"/>
              </a:xfrm>
              <a:prstGeom prst="line">
                <a:avLst/>
              </a:prstGeom>
              <a:ln w="412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2495A2A-E7C7-194A-8767-483D8C5B9F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22656" y="5345132"/>
                <a:ext cx="653143" cy="479498"/>
              </a:xfrm>
              <a:prstGeom prst="line">
                <a:avLst/>
              </a:prstGeom>
              <a:ln w="412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334C775-CAD3-254A-95D1-A4FAE0E2A4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90371" y="4921022"/>
                <a:ext cx="495520" cy="861365"/>
              </a:xfrm>
              <a:prstGeom prst="line">
                <a:avLst/>
              </a:prstGeom>
              <a:ln w="412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0F2B9C5-30E1-5444-98AF-B748C00F4C35}"/>
                </a:ext>
              </a:extLst>
            </p:cNvPr>
            <p:cNvGrpSpPr/>
            <p:nvPr/>
          </p:nvGrpSpPr>
          <p:grpSpPr>
            <a:xfrm>
              <a:off x="3618577" y="512290"/>
              <a:ext cx="1377706" cy="1437383"/>
              <a:chOff x="8229380" y="2149172"/>
              <a:chExt cx="1377706" cy="1437383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10FECC5-470E-A247-AD70-8BBCFD77195E}"/>
                  </a:ext>
                </a:extLst>
              </p:cNvPr>
              <p:cNvSpPr/>
              <p:nvPr/>
            </p:nvSpPr>
            <p:spPr>
              <a:xfrm>
                <a:off x="8229380" y="2871788"/>
                <a:ext cx="231846" cy="714766"/>
              </a:xfrm>
              <a:prstGeom prst="rect">
                <a:avLst/>
              </a:prstGeom>
              <a:solidFill>
                <a:srgbClr val="FF0000">
                  <a:alpha val="60000"/>
                </a:srgb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694E769-E44A-0A48-AC31-36A524D4FC4B}"/>
                  </a:ext>
                </a:extLst>
              </p:cNvPr>
              <p:cNvSpPr/>
              <p:nvPr/>
            </p:nvSpPr>
            <p:spPr>
              <a:xfrm>
                <a:off x="8682624" y="2154886"/>
                <a:ext cx="228600" cy="1431669"/>
              </a:xfrm>
              <a:prstGeom prst="rect">
                <a:avLst/>
              </a:prstGeom>
              <a:solidFill>
                <a:srgbClr val="00B050">
                  <a:alpha val="80000"/>
                </a:srgb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ABC4991-5C12-AB49-8632-C8513AB0D473}"/>
                  </a:ext>
                </a:extLst>
              </p:cNvPr>
              <p:cNvSpPr/>
              <p:nvPr/>
            </p:nvSpPr>
            <p:spPr>
              <a:xfrm>
                <a:off x="8461226" y="2681062"/>
                <a:ext cx="228600" cy="905493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00B2DF3-B20E-5B49-AE18-D46B01FA1752}"/>
                  </a:ext>
                </a:extLst>
              </p:cNvPr>
              <p:cNvSpPr/>
              <p:nvPr/>
            </p:nvSpPr>
            <p:spPr>
              <a:xfrm>
                <a:off x="8907383" y="2386013"/>
                <a:ext cx="253219" cy="1200542"/>
              </a:xfrm>
              <a:prstGeom prst="rect">
                <a:avLst/>
              </a:prstGeom>
              <a:solidFill>
                <a:srgbClr val="00B0F0">
                  <a:alpha val="80000"/>
                </a:srgb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8E8EFEB-1FE8-F147-8BA2-C9A5022B4F79}"/>
                  </a:ext>
                </a:extLst>
              </p:cNvPr>
              <p:cNvSpPr/>
              <p:nvPr/>
            </p:nvSpPr>
            <p:spPr>
              <a:xfrm>
                <a:off x="9154815" y="2680759"/>
                <a:ext cx="228600" cy="905493"/>
              </a:xfrm>
              <a:prstGeom prst="rect">
                <a:avLst/>
              </a:prstGeom>
              <a:solidFill>
                <a:srgbClr val="7030A0">
                  <a:alpha val="70000"/>
                </a:srgb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2ECD9B6-CB0D-D846-AF4C-415FCCEE8B6A}"/>
                  </a:ext>
                </a:extLst>
              </p:cNvPr>
              <p:cNvSpPr/>
              <p:nvPr/>
            </p:nvSpPr>
            <p:spPr>
              <a:xfrm>
                <a:off x="9378486" y="2149172"/>
                <a:ext cx="228600" cy="1431669"/>
              </a:xfrm>
              <a:prstGeom prst="rect">
                <a:avLst/>
              </a:prstGeom>
              <a:solidFill>
                <a:schemeClr val="accent2">
                  <a:lumMod val="75000"/>
                  <a:alpha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6D09A7B-0D04-064C-A81D-BC2733962A32}"/>
                </a:ext>
              </a:extLst>
            </p:cNvPr>
            <p:cNvGrpSpPr/>
            <p:nvPr/>
          </p:nvGrpSpPr>
          <p:grpSpPr>
            <a:xfrm>
              <a:off x="1994174" y="1529566"/>
              <a:ext cx="808978" cy="207575"/>
              <a:chOff x="2369381" y="2264158"/>
              <a:chExt cx="808978" cy="207575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728DEEA-947D-D940-B620-2CAD2F5481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69381" y="2264158"/>
                <a:ext cx="679136" cy="252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DBFC5221-4EB5-334D-A8B9-4CD9EEF010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963" y="2266686"/>
                <a:ext cx="149396" cy="205047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5" name="Picture 2" descr="Big data - Free technology icons">
              <a:extLst>
                <a:ext uri="{FF2B5EF4-FFF2-40B4-BE49-F238E27FC236}">
                  <a16:creationId xmlns:a16="http://schemas.microsoft.com/office/drawing/2014/main" id="{C16115F2-6F9D-AE46-90BC-BBB86DBECF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36" t="-695" r="-232" b="59203"/>
            <a:stretch/>
          </p:blipFill>
          <p:spPr bwMode="auto">
            <a:xfrm>
              <a:off x="4404940" y="2177341"/>
              <a:ext cx="689750" cy="686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5707D65-5A83-A048-B161-056C707AD6C9}"/>
                </a:ext>
              </a:extLst>
            </p:cNvPr>
            <p:cNvCxnSpPr>
              <a:cxnSpLocks/>
            </p:cNvCxnSpPr>
            <p:nvPr/>
          </p:nvCxnSpPr>
          <p:spPr>
            <a:xfrm>
              <a:off x="3919326" y="2892280"/>
              <a:ext cx="568487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E10B312-43BA-274B-A2EB-5AB298ACBC63}"/>
                </a:ext>
              </a:extLst>
            </p:cNvPr>
            <p:cNvGrpSpPr/>
            <p:nvPr/>
          </p:nvGrpSpPr>
          <p:grpSpPr>
            <a:xfrm>
              <a:off x="524187" y="1916366"/>
              <a:ext cx="1365171" cy="2409256"/>
              <a:chOff x="143152" y="3605855"/>
              <a:chExt cx="1365171" cy="2409256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0920521E-D3E2-FC43-8DB7-4FD43936618A}"/>
                  </a:ext>
                </a:extLst>
              </p:cNvPr>
              <p:cNvSpPr/>
              <p:nvPr/>
            </p:nvSpPr>
            <p:spPr>
              <a:xfrm>
                <a:off x="143152" y="3605855"/>
                <a:ext cx="1365171" cy="240925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D660E3-B8D6-884C-A42F-8A1F2A3723F4}"/>
                  </a:ext>
                </a:extLst>
              </p:cNvPr>
              <p:cNvSpPr/>
              <p:nvPr/>
            </p:nvSpPr>
            <p:spPr>
              <a:xfrm>
                <a:off x="143152" y="4012002"/>
                <a:ext cx="1363559" cy="1486273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7D809AA-8E95-4C4E-8B12-FCF1394F9FB5}"/>
                  </a:ext>
                </a:extLst>
              </p:cNvPr>
              <p:cNvSpPr/>
              <p:nvPr/>
            </p:nvSpPr>
            <p:spPr>
              <a:xfrm>
                <a:off x="670551" y="5643165"/>
                <a:ext cx="308759" cy="2612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6" descr="Big data - Free business icons">
                <a:extLst>
                  <a:ext uri="{FF2B5EF4-FFF2-40B4-BE49-F238E27FC236}">
                    <a16:creationId xmlns:a16="http://schemas.microsoft.com/office/drawing/2014/main" id="{12CEC330-1686-8343-B026-2194C516EF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6" t="43959" r="68662" b="18644"/>
              <a:stretch/>
            </p:blipFill>
            <p:spPr bwMode="auto">
              <a:xfrm>
                <a:off x="144171" y="3997645"/>
                <a:ext cx="1362540" cy="14934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E7E4202-0022-3745-8B52-6EB8F4AFD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864" y="4041464"/>
                <a:ext cx="0" cy="1471169"/>
              </a:xfrm>
              <a:prstGeom prst="line">
                <a:avLst/>
              </a:prstGeom>
              <a:ln w="952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625AA912-3A75-4840-A109-002E1E28A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9459" y="4470512"/>
              <a:ext cx="4914900" cy="1028700"/>
            </a:xfrm>
            <a:prstGeom prst="rect">
              <a:avLst/>
            </a:prstGeom>
          </p:spPr>
        </p:pic>
      </p:grpSp>
      <p:pic>
        <p:nvPicPr>
          <p:cNvPr id="2060" name="Picture 12" descr="Free Pie chart Icon, Symbol. PNG, SVG Download.">
            <a:extLst>
              <a:ext uri="{FF2B5EF4-FFF2-40B4-BE49-F238E27FC236}">
                <a16:creationId xmlns:a16="http://schemas.microsoft.com/office/drawing/2014/main" id="{E2ECC8C4-B17F-784C-9C26-0799C867E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245" y="203016"/>
            <a:ext cx="1342656" cy="134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98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91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 Jing</dc:creator>
  <cp:lastModifiedBy>Ran Jing</cp:lastModifiedBy>
  <cp:revision>5</cp:revision>
  <dcterms:created xsi:type="dcterms:W3CDTF">2022-05-02T15:16:15Z</dcterms:created>
  <dcterms:modified xsi:type="dcterms:W3CDTF">2022-05-05T03:38:45Z</dcterms:modified>
</cp:coreProperties>
</file>