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EBFFEB"/>
    <a:srgbClr val="C1FFA6"/>
    <a:srgbClr val="F7FFF7"/>
    <a:srgbClr val="F3FFF3"/>
    <a:srgbClr val="4EB6D7"/>
    <a:srgbClr val="C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43" d="100"/>
          <a:sy n="43" d="100"/>
        </p:scale>
        <p:origin x="83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EFE1-C6CC-4FBA-A1DA-A33CE48F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DA450-1301-49C6-844A-EFB2BA23F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4E65-6C9B-4460-BD09-2F61DCEF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6550-A490-4090-9683-4E608712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096B-868C-4AF8-8A64-DF56FC1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6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40F9-E4E8-404A-8619-FD1C5D3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8C11-C8C7-4FD0-BD71-ACB49D0C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50C9-D75B-4124-BEEA-C44570F8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AC19-EF7E-419C-8E0E-14E59E79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A433-BCF8-4A2F-987D-3BB15EF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9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D64ED-79A6-465C-A58A-73D845D23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7A2A-C57D-414A-B837-3B93BD64F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2AAB-4ED7-4D60-A4CA-83F3E3F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61F1-4B67-413B-9991-FDB585A9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A6B9-2D2E-4112-993C-B904B888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341A-8662-4BF5-9BAD-352E9E4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D367-12CF-49FB-AA62-F70984FC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EBD6-81E2-4731-ADF1-1F7C557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5D3C-8C2E-4FBF-A798-2C95380F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92EF-380C-45F0-A5E6-A4B3589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90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359-7FE4-4654-A10F-0470EA8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B3EE-C3CE-40DF-8C0D-C9733C9F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860B-BC8B-4711-9D3B-8C2890B3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99FA-CD0F-4539-81A2-0BA0D83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9D29-E994-44C9-9C17-6C6FD24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9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4041-4DCC-4EEC-9E9D-07FCCFFB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DB9B-7E51-424F-9BD1-0CE7C092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D769-0B28-40C8-995C-C1E2611B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328C-13F3-4169-B2B3-85208782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B671-6EC2-4921-9BEB-E6AFC7F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2CB49-1149-4FE5-AA96-6C3C68C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3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ED80-AF85-442C-BC32-8A156F0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BA695-425B-4EE7-9BB5-06393EB8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8D22-0167-45DB-B12A-360B805E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7DF76-43E6-4F99-A85A-B21E3CD4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87F0-B2F4-4A43-B89E-7822FEF7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67CB-89ED-4966-A076-EFBAE98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299C5-93E9-4FB5-A511-5D4412DF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0A068-4948-46AA-B92A-2103D95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7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F7A4-4C51-47AC-A066-1A111893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4DFAF-0059-4C4B-925B-37396CB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F840-233C-44CB-A00E-08A920F6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3564F-BBB4-46E2-9064-952A015B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3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0AEFE-F892-4CA0-90F8-E587EEE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20741-5710-4023-BC53-43FEA676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93647-1F5D-40BE-958F-843D07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3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AD15-D026-4E5F-A5A9-13B31FE5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5F8C-E099-45B4-8D72-65B8750C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F7EC-18FD-47B4-B855-5DF8FE61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4A8A-30A1-4E1F-84F1-0A76F5F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92AD-50A2-4E68-95CF-F96CB647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BFC7-39E8-4435-A72B-D56EEF8B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8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5974-DE3E-4DFD-A7C0-7E830384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E52B4-42B1-45AF-862F-CF8649C7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DE07-5BDE-4B59-9CE6-BCF4F8F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8EC7-F032-4562-8561-8E51E5E2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4713-B4F5-4A60-848C-0D2DE63C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60AF-D5D6-43CA-A5E8-D6E0E27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63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F6F30-8B7C-4E70-9759-FCA4CA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36D7-FDDC-45FA-B775-51D80A5A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750D-DF7E-4F0B-B4D5-93E14E050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661C-7C20-45FB-8938-AD91848EA609}" type="datetimeFigureOut">
              <a:rPr lang="en-CA" smtClean="0"/>
              <a:t>2020-02-02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8DA1-6E89-4DF9-8106-C0F3533A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9C43-5654-4A63-A027-5FDCA370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3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ypost.com/2019/04/16/more-than-half-of-americans-are-confused-about-recycling/" TargetMode="External"/><Relationship Id="rId4" Type="http://schemas.openxmlformats.org/officeDocument/2006/relationships/hyperlink" Target="http://publications.gc.ca/collections/collection_2019/eccc/En4-366-1-2019-eng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13B5E-33F8-4F5B-AD08-7B06AE5D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78" y="256478"/>
            <a:ext cx="6345044" cy="6345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8334F-DA83-4C79-90E7-6AABD249DCA1}"/>
              </a:ext>
            </a:extLst>
          </p:cNvPr>
          <p:cNvSpPr txBox="1"/>
          <p:nvPr/>
        </p:nvSpPr>
        <p:spPr>
          <a:xfrm>
            <a:off x="156117" y="19248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Gunship" panose="02000000000000000000" pitchFamily="2" charset="0"/>
                <a:ea typeface="Adobe Fan Heiti Std B" panose="020B0700000000000000" pitchFamily="34" charset="-128"/>
              </a:rPr>
              <a:t>Inspiration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E60A1-AA02-4C23-9F39-D370D64B79A0}"/>
              </a:ext>
            </a:extLst>
          </p:cNvPr>
          <p:cNvSpPr txBox="1"/>
          <p:nvPr/>
        </p:nvSpPr>
        <p:spPr>
          <a:xfrm>
            <a:off x="156117" y="296490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Gunship" panose="02000000000000000000" pitchFamily="2" charset="0"/>
                <a:ea typeface="Adobe Fan Heiti Std B" panose="020B0700000000000000" pitchFamily="34" charset="-128"/>
              </a:rPr>
              <a:t>FACTS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0F61E-599E-4187-8D13-6C95A6C76249}"/>
              </a:ext>
            </a:extLst>
          </p:cNvPr>
          <p:cNvSpPr txBox="1"/>
          <p:nvPr/>
        </p:nvSpPr>
        <p:spPr>
          <a:xfrm>
            <a:off x="468351" y="1025911"/>
            <a:ext cx="10705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Hastings (Belleville) and Frontenac County are among the only Ontario counties that require non-urban individuals to sort their recycling waste and garbage.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More than 68% of individuals do not know how to sort their own recycling; an act that is becoming more and more standard and important.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7E5E4-8F42-4F2F-BC68-EA5B94BB6AC8}"/>
              </a:ext>
            </a:extLst>
          </p:cNvPr>
          <p:cNvSpPr txBox="1"/>
          <p:nvPr/>
        </p:nvSpPr>
        <p:spPr>
          <a:xfrm>
            <a:off x="468350" y="3671666"/>
            <a:ext cx="10705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Canadian government spends over 500M dollar per annum in recycling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82% of individuals stated they wish to be more environmentally-friendly in a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Only 32% of individuals in said study believed they recycle items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F6C19-8FCE-492F-8708-223C2EBD7895}"/>
              </a:ext>
            </a:extLst>
          </p:cNvPr>
          <p:cNvSpPr txBox="1"/>
          <p:nvPr/>
        </p:nvSpPr>
        <p:spPr>
          <a:xfrm>
            <a:off x="0" y="620028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http://publications.gc.ca/collections/collection_2019/eccc/En4-366-1-2019-eng.pdf</a:t>
            </a:r>
            <a:endParaRPr lang="en-CA" dirty="0">
              <a:hlinkClick r:id="rId5"/>
            </a:endParaRPr>
          </a:p>
          <a:p>
            <a:r>
              <a:rPr lang="en-CA" dirty="0">
                <a:hlinkClick r:id="rId5"/>
              </a:rPr>
              <a:t>https://nypost.com/2019/04/16/more-than-half-of-americans-are-confused-about-recycling/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0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A712C3-04EA-4A97-A59A-3B5F20DEA1DF}"/>
              </a:ext>
            </a:extLst>
          </p:cNvPr>
          <p:cNvSpPr/>
          <p:nvPr/>
        </p:nvSpPr>
        <p:spPr>
          <a:xfrm rot="18546797">
            <a:off x="4918225" y="2849231"/>
            <a:ext cx="11515743" cy="45523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89468-995B-4980-8BD1-EFC7C7D6A56C}"/>
              </a:ext>
            </a:extLst>
          </p:cNvPr>
          <p:cNvSpPr/>
          <p:nvPr/>
        </p:nvSpPr>
        <p:spPr>
          <a:xfrm rot="18552522">
            <a:off x="4123147" y="3039461"/>
            <a:ext cx="13773896" cy="5677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A7704-180C-468E-954D-9CC6C399C186}"/>
              </a:ext>
            </a:extLst>
          </p:cNvPr>
          <p:cNvSpPr txBox="1"/>
          <p:nvPr/>
        </p:nvSpPr>
        <p:spPr>
          <a:xfrm>
            <a:off x="9059600" y="3783474"/>
            <a:ext cx="2827600" cy="295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chemeClr val="bg1"/>
                </a:solidFill>
                <a:latin typeface="Metropolis Black" panose="00000A00000000000000" pitchFamily="2" charset="0"/>
              </a:rPr>
              <a:t>Combining accessible yet progressive tools to advance modern waste-management industry problems…</a:t>
            </a: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chemeClr val="bg1"/>
                </a:solidFill>
                <a:latin typeface="Metropolis Black" panose="00000A00000000000000" pitchFamily="2" charset="0"/>
              </a:rPr>
              <a:t>ROLL-E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b="1" dirty="0">
              <a:solidFill>
                <a:schemeClr val="bg1"/>
              </a:solidFill>
              <a:latin typeface="Metropolis Black" panose="00000A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B15B71-4225-4B5C-AD2D-C107EA38D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" y="109156"/>
            <a:ext cx="1535491" cy="1529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8D458C-DCC2-4B44-9943-5AF5D3044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99" y="743096"/>
            <a:ext cx="3037409" cy="206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CDBF4-358C-4055-A450-DB04D4FF8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88" y="2919975"/>
            <a:ext cx="1378800" cy="1760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74112-D373-4B1C-98C5-5038549571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2" b="36793"/>
          <a:stretch/>
        </p:blipFill>
        <p:spPr>
          <a:xfrm>
            <a:off x="491262" y="5369256"/>
            <a:ext cx="5638358" cy="1722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A2C92B-807B-43F9-B432-1B6DC2719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02" y="99500"/>
            <a:ext cx="2073636" cy="2218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9613B-D997-4D45-A5DF-5161419606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4" b="39506"/>
          <a:stretch/>
        </p:blipFill>
        <p:spPr>
          <a:xfrm rot="697945">
            <a:off x="3619140" y="1182029"/>
            <a:ext cx="1897117" cy="1405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D79D53-DF13-4AC2-8573-0A3BB84E9B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4" b="39506"/>
          <a:stretch/>
        </p:blipFill>
        <p:spPr>
          <a:xfrm rot="7672774">
            <a:off x="4367635" y="3902173"/>
            <a:ext cx="1897117" cy="14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7B210-DEF5-4E6F-A088-D0CBF916A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7" r="2"/>
          <a:stretch/>
        </p:blipFill>
        <p:spPr>
          <a:xfrm>
            <a:off x="8513419" y="0"/>
            <a:ext cx="367858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7ACEA-FA14-4D2D-ABAC-DF152540F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5" r="29889"/>
          <a:stretch/>
        </p:blipFill>
        <p:spPr>
          <a:xfrm>
            <a:off x="0" y="0"/>
            <a:ext cx="499574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E183F-55B0-46EB-979A-995CA32EE9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4" r="25276"/>
          <a:stretch/>
        </p:blipFill>
        <p:spPr>
          <a:xfrm>
            <a:off x="4876800" y="0"/>
            <a:ext cx="468351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3DBBB-AB2F-40E9-BAAC-A9028CE433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9" r="7030"/>
          <a:stretch/>
        </p:blipFill>
        <p:spPr>
          <a:xfrm>
            <a:off x="2882466" y="0"/>
            <a:ext cx="342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Gunship</vt:lpstr>
      <vt:lpstr>Metropolis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</dc:creator>
  <cp:lastModifiedBy>Moe</cp:lastModifiedBy>
  <cp:revision>16</cp:revision>
  <dcterms:created xsi:type="dcterms:W3CDTF">2020-01-19T07:44:44Z</dcterms:created>
  <dcterms:modified xsi:type="dcterms:W3CDTF">2020-02-02T07:56:39Z</dcterms:modified>
</cp:coreProperties>
</file>