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D6E1-6C1A-4649-B165-2A7DA4DE2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6FD3A-DC78-49B7-BE50-A9AE21569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97E3-03F7-4EE8-B13F-B4E92885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DF20-1AF0-4AB1-8924-7DE36CC0EC6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796D-972F-4DD3-AAD9-16EC0D16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9AC7-D94E-48B6-ABBD-5051E591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217-6CF3-4AE4-B3B6-1369FEE1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ABA5-85C3-46B8-B76A-7C75590B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CCA9D-FEF3-4B1D-83FB-8886C668B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2D639-9EE9-4ADC-BE6B-EEEDF9D4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DF20-1AF0-4AB1-8924-7DE36CC0EC6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54A5C-70F4-4F02-A3F9-DD85FD0D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07C7E-98FA-4B89-8F2F-F1952296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217-6CF3-4AE4-B3B6-1369FEE1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7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443CB-532B-4E00-9FA6-B40F8A01E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BD19A-D790-431B-BE5A-3E84F8037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6533F-EEC3-46D4-A3F6-D6915E58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DF20-1AF0-4AB1-8924-7DE36CC0EC6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FBF6-0428-4DA1-A6B2-18995F7B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30C1E-83C5-4C35-88EB-8B46E700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217-6CF3-4AE4-B3B6-1369FEE1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3675-6572-499E-9FF9-5493F5C9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4C69-2931-48B1-9CA9-C3C9E68F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70EC5-719E-4627-885C-2B95F5EC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DF20-1AF0-4AB1-8924-7DE36CC0EC6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B93C5-655C-443C-A1CC-A6C27BE6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81EE-6AC3-43AC-8926-18FDF7CC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217-6CF3-4AE4-B3B6-1369FEE1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1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059F-C2D9-4ADD-B325-FC9A0008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9618-09FA-4967-83E7-C3029D748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74207-FFF4-49EB-93BD-C4EF7174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DF20-1AF0-4AB1-8924-7DE36CC0EC6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9259-15B5-46AC-99C4-5CBBB29C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2C110-4778-4740-AC59-453CE39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217-6CF3-4AE4-B3B6-1369FEE1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0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274F-5D73-4F5A-8A12-99CE6788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2A265-5C0F-465B-9E1A-2C5C2869B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DC2BC-CE2C-4117-8D6E-BEAE6F4FC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7CC21-E6EF-48BF-BC51-CB2535F0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DF20-1AF0-4AB1-8924-7DE36CC0EC6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EA9F4-3B21-4A3D-BB4B-1259DA99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491AF-226B-4EB1-A38E-B72A0916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217-6CF3-4AE4-B3B6-1369FEE1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36D4-66DC-458F-9890-A2166EE2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37FF3-3FC3-4A16-B245-DD988785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1035D-5241-4DE6-A77C-E7DBEBF42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F3BD2-51B0-478D-A081-69BF31AC5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62392-70BC-4A2E-84F8-E9BD14831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8DA3E-DF07-4763-B74E-3A42B4F5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DF20-1AF0-4AB1-8924-7DE36CC0EC6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F2F51-D0AD-4B7D-884E-550EE045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E27D0-FBE8-481D-8FC7-B562596C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217-6CF3-4AE4-B3B6-1369FEE1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9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10D2-FE67-470A-9083-3B8CEA90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7A7C5-6D39-4DF8-8051-C88E1CF1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DF20-1AF0-4AB1-8924-7DE36CC0EC6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FA27E-BDE4-4CF3-AADE-B61A0C9A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B87C3-25A5-4CC7-AC1E-D26BCBD4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217-6CF3-4AE4-B3B6-1369FEE1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2B1B9-F88C-40F4-BBCE-A98B37BA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DF20-1AF0-4AB1-8924-7DE36CC0EC6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D0479-BC2C-47FE-ADFF-610A041F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4E92B-B468-45DA-96E9-B7FDE29F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217-6CF3-4AE4-B3B6-1369FEE1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4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4CBA-85FD-4C7B-A7A0-B22DA741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BCA5-D25D-491E-8A72-F6464D1A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66997-610C-45B5-A4AA-2CE57D827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F2326-9D95-421A-BBF8-B091D457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DF20-1AF0-4AB1-8924-7DE36CC0EC6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AE97E-304F-49B0-9EB6-9E384CC8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F11CD-1A1B-45BA-AA28-3D2B8927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217-6CF3-4AE4-B3B6-1369FEE1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7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E6B4-A02B-43F8-831A-7BA11638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07A9C-D03C-40C4-911F-0F236E03A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3B38D-1674-49E5-94D0-212C55C93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6F210-CBCF-4495-B1C1-2AF7C194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DF20-1AF0-4AB1-8924-7DE36CC0EC6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226BE-4C62-4FA4-86D6-8AA73330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CF5AC-80E8-442C-87D2-CA3EECCD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3217-6CF3-4AE4-B3B6-1369FEE1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068AB-7700-4AC5-B2BD-51028B8A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49B67-AFD4-4E7A-A74C-4E0FFCD0E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7E914-99E9-4D23-B6A0-DE3D2F2F3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4DF20-1AF0-4AB1-8924-7DE36CC0EC6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E15C-009C-4FA3-B94C-4E0A079B5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F29D-6337-4D05-999F-256FE2F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3217-6CF3-4AE4-B3B6-1369FEE1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8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893F-D4F3-47F6-9B03-5B7B4504E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/>
              <a:t>AES---MATLAB</a:t>
            </a:r>
            <a:br>
              <a:rPr lang="en-US" dirty="0"/>
            </a:br>
            <a:r>
              <a:rPr lang="en-US" dirty="0"/>
              <a:t>Advanced Encryption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8FEEC-CEF1-41DB-954F-0E5C46A8A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1551"/>
            <a:ext cx="9144000" cy="1655762"/>
          </a:xfrm>
        </p:spPr>
        <p:txBody>
          <a:bodyPr/>
          <a:lstStyle/>
          <a:p>
            <a:r>
              <a:rPr lang="en-US" dirty="0"/>
              <a:t>Jun Rao</a:t>
            </a:r>
          </a:p>
          <a:p>
            <a:r>
              <a:rPr lang="en-US" dirty="0"/>
              <a:t>Northern Arizona University</a:t>
            </a:r>
          </a:p>
          <a:p>
            <a:r>
              <a:rPr lang="en-US" dirty="0"/>
              <a:t>INF638 </a:t>
            </a:r>
          </a:p>
        </p:txBody>
      </p:sp>
    </p:spTree>
    <p:extLst>
      <p:ext uri="{BB962C8B-B14F-4D97-AF65-F5344CB8AC3E}">
        <p14:creationId xmlns:p14="http://schemas.microsoft.com/office/powerpoint/2010/main" val="33935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A6C6-20DB-456F-8CE7-6F87BD36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step-1: Byte substitution; the s-boxes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2F4D8-612A-4A17-822F-DAD86DB0F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3" y="1517019"/>
            <a:ext cx="9955014" cy="1629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96009-ED1E-4D6B-AF6C-D085E50A0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59" y="3539702"/>
            <a:ext cx="10156469" cy="33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9432-0EFB-41E6-982C-B516075C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step-2: shift rows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BFE84-A83C-4B63-975A-27540809E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7" y="1340083"/>
            <a:ext cx="9884482" cy="18404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08ECB-C516-47D8-A034-01A07C07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80" y="3180522"/>
            <a:ext cx="6990339" cy="36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4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C4F7-FC36-4223-98F7-824EC5C3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step-3: Mix Column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49330-2C4B-4F3E-B5E2-01F44A4F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" y="1450491"/>
            <a:ext cx="10515600" cy="14813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20551-6CE1-49C4-A92C-410DB46C2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16" y="3015322"/>
            <a:ext cx="6245349" cy="2993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8E428-9BA1-41DF-B470-0B7E20376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1818"/>
            <a:ext cx="5352317" cy="28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4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6CBC6F-3CD8-4E9A-9285-2775A3253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7" y="1518411"/>
            <a:ext cx="4086041" cy="36950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91EECA-7E60-42CE-85CD-2140E2B1A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78" y="1808554"/>
            <a:ext cx="6689539" cy="484146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C668B1D-5B90-4D09-986F-59E827B7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step-4: Key addition (XOR)</a:t>
            </a:r>
          </a:p>
        </p:txBody>
      </p:sp>
    </p:spTree>
    <p:extLst>
      <p:ext uri="{BB962C8B-B14F-4D97-AF65-F5344CB8AC3E}">
        <p14:creationId xmlns:p14="http://schemas.microsoft.com/office/powerpoint/2010/main" val="174263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AES---MATLAB Advanced Encryption System</vt:lpstr>
      <vt:lpstr>step-1: Byte substitution; the s-boxes</vt:lpstr>
      <vt:lpstr>step-2: shift rows</vt:lpstr>
      <vt:lpstr>step-3: Mix Column</vt:lpstr>
      <vt:lpstr>AES step-4: Key addition (XOR)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AES---MATLAB Advanced Encryption System</dc:title>
  <dc:creator>Jun Rao</dc:creator>
  <cp:lastModifiedBy>Jun Rao</cp:lastModifiedBy>
  <cp:revision>3</cp:revision>
  <dcterms:created xsi:type="dcterms:W3CDTF">2018-10-11T17:53:07Z</dcterms:created>
  <dcterms:modified xsi:type="dcterms:W3CDTF">2018-10-11T18:17:08Z</dcterms:modified>
</cp:coreProperties>
</file>