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4C72-64DF-457B-8F0B-1B33561E7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DCDCC-210C-4B84-B9C0-612BF22F2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0D1C-AF3E-406E-BF56-FDBA6B4A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929-224A-4C9F-86F7-A9EB6FD3CEF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C340-6B2C-4A08-B81F-F5F4F7F2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97D61-78F4-4B8A-ACA5-99C10812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990-7FDB-4F93-B0B5-507B9849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5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CECB-A03A-4FD9-A091-8C521D26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52B0C-E6E5-4B3A-A67A-E153C679A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1296-F7ED-40A0-9855-4C13A52B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929-224A-4C9F-86F7-A9EB6FD3CEF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BD0E-3BC8-430C-AAB4-230277F0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BA074-2E7F-415E-BAA6-8D11AE1F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990-7FDB-4F93-B0B5-507B9849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3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9CF49-A190-4B8C-9481-CAD904CBA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10E89-09A8-45EC-9E47-0D145D511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11E8F-CA1A-409B-8B42-EF03178A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929-224A-4C9F-86F7-A9EB6FD3CEF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AFC4-AC3E-456F-8617-A6594391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43D50-896D-4B37-801E-97D9B396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990-7FDB-4F93-B0B5-507B9849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0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56A9-C298-40D1-9EBA-9AC7C483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03880-9812-4403-8ABE-7B6458011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5094-F138-4898-96A0-38A12792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929-224A-4C9F-86F7-A9EB6FD3CEF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33D3-6DF1-4310-84B7-A3E52499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7AF56-B4B0-4233-88AD-E59DCC6F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990-7FDB-4F93-B0B5-507B9849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0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48F9-7F8D-407D-99C4-A7F36837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C95CC-ACF3-4B7A-86F6-AA58B2741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A251C-B306-4D62-AB6F-F984BCB1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929-224A-4C9F-86F7-A9EB6FD3CEF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E1B06-42FB-441D-816E-A7AB5C6D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46A0-7F83-4A86-AEA0-B8AE7695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990-7FDB-4F93-B0B5-507B9849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41D2-8664-463F-94F3-84E5B815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5722-5DF0-411C-9AB8-4CA1F25CF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F6269-0D7F-46C1-855C-C95881B5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0DBED-AC99-4C7E-889A-8D73271E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929-224A-4C9F-86F7-A9EB6FD3CEF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183FE-8A0B-46D5-87F7-60817F0F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408AB-BD27-4C3A-A0D7-627879F1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990-7FDB-4F93-B0B5-507B9849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F620-5176-410D-87F8-CA2057DF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C0ADD-6100-488E-AFA7-BBDCE7278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F2CA0-B519-4D9B-A990-13996377F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EE63E-B5C6-47B0-8053-0E5F3B23A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F2E24-D5EE-4FF9-9BCA-AD9F8D3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ED119-217E-4E28-AFD0-1FBDDEC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929-224A-4C9F-86F7-A9EB6FD3CEF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7F828-B485-4401-97CA-98E5E9FD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5FB67-F0A2-4F80-B31B-4770AF3B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990-7FDB-4F93-B0B5-507B9849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8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B06A-3312-45EA-B9E8-0BC96B24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650F7-5564-436E-97C5-3AF92A11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929-224A-4C9F-86F7-A9EB6FD3CEF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72236-4513-4214-96FD-7571D231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D3D9-8F35-4CDE-A066-FF2FDCE6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990-7FDB-4F93-B0B5-507B9849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1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7717D-069A-4F2C-80FD-C877BC0B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929-224A-4C9F-86F7-A9EB6FD3CEF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5274C-1333-4570-821E-E4541C9C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20442-6069-433B-A6C6-24E4C2A0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990-7FDB-4F93-B0B5-507B9849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D6D0-AAE4-4DFB-AAB3-263BC6DA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D3EF-360F-4014-9E1C-DCF5E393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C344E-6599-4BC6-8E24-E5F8DF495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EC890-415D-4F7C-8BA6-E2393481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929-224A-4C9F-86F7-A9EB6FD3CEF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6F25A-BA27-4B4B-8F65-F2E3B21F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52166-C6D0-44D8-8343-D756091A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990-7FDB-4F93-B0B5-507B9849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7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B10-8260-4E94-812A-ACB159B3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794D8-8608-4312-86A7-56BFE1602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7E097-C657-4A9F-A6A5-AF4997CFC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CB583-3A14-4AEF-B757-CB9313DF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929-224A-4C9F-86F7-A9EB6FD3CEF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94FF0-1E0A-4400-AEAC-C752F194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1BC51-94FA-4D2C-BB14-8AD0301D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990-7FDB-4F93-B0B5-507B9849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9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1F8B0-D3E8-494E-8058-8FFAF653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7E1F4-1F80-41BD-9B23-D18A5CEA4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929F7-189A-4347-9ED5-49D28F03A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C929-224A-4C9F-86F7-A9EB6FD3CEF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5127-624A-4ACB-BDDE-B501CF5F4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0E02D-36E5-4E8D-B5A8-4C93A8915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1A990-7FDB-4F93-B0B5-507B9849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6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EE242-C169-468D-B02B-2304F085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Jun Rao</a:t>
            </a:r>
          </a:p>
          <a:p>
            <a:r>
              <a:rPr lang="en-US" sz="2000">
                <a:solidFill>
                  <a:srgbClr val="080808"/>
                </a:solidFill>
              </a:rPr>
              <a:t>Northern Arizona Universty</a:t>
            </a:r>
          </a:p>
          <a:p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865D5-EFEB-4D22-A591-82AD5625A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Error detection and correction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9EB8-5DE1-4A96-BA2D-33C4D0D1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Result Compare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2D3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B7511254-A05E-4E15-ABEE-9CE803485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C0D0138D-9949-4079-99E3-B1481BEF37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1" b="-3"/>
          <a:stretch/>
        </p:blipFill>
        <p:spPr>
          <a:xfrm>
            <a:off x="641604" y="640080"/>
            <a:ext cx="5276732" cy="3291840"/>
          </a:xfrm>
          <a:prstGeom prst="rect">
            <a:avLst/>
          </a:prstGeom>
        </p:spPr>
      </p:pic>
      <p:pic>
        <p:nvPicPr>
          <p:cNvPr id="12" name="Content Placeholder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2C0717-9945-4DF9-BB84-8625A93D43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76" y="847065"/>
            <a:ext cx="5181600" cy="2877869"/>
          </a:xfrm>
        </p:spPr>
      </p:pic>
    </p:spTree>
    <p:extLst>
      <p:ext uri="{BB962C8B-B14F-4D97-AF65-F5344CB8AC3E}">
        <p14:creationId xmlns:p14="http://schemas.microsoft.com/office/powerpoint/2010/main" val="143803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DF4A3-B3A0-4035-984F-5FCC1510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onclusion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Microscope">
            <a:extLst>
              <a:ext uri="{FF2B5EF4-FFF2-40B4-BE49-F238E27FC236}">
                <a16:creationId xmlns:a16="http://schemas.microsoft.com/office/drawing/2014/main" id="{2D2EE2EC-AD7D-42EE-BEA8-12379738D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ADBF95A8-5012-46AF-B62F-AB383F06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1106066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rgbClr val="000000"/>
                </a:solidFill>
              </a:rPr>
              <a:t>Even for the same SRAM in the same cell, if the temperature is different, the result is far away from each other.</a:t>
            </a:r>
          </a:p>
          <a:p>
            <a:pPr marL="0" indent="0">
              <a:buNone/>
            </a:pPr>
            <a:endParaRPr lang="en-US" sz="2000" b="1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rgbClr val="000000"/>
                </a:solidFill>
              </a:rPr>
              <a:t>We can assume temperature is a very important measurement in our research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3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15ADFB-CADF-4FA5-969B-C3995CEB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E3A7A-8C4E-4586-B5E3-E17DEDEB3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918" y="878888"/>
            <a:ext cx="4522579" cy="418594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b="1" i="1" dirty="0">
                <a:solidFill>
                  <a:srgbClr val="000000"/>
                </a:solidFill>
              </a:rPr>
              <a:t>By collect the data in different temperature, we can find the association (positive or negative ) between the temperature and the useful number of cells in the ReRAM.</a:t>
            </a:r>
          </a:p>
        </p:txBody>
      </p:sp>
    </p:spTree>
    <p:extLst>
      <p:ext uri="{BB962C8B-B14F-4D97-AF65-F5344CB8AC3E}">
        <p14:creationId xmlns:p14="http://schemas.microsoft.com/office/powerpoint/2010/main" val="131374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49F05-663F-4B60-9961-31676D25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en-US" sz="2700"/>
              <a:t>Resistive Random Access Memory</a:t>
            </a:r>
            <a:br>
              <a:rPr lang="en-US" sz="2700"/>
            </a:br>
            <a:endParaRPr lang="en-US" sz="2700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9E0CB92B-692B-4DCA-AA1D-806BDD617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493811"/>
              </p:ext>
            </p:extLst>
          </p:nvPr>
        </p:nvGraphicFramePr>
        <p:xfrm>
          <a:off x="97653" y="1876424"/>
          <a:ext cx="45378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83">
                  <a:extLst>
                    <a:ext uri="{9D8B030D-6E8A-4147-A177-3AD203B41FA5}">
                      <a16:colId xmlns:a16="http://schemas.microsoft.com/office/drawing/2014/main" val="2784390381"/>
                    </a:ext>
                  </a:extLst>
                </a:gridCol>
                <a:gridCol w="453783">
                  <a:extLst>
                    <a:ext uri="{9D8B030D-6E8A-4147-A177-3AD203B41FA5}">
                      <a16:colId xmlns:a16="http://schemas.microsoft.com/office/drawing/2014/main" val="1912790230"/>
                    </a:ext>
                  </a:extLst>
                </a:gridCol>
                <a:gridCol w="453783">
                  <a:extLst>
                    <a:ext uri="{9D8B030D-6E8A-4147-A177-3AD203B41FA5}">
                      <a16:colId xmlns:a16="http://schemas.microsoft.com/office/drawing/2014/main" val="3600720643"/>
                    </a:ext>
                  </a:extLst>
                </a:gridCol>
                <a:gridCol w="453783">
                  <a:extLst>
                    <a:ext uri="{9D8B030D-6E8A-4147-A177-3AD203B41FA5}">
                      <a16:colId xmlns:a16="http://schemas.microsoft.com/office/drawing/2014/main" val="1475584791"/>
                    </a:ext>
                  </a:extLst>
                </a:gridCol>
                <a:gridCol w="453783">
                  <a:extLst>
                    <a:ext uri="{9D8B030D-6E8A-4147-A177-3AD203B41FA5}">
                      <a16:colId xmlns:a16="http://schemas.microsoft.com/office/drawing/2014/main" val="2167672793"/>
                    </a:ext>
                  </a:extLst>
                </a:gridCol>
                <a:gridCol w="453783">
                  <a:extLst>
                    <a:ext uri="{9D8B030D-6E8A-4147-A177-3AD203B41FA5}">
                      <a16:colId xmlns:a16="http://schemas.microsoft.com/office/drawing/2014/main" val="3910674298"/>
                    </a:ext>
                  </a:extLst>
                </a:gridCol>
                <a:gridCol w="453783">
                  <a:extLst>
                    <a:ext uri="{9D8B030D-6E8A-4147-A177-3AD203B41FA5}">
                      <a16:colId xmlns:a16="http://schemas.microsoft.com/office/drawing/2014/main" val="2801834838"/>
                    </a:ext>
                  </a:extLst>
                </a:gridCol>
                <a:gridCol w="453783">
                  <a:extLst>
                    <a:ext uri="{9D8B030D-6E8A-4147-A177-3AD203B41FA5}">
                      <a16:colId xmlns:a16="http://schemas.microsoft.com/office/drawing/2014/main" val="3639450206"/>
                    </a:ext>
                  </a:extLst>
                </a:gridCol>
                <a:gridCol w="453783">
                  <a:extLst>
                    <a:ext uri="{9D8B030D-6E8A-4147-A177-3AD203B41FA5}">
                      <a16:colId xmlns:a16="http://schemas.microsoft.com/office/drawing/2014/main" val="2140932742"/>
                    </a:ext>
                  </a:extLst>
                </a:gridCol>
                <a:gridCol w="453783">
                  <a:extLst>
                    <a:ext uri="{9D8B030D-6E8A-4147-A177-3AD203B41FA5}">
                      <a16:colId xmlns:a16="http://schemas.microsoft.com/office/drawing/2014/main" val="3061080428"/>
                    </a:ext>
                  </a:extLst>
                </a:gridCol>
              </a:tblGrid>
              <a:tr h="360757">
                <a:tc>
                  <a:txBody>
                    <a:bodyPr/>
                    <a:lstStyle/>
                    <a:p>
                      <a:r>
                        <a:rPr lang="en-US" sz="160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46077"/>
                  </a:ext>
                </a:extLst>
              </a:tr>
              <a:tr h="36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533720"/>
                  </a:ext>
                </a:extLst>
              </a:tr>
              <a:tr h="36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403401"/>
                  </a:ext>
                </a:extLst>
              </a:tr>
              <a:tr h="36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764164"/>
                  </a:ext>
                </a:extLst>
              </a:tr>
              <a:tr h="36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26995"/>
                  </a:ext>
                </a:extLst>
              </a:tr>
              <a:tr h="36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870113"/>
                  </a:ext>
                </a:extLst>
              </a:tr>
              <a:tr h="36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17883"/>
                  </a:ext>
                </a:extLst>
              </a:tr>
              <a:tr h="36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14215"/>
                  </a:ext>
                </a:extLst>
              </a:tr>
              <a:tr h="36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29137"/>
                  </a:ext>
                </a:extLst>
              </a:tr>
              <a:tr h="36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n.n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288125"/>
                  </a:ext>
                </a:extLst>
              </a:tr>
            </a:tbl>
          </a:graphicData>
        </a:graphic>
      </p:graphicFrame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rgbClr val="25446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B78E78-79A4-46D6-AAF8-CD8D56ADD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4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96B7BE-9C3C-470D-892A-EABD3A4BCC46}"/>
              </a:ext>
            </a:extLst>
          </p:cNvPr>
          <p:cNvCxnSpPr>
            <a:cxnSpLocks/>
          </p:cNvCxnSpPr>
          <p:nvPr/>
        </p:nvCxnSpPr>
        <p:spPr>
          <a:xfrm>
            <a:off x="1952179" y="3351561"/>
            <a:ext cx="2193693" cy="1788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27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89E51-8F26-4E10-9CCA-B54C9E2E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Error detection</a:t>
            </a:r>
          </a:p>
        </p:txBody>
      </p:sp>
      <p:pic>
        <p:nvPicPr>
          <p:cNvPr id="23" name="Content Placeholder 22" descr="A circuit board&#10;&#10;Description automatically generated">
            <a:extLst>
              <a:ext uri="{FF2B5EF4-FFF2-40B4-BE49-F238E27FC236}">
                <a16:creationId xmlns:a16="http://schemas.microsoft.com/office/drawing/2014/main" id="{8296752B-409F-4738-80BD-0E85E6BB1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88" y="522844"/>
            <a:ext cx="9862648" cy="2797405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2050FFC-A384-4D13-9F81-76602F9D1BE7}"/>
              </a:ext>
            </a:extLst>
          </p:cNvPr>
          <p:cNvSpPr txBox="1"/>
          <p:nvPr/>
        </p:nvSpPr>
        <p:spPr>
          <a:xfrm>
            <a:off x="8025413" y="2950917"/>
            <a:ext cx="27787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1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9461-480A-444D-B249-7655DA60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Processing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039ED4-4CF4-43E0-A92F-92C1A9ABA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245460"/>
              </p:ext>
            </p:extLst>
          </p:nvPr>
        </p:nvGraphicFramePr>
        <p:xfrm>
          <a:off x="838200" y="1825625"/>
          <a:ext cx="4390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075">
                  <a:extLst>
                    <a:ext uri="{9D8B030D-6E8A-4147-A177-3AD203B41FA5}">
                      <a16:colId xmlns:a16="http://schemas.microsoft.com/office/drawing/2014/main" val="3997830822"/>
                    </a:ext>
                  </a:extLst>
                </a:gridCol>
                <a:gridCol w="439075">
                  <a:extLst>
                    <a:ext uri="{9D8B030D-6E8A-4147-A177-3AD203B41FA5}">
                      <a16:colId xmlns:a16="http://schemas.microsoft.com/office/drawing/2014/main" val="1708134188"/>
                    </a:ext>
                  </a:extLst>
                </a:gridCol>
                <a:gridCol w="439075">
                  <a:extLst>
                    <a:ext uri="{9D8B030D-6E8A-4147-A177-3AD203B41FA5}">
                      <a16:colId xmlns:a16="http://schemas.microsoft.com/office/drawing/2014/main" val="3876867067"/>
                    </a:ext>
                  </a:extLst>
                </a:gridCol>
                <a:gridCol w="439075">
                  <a:extLst>
                    <a:ext uri="{9D8B030D-6E8A-4147-A177-3AD203B41FA5}">
                      <a16:colId xmlns:a16="http://schemas.microsoft.com/office/drawing/2014/main" val="3725851673"/>
                    </a:ext>
                  </a:extLst>
                </a:gridCol>
                <a:gridCol w="439075">
                  <a:extLst>
                    <a:ext uri="{9D8B030D-6E8A-4147-A177-3AD203B41FA5}">
                      <a16:colId xmlns:a16="http://schemas.microsoft.com/office/drawing/2014/main" val="2491357502"/>
                    </a:ext>
                  </a:extLst>
                </a:gridCol>
                <a:gridCol w="439075">
                  <a:extLst>
                    <a:ext uri="{9D8B030D-6E8A-4147-A177-3AD203B41FA5}">
                      <a16:colId xmlns:a16="http://schemas.microsoft.com/office/drawing/2014/main" val="3986040273"/>
                    </a:ext>
                  </a:extLst>
                </a:gridCol>
                <a:gridCol w="439075">
                  <a:extLst>
                    <a:ext uri="{9D8B030D-6E8A-4147-A177-3AD203B41FA5}">
                      <a16:colId xmlns:a16="http://schemas.microsoft.com/office/drawing/2014/main" val="2628121439"/>
                    </a:ext>
                  </a:extLst>
                </a:gridCol>
                <a:gridCol w="439075">
                  <a:extLst>
                    <a:ext uri="{9D8B030D-6E8A-4147-A177-3AD203B41FA5}">
                      <a16:colId xmlns:a16="http://schemas.microsoft.com/office/drawing/2014/main" val="1229002970"/>
                    </a:ext>
                  </a:extLst>
                </a:gridCol>
                <a:gridCol w="439075">
                  <a:extLst>
                    <a:ext uri="{9D8B030D-6E8A-4147-A177-3AD203B41FA5}">
                      <a16:colId xmlns:a16="http://schemas.microsoft.com/office/drawing/2014/main" val="4248044652"/>
                    </a:ext>
                  </a:extLst>
                </a:gridCol>
                <a:gridCol w="439075">
                  <a:extLst>
                    <a:ext uri="{9D8B030D-6E8A-4147-A177-3AD203B41FA5}">
                      <a16:colId xmlns:a16="http://schemas.microsoft.com/office/drawing/2014/main" val="2131745478"/>
                    </a:ext>
                  </a:extLst>
                </a:gridCol>
              </a:tblGrid>
              <a:tr h="3651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00036"/>
                  </a:ext>
                </a:extLst>
              </a:tr>
              <a:tr h="3651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92529"/>
                  </a:ext>
                </a:extLst>
              </a:tr>
              <a:tr h="3651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908270"/>
                  </a:ext>
                </a:extLst>
              </a:tr>
              <a:tr h="3651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916529"/>
                  </a:ext>
                </a:extLst>
              </a:tr>
              <a:tr h="3651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61951"/>
                  </a:ext>
                </a:extLst>
              </a:tr>
              <a:tr h="3651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29010"/>
                  </a:ext>
                </a:extLst>
              </a:tr>
              <a:tr h="3651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73370"/>
                  </a:ext>
                </a:extLst>
              </a:tr>
              <a:tr h="3651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649"/>
                  </a:ext>
                </a:extLst>
              </a:tr>
              <a:tr h="3651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046598"/>
                  </a:ext>
                </a:extLst>
              </a:tr>
              <a:tr h="3651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64850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3F8D3-9C37-4CC9-800F-9FAD9C9568F3}"/>
              </a:ext>
            </a:extLst>
          </p:cNvPr>
          <p:cNvCxnSpPr>
            <a:cxnSpLocks/>
          </p:cNvCxnSpPr>
          <p:nvPr/>
        </p:nvCxnSpPr>
        <p:spPr>
          <a:xfrm>
            <a:off x="838200" y="1825625"/>
            <a:ext cx="4390750" cy="3589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0206F8-92A0-460D-BF4E-CF9700E29570}"/>
              </a:ext>
            </a:extLst>
          </p:cNvPr>
          <p:cNvSpPr txBox="1"/>
          <p:nvPr/>
        </p:nvSpPr>
        <p:spPr>
          <a:xfrm>
            <a:off x="5681708" y="2432482"/>
            <a:ext cx="53887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1.In our research, we total check 75 cells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2.For each cell, we have 8 different injection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3.We check the same ReRAM, in different temperature, one is natural temperature which is 60F, and the other one is 23F</a:t>
            </a:r>
          </a:p>
        </p:txBody>
      </p:sp>
    </p:spTree>
    <p:extLst>
      <p:ext uri="{BB962C8B-B14F-4D97-AF65-F5344CB8AC3E}">
        <p14:creationId xmlns:p14="http://schemas.microsoft.com/office/powerpoint/2010/main" val="37907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090724-6D46-4BCF-9359-2CF207F7C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9BB46A-A44B-445F-9DE6-6082E0D6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596" y="0"/>
            <a:ext cx="2071396" cy="1987421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Example Code</a:t>
            </a:r>
          </a:p>
        </p:txBody>
      </p:sp>
    </p:spTree>
    <p:extLst>
      <p:ext uri="{BB962C8B-B14F-4D97-AF65-F5344CB8AC3E}">
        <p14:creationId xmlns:p14="http://schemas.microsoft.com/office/powerpoint/2010/main" val="90625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546DF-3CB5-45FE-9913-4746BAC9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Research Processing</a:t>
            </a:r>
          </a:p>
        </p:txBody>
      </p:sp>
      <p:pic>
        <p:nvPicPr>
          <p:cNvPr id="6" name="Picture" descr="A close up of a map&#10;&#10;Description automatically generated">
            <a:extLst>
              <a:ext uri="{FF2B5EF4-FFF2-40B4-BE49-F238E27FC236}">
                <a16:creationId xmlns:a16="http://schemas.microsoft.com/office/drawing/2014/main" id="{9216CC3F-7081-4AF0-BD66-F070BDDED25B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009" r="3" b="3"/>
          <a:stretch/>
        </p:blipFill>
        <p:spPr bwMode="auto">
          <a:xfrm>
            <a:off x="445124" y="307731"/>
            <a:ext cx="5205748" cy="3997637"/>
          </a:xfrm>
          <a:prstGeom prst="rect">
            <a:avLst/>
          </a:prstGeom>
          <a:noFill/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5F28C3-9619-4748-94E7-D64E73122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263385"/>
            <a:ext cx="5455917" cy="208632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33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BA1F9-89EE-47E8-9056-B3DE6DBD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43" y="2023110"/>
            <a:ext cx="2700990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Research Processing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3794A664-FCC8-4F61-8A99-F54B62FB763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8101" r="2" b="6272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D8B3D-1F39-4B44-B417-BA8C245B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Research Processing</a:t>
            </a:r>
            <a:endParaRPr lang="en-US" sz="3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AE860A15-7E9E-48D9-9B9F-FC36F31D456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8963" r="2" b="5411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29C2C85-1492-463C-B805-3FD3FCE93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3D787-32AF-4C53-A827-97B6ABA0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83014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 Compare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D23BCDC1-FCE0-4BC6-A0CE-78BDA9D0AA6B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t="13623" r="3" b="11797"/>
          <a:stretch/>
        </p:blipFill>
        <p:spPr bwMode="auto">
          <a:xfrm>
            <a:off x="897717" y="621323"/>
            <a:ext cx="5069590" cy="3024814"/>
          </a:xfrm>
          <a:prstGeom prst="rect">
            <a:avLst/>
          </a:prstGeom>
          <a:noFill/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C2D1304A-6F02-41B1-B8B6-5A2F0B20E09A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/>
          <a:srcRect t="14457" r="3" b="10906"/>
          <a:stretch/>
        </p:blipFill>
        <p:spPr bwMode="auto">
          <a:xfrm>
            <a:off x="6228507" y="621323"/>
            <a:ext cx="5065776" cy="30248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684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Error detection and correction</vt:lpstr>
      <vt:lpstr>Resistive Random Access Memory </vt:lpstr>
      <vt:lpstr>Error detection</vt:lpstr>
      <vt:lpstr>Research Processing</vt:lpstr>
      <vt:lpstr>Example Code</vt:lpstr>
      <vt:lpstr>Research Processing</vt:lpstr>
      <vt:lpstr>Research Processing</vt:lpstr>
      <vt:lpstr>Research Processing</vt:lpstr>
      <vt:lpstr>Result Compare</vt:lpstr>
      <vt:lpstr>Result Compare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detection and correction</dc:title>
  <dc:creator>Jun Rao</dc:creator>
  <cp:lastModifiedBy>Jun Rao</cp:lastModifiedBy>
  <cp:revision>1</cp:revision>
  <dcterms:created xsi:type="dcterms:W3CDTF">2020-05-03T22:33:32Z</dcterms:created>
  <dcterms:modified xsi:type="dcterms:W3CDTF">2020-05-03T22:34:12Z</dcterms:modified>
</cp:coreProperties>
</file>