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0F6-9BF7-4175-92A3-396094E76518}" type="datetimeFigureOut">
              <a:rPr lang="en-PH" smtClean="0"/>
              <a:t>7/21/2021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AED2-7F47-4101-8440-84D484D1B4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73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0F6-9BF7-4175-92A3-396094E76518}" type="datetimeFigureOut">
              <a:rPr lang="en-PH" smtClean="0"/>
              <a:t>7/21/2021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AED2-7F47-4101-8440-84D484D1B4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72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0F6-9BF7-4175-92A3-396094E76518}" type="datetimeFigureOut">
              <a:rPr lang="en-PH" smtClean="0"/>
              <a:t>7/21/2021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AED2-7F47-4101-8440-84D484D1B4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786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0F6-9BF7-4175-92A3-396094E76518}" type="datetimeFigureOut">
              <a:rPr lang="en-PH" smtClean="0"/>
              <a:t>7/21/2021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AED2-7F47-4101-8440-84D484D1B4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470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0F6-9BF7-4175-92A3-396094E76518}" type="datetimeFigureOut">
              <a:rPr lang="en-PH" smtClean="0"/>
              <a:t>7/21/2021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AED2-7F47-4101-8440-84D484D1B4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034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0F6-9BF7-4175-92A3-396094E76518}" type="datetimeFigureOut">
              <a:rPr lang="en-PH" smtClean="0"/>
              <a:t>7/21/2021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AED2-7F47-4101-8440-84D484D1B4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867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0F6-9BF7-4175-92A3-396094E76518}" type="datetimeFigureOut">
              <a:rPr lang="en-PH" smtClean="0"/>
              <a:t>7/21/2021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AED2-7F47-4101-8440-84D484D1B4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77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0F6-9BF7-4175-92A3-396094E76518}" type="datetimeFigureOut">
              <a:rPr lang="en-PH" smtClean="0"/>
              <a:t>7/21/2021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AED2-7F47-4101-8440-84D484D1B4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2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0F6-9BF7-4175-92A3-396094E76518}" type="datetimeFigureOut">
              <a:rPr lang="en-PH" smtClean="0"/>
              <a:t>7/21/2021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AED2-7F47-4101-8440-84D484D1B4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12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0F6-9BF7-4175-92A3-396094E76518}" type="datetimeFigureOut">
              <a:rPr lang="en-PH" smtClean="0"/>
              <a:t>7/21/2021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AED2-7F47-4101-8440-84D484D1B4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03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0F6-9BF7-4175-92A3-396094E76518}" type="datetimeFigureOut">
              <a:rPr lang="en-PH" smtClean="0"/>
              <a:t>7/21/2021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AED2-7F47-4101-8440-84D484D1B4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495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E0F6-9BF7-4175-92A3-396094E76518}" type="datetimeFigureOut">
              <a:rPr lang="en-PH" smtClean="0"/>
              <a:t>7/21/2021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AED2-7F47-4101-8440-84D484D1B4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7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QTYghI9IrI" TargetMode="External"/><Relationship Id="rId2" Type="http://schemas.openxmlformats.org/officeDocument/2006/relationships/hyperlink" Target="https://www.youtube.com/watch?v=IW2qvXcrx6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r>
              <a:rPr lang="en-PH" dirty="0" smtClean="0"/>
              <a:t>Financial Plan Outline</a:t>
            </a:r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193" y="957263"/>
            <a:ext cx="12165807" cy="520541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PH" dirty="0" smtClean="0"/>
              <a:t>Identify the forecasted revenues and expenses.</a:t>
            </a:r>
          </a:p>
          <a:p>
            <a:pPr marL="514350" indent="-514350">
              <a:buAutoNum type="arabicPeriod"/>
            </a:pPr>
            <a:r>
              <a:rPr lang="en-PH" dirty="0" smtClean="0"/>
              <a:t>Prepare the </a:t>
            </a:r>
            <a:r>
              <a:rPr lang="en-PH" dirty="0"/>
              <a:t>3</a:t>
            </a:r>
            <a:r>
              <a:rPr lang="en-PH" dirty="0" smtClean="0"/>
              <a:t>-year forecast Profit or Loss statement (use the Income Statement template from video).</a:t>
            </a:r>
          </a:p>
          <a:p>
            <a:pPr marL="514350" indent="-514350">
              <a:buAutoNum type="arabicPeriod"/>
            </a:pPr>
            <a:r>
              <a:rPr lang="en-PH" dirty="0" smtClean="0"/>
              <a:t>Prepare the cash flow statement (Cash in and cash out, review the sample in the next slide). Use the 3- year Cash Flow Projection detailed and summary view</a:t>
            </a:r>
            <a:r>
              <a:rPr lang="en-PH" dirty="0" smtClean="0"/>
              <a:t>.</a:t>
            </a:r>
          </a:p>
          <a:p>
            <a:pPr marL="514350" indent="-514350">
              <a:buAutoNum type="arabicPeriod"/>
            </a:pPr>
            <a:r>
              <a:rPr lang="en-PH" dirty="0" smtClean="0"/>
              <a:t>Present your investment or the cost in the development of the application/project (refer to sample in slide 3)</a:t>
            </a:r>
            <a:endParaRPr lang="en-PH" dirty="0" smtClean="0"/>
          </a:p>
          <a:p>
            <a:pPr marL="0" indent="0">
              <a:buNone/>
            </a:pPr>
            <a:r>
              <a:rPr lang="en-PH" dirty="0"/>
              <a:t>5</a:t>
            </a:r>
            <a:r>
              <a:rPr lang="en-PH" dirty="0" smtClean="0"/>
              <a:t>. </a:t>
            </a:r>
            <a:r>
              <a:rPr lang="en-PH" dirty="0" smtClean="0"/>
              <a:t>Compute for the Payback </a:t>
            </a:r>
            <a:r>
              <a:rPr lang="en-PH" dirty="0" smtClean="0"/>
              <a:t>p</a:t>
            </a:r>
            <a:r>
              <a:rPr lang="en-PH" dirty="0" smtClean="0"/>
              <a:t>eriod.</a:t>
            </a:r>
          </a:p>
          <a:p>
            <a:pPr marL="0" indent="0">
              <a:buNone/>
            </a:pPr>
            <a:r>
              <a:rPr lang="en-PH" dirty="0" smtClean="0">
                <a:hlinkClick r:id="rId2"/>
              </a:rPr>
              <a:t>https</a:t>
            </a:r>
            <a:r>
              <a:rPr lang="en-PH" dirty="0">
                <a:hlinkClick r:id="rId2"/>
              </a:rPr>
              <a:t>://</a:t>
            </a:r>
            <a:r>
              <a:rPr lang="en-PH" dirty="0" smtClean="0">
                <a:hlinkClick r:id="rId2"/>
              </a:rPr>
              <a:t>www.youtube.com/watch?v=IW2qvXcrx6k</a:t>
            </a:r>
            <a:endParaRPr lang="en-PH" dirty="0" smtClean="0"/>
          </a:p>
          <a:p>
            <a:pPr marL="0" indent="0">
              <a:buNone/>
            </a:pPr>
            <a:r>
              <a:rPr lang="en-PH" dirty="0">
                <a:hlinkClick r:id="rId3"/>
              </a:rPr>
              <a:t>https://</a:t>
            </a:r>
            <a:r>
              <a:rPr lang="en-PH" dirty="0" smtClean="0">
                <a:hlinkClick r:id="rId3"/>
              </a:rPr>
              <a:t>www.youtube.com/watch?v=1QTYghI9IrI</a:t>
            </a:r>
            <a:endParaRPr lang="en-PH" dirty="0" smtClean="0"/>
          </a:p>
          <a:p>
            <a:pPr marL="0" indent="0">
              <a:buNone/>
            </a:pPr>
            <a:endParaRPr lang="en-PH" dirty="0" smtClean="0"/>
          </a:p>
          <a:p>
            <a:pPr marL="514350" indent="-514350"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468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23000" r="62500" b="42999"/>
          <a:stretch>
            <a:fillRect/>
          </a:stretch>
        </p:blipFill>
        <p:spPr bwMode="auto">
          <a:xfrm>
            <a:off x="7048500" y="2019300"/>
            <a:ext cx="36893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30000" r="58125" b="30000"/>
          <a:stretch>
            <a:fillRect/>
          </a:stretch>
        </p:blipFill>
        <p:spPr bwMode="auto">
          <a:xfrm>
            <a:off x="1838325" y="1676400"/>
            <a:ext cx="48863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1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Software Development Cost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524001"/>
            <a:ext cx="8077200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3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Financial Plan Outline</vt:lpstr>
      <vt:lpstr>PowerPoint Presentation</vt:lpstr>
      <vt:lpstr>Software Development Cost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Plan Outline</dc:title>
  <dc:creator>Grace Lorraine  D. Intal</dc:creator>
  <cp:lastModifiedBy>Grace Lorraine  D. Intal</cp:lastModifiedBy>
  <cp:revision>6</cp:revision>
  <dcterms:created xsi:type="dcterms:W3CDTF">2021-07-21T13:02:02Z</dcterms:created>
  <dcterms:modified xsi:type="dcterms:W3CDTF">2021-07-21T13:38:18Z</dcterms:modified>
</cp:coreProperties>
</file>