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4"/>
  </p:notesMasterIdLst>
  <p:handoutMasterIdLst>
    <p:handoutMasterId r:id="rId5"/>
  </p:handoutMasterIdLst>
  <p:sldIdLst>
    <p:sldId id="256" r:id="rId2"/>
    <p:sldId id="288" r:id="rId3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34" y="66"/>
      </p:cViewPr>
      <p:guideLst>
        <p:guide orient="horz" pos="1344"/>
        <p:guide pos="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88D86DE-0E55-40E1-AA3C-8ED1150E6164}" type="datetimeFigureOut">
              <a:rPr lang="en-PH" smtClean="0"/>
              <a:t>10/25/2017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C28295A-6C53-400E-B04D-F20D097555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6404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F5D9F1E-7518-4CBF-89DF-29F6EE7FCE98}" type="datetimeFigureOut">
              <a:rPr lang="en-PH" smtClean="0"/>
              <a:t>10/25/2017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54E0344-284A-4625-9595-7C421F9428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9854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E0344-284A-4625-9595-7C421F94284D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869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F399-8E0C-4389-BB08-15D31E00868B}" type="datetimeFigureOut">
              <a:rPr lang="en-PH" smtClean="0"/>
              <a:t>10/25/2017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C182-C82E-4C01-BF7C-AFE7DEAEAE7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940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F399-8E0C-4389-BB08-15D31E00868B}" type="datetimeFigureOut">
              <a:rPr lang="en-PH" smtClean="0"/>
              <a:t>10/25/2017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C182-C82E-4C01-BF7C-AFE7DEAEAE7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799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F399-8E0C-4389-BB08-15D31E00868B}" type="datetimeFigureOut">
              <a:rPr lang="en-PH" smtClean="0"/>
              <a:t>10/25/2017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C182-C82E-4C01-BF7C-AFE7DEAEAE7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9451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F399-8E0C-4389-BB08-15D31E00868B}" type="datetimeFigureOut">
              <a:rPr lang="en-PH" smtClean="0"/>
              <a:t>10/25/2017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C182-C82E-4C01-BF7C-AFE7DEAEAE75}" type="slidenum">
              <a:rPr lang="en-PH" smtClean="0"/>
              <a:t>‹#›</a:t>
            </a:fld>
            <a:endParaRPr lang="en-PH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6981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F399-8E0C-4389-BB08-15D31E00868B}" type="datetimeFigureOut">
              <a:rPr lang="en-PH" smtClean="0"/>
              <a:t>10/25/2017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C182-C82E-4C01-BF7C-AFE7DEAEAE7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372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F399-8E0C-4389-BB08-15D31E00868B}" type="datetimeFigureOut">
              <a:rPr lang="en-PH" smtClean="0"/>
              <a:t>10/25/2017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C182-C82E-4C01-BF7C-AFE7DEAEAE7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5768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F399-8E0C-4389-BB08-15D31E00868B}" type="datetimeFigureOut">
              <a:rPr lang="en-PH" smtClean="0"/>
              <a:t>10/25/2017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C182-C82E-4C01-BF7C-AFE7DEAEAE7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8991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F399-8E0C-4389-BB08-15D31E00868B}" type="datetimeFigureOut">
              <a:rPr lang="en-PH" smtClean="0"/>
              <a:t>10/25/2017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C182-C82E-4C01-BF7C-AFE7DEAEAE7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6822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F399-8E0C-4389-BB08-15D31E00868B}" type="datetimeFigureOut">
              <a:rPr lang="en-PH" smtClean="0"/>
              <a:t>10/25/2017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C182-C82E-4C01-BF7C-AFE7DEAEAE7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37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F399-8E0C-4389-BB08-15D31E00868B}" type="datetimeFigureOut">
              <a:rPr lang="en-PH" smtClean="0"/>
              <a:t>10/25/2017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C182-C82E-4C01-BF7C-AFE7DEAEAE7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260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F399-8E0C-4389-BB08-15D31E00868B}" type="datetimeFigureOut">
              <a:rPr lang="en-PH" smtClean="0"/>
              <a:t>10/25/2017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C182-C82E-4C01-BF7C-AFE7DEAEAE7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143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F399-8E0C-4389-BB08-15D31E00868B}" type="datetimeFigureOut">
              <a:rPr lang="en-PH" smtClean="0"/>
              <a:t>10/25/2017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C182-C82E-4C01-BF7C-AFE7DEAEAE7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502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F399-8E0C-4389-BB08-15D31E00868B}" type="datetimeFigureOut">
              <a:rPr lang="en-PH" smtClean="0"/>
              <a:t>10/25/2017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C182-C82E-4C01-BF7C-AFE7DEAEAE7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507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F399-8E0C-4389-BB08-15D31E00868B}" type="datetimeFigureOut">
              <a:rPr lang="en-PH" smtClean="0"/>
              <a:t>10/25/2017</a:t>
            </a:fld>
            <a:endParaRPr lang="en-P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C182-C82E-4C01-BF7C-AFE7DEAEAE7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766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F399-8E0C-4389-BB08-15D31E00868B}" type="datetimeFigureOut">
              <a:rPr lang="en-PH" smtClean="0"/>
              <a:t>10/25/2017</a:t>
            </a:fld>
            <a:endParaRPr lang="en-P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C182-C82E-4C01-BF7C-AFE7DEAEAE7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709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F399-8E0C-4389-BB08-15D31E00868B}" type="datetimeFigureOut">
              <a:rPr lang="en-PH" smtClean="0"/>
              <a:t>10/25/2017</a:t>
            </a:fld>
            <a:endParaRPr lang="en-P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C182-C82E-4C01-BF7C-AFE7DEAEAE7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188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F399-8E0C-4389-BB08-15D31E00868B}" type="datetimeFigureOut">
              <a:rPr lang="en-PH" smtClean="0"/>
              <a:t>10/25/2017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C182-C82E-4C01-BF7C-AFE7DEAEAE7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009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CD9F399-8E0C-4389-BB08-15D31E00868B}" type="datetimeFigureOut">
              <a:rPr lang="en-PH" smtClean="0"/>
              <a:t>10/25/2017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3C182-C82E-4C01-BF7C-AFE7DEAEAE7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0416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nawebagency.com/ternary-operato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Reference/Statements/try...cat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35502"/>
            <a:ext cx="8825658" cy="2518116"/>
          </a:xfrm>
        </p:spPr>
        <p:txBody>
          <a:bodyPr/>
          <a:lstStyle/>
          <a:p>
            <a:r>
              <a:rPr lang="en-PH" sz="5400" dirty="0" smtClean="0"/>
              <a:t>PhoneGap Build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err="1" smtClean="0"/>
              <a:t>Rufo</a:t>
            </a:r>
            <a:r>
              <a:rPr lang="en-PH" dirty="0" smtClean="0"/>
              <a:t> n. </a:t>
            </a:r>
            <a:r>
              <a:rPr lang="en-PH" dirty="0" err="1" smtClean="0"/>
              <a:t>gabrillo</a:t>
            </a:r>
            <a:r>
              <a:rPr lang="en-PH" dirty="0" smtClean="0"/>
              <a:t> </a:t>
            </a:r>
            <a:r>
              <a:rPr lang="en-PH" dirty="0" err="1" smtClean="0"/>
              <a:t>jr.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9004"/>
          <a:stretch/>
        </p:blipFill>
        <p:spPr>
          <a:xfrm>
            <a:off x="6363285" y="1438422"/>
            <a:ext cx="5366825" cy="434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4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4900"/>
          </a:xfrm>
        </p:spPr>
        <p:txBody>
          <a:bodyPr/>
          <a:lstStyle/>
          <a:p>
            <a:r>
              <a:rPr lang="en-PH" dirty="0" smtClean="0"/>
              <a:t>Resources:</a:t>
            </a:r>
            <a:endParaRPr lang="en-PH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46111" y="1434476"/>
            <a:ext cx="5449889" cy="4885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PH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2904" y="1728204"/>
            <a:ext cx="10846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hlinkClick r:id="rId3"/>
              </a:rPr>
              <a:t>http://www.dnawebagency.com/ternary-operator</a:t>
            </a:r>
            <a:r>
              <a:rPr lang="en-PH" dirty="0" smtClean="0">
                <a:hlinkClick r:id="rId3"/>
              </a:rPr>
              <a:t>/</a:t>
            </a:r>
            <a:endParaRPr lang="en-PH" dirty="0" smtClean="0"/>
          </a:p>
          <a:p>
            <a:r>
              <a:rPr lang="en-PH" dirty="0">
                <a:hlinkClick r:id="rId4"/>
              </a:rPr>
              <a:t>https://</a:t>
            </a:r>
            <a:r>
              <a:rPr lang="en-PH" dirty="0" smtClean="0">
                <a:hlinkClick r:id="rId4"/>
              </a:rPr>
              <a:t>developer.mozilla.org/en-US/docs/Web/JavaScript/Reference/Statements/try</a:t>
            </a:r>
            <a:r>
              <a:rPr lang="en-PH" dirty="0">
                <a:hlinkClick r:id="rId4"/>
              </a:rPr>
              <a:t>...</a:t>
            </a:r>
            <a:r>
              <a:rPr lang="en-PH" dirty="0" smtClean="0">
                <a:hlinkClick r:id="rId4"/>
              </a:rPr>
              <a:t>catch</a:t>
            </a:r>
            <a:endParaRPr lang="en-PH" dirty="0" smtClean="0"/>
          </a:p>
          <a:p>
            <a:r>
              <a:rPr lang="en-PH" dirty="0"/>
              <a:t>https://developer.mozilla.org/en-US/docs/Web/JavaScript/Reference/Operators/Comparison_Operators</a:t>
            </a:r>
          </a:p>
        </p:txBody>
      </p:sp>
    </p:spTree>
    <p:extLst>
      <p:ext uri="{BB962C8B-B14F-4D97-AF65-F5344CB8AC3E}">
        <p14:creationId xmlns:p14="http://schemas.microsoft.com/office/powerpoint/2010/main" val="27323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4805</TotalTime>
  <Words>23</Words>
  <Application>Microsoft Office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Ion</vt:lpstr>
      <vt:lpstr>PhoneGap Build</vt:lpstr>
      <vt:lpstr>Resources: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 </dc:title>
  <dc:creator>acer</dc:creator>
  <cp:lastModifiedBy>acer</cp:lastModifiedBy>
  <cp:revision>251</cp:revision>
  <cp:lastPrinted>2017-09-06T04:21:50Z</cp:lastPrinted>
  <dcterms:created xsi:type="dcterms:W3CDTF">2017-01-27T08:14:10Z</dcterms:created>
  <dcterms:modified xsi:type="dcterms:W3CDTF">2017-10-25T05:00:04Z</dcterms:modified>
</cp:coreProperties>
</file>