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4"/>
  </p:notesMasterIdLst>
  <p:handoutMasterIdLst>
    <p:handoutMasterId r:id="rId15"/>
  </p:handoutMasterIdLst>
  <p:sldIdLst>
    <p:sldId id="256" r:id="rId2"/>
    <p:sldId id="257" r:id="rId3"/>
    <p:sldId id="289" r:id="rId4"/>
    <p:sldId id="290" r:id="rId5"/>
    <p:sldId id="261" r:id="rId6"/>
    <p:sldId id="291" r:id="rId7"/>
    <p:sldId id="292" r:id="rId8"/>
    <p:sldId id="293" r:id="rId9"/>
    <p:sldId id="294" r:id="rId10"/>
    <p:sldId id="295" r:id="rId11"/>
    <p:sldId id="296" r:id="rId12"/>
    <p:sldId id="288" r:id="rId13"/>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showGuides="1">
      <p:cViewPr varScale="1">
        <p:scale>
          <a:sx n="68" d="100"/>
          <a:sy n="68" d="100"/>
        </p:scale>
        <p:origin x="834" y="66"/>
      </p:cViewPr>
      <p:guideLst>
        <p:guide orient="horz" pos="1344"/>
        <p:guide pos="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PH"/>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688D86DE-0E55-40E1-AA3C-8ED1150E6164}" type="datetimeFigureOut">
              <a:rPr lang="en-PH" smtClean="0"/>
              <a:t>10/20/2017</a:t>
            </a:fld>
            <a:endParaRPr lang="en-PH"/>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PH"/>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7C28295A-6C53-400E-B04D-F20D097555F7}" type="slidenum">
              <a:rPr lang="en-PH" smtClean="0"/>
              <a:t>‹#›</a:t>
            </a:fld>
            <a:endParaRPr lang="en-PH"/>
          </a:p>
        </p:txBody>
      </p:sp>
    </p:spTree>
    <p:extLst>
      <p:ext uri="{BB962C8B-B14F-4D97-AF65-F5344CB8AC3E}">
        <p14:creationId xmlns:p14="http://schemas.microsoft.com/office/powerpoint/2010/main" val="2546404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PH"/>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DF5D9F1E-7518-4CBF-89DF-29F6EE7FCE98}" type="datetimeFigureOut">
              <a:rPr lang="en-PH" smtClean="0"/>
              <a:t>10/20/2017</a:t>
            </a:fld>
            <a:endParaRPr lang="en-PH"/>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PH"/>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PH"/>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E54E0344-284A-4625-9595-7C421F94284D}" type="slidenum">
              <a:rPr lang="en-PH" smtClean="0"/>
              <a:t>‹#›</a:t>
            </a:fld>
            <a:endParaRPr lang="en-PH"/>
          </a:p>
        </p:txBody>
      </p:sp>
    </p:spTree>
    <p:extLst>
      <p:ext uri="{BB962C8B-B14F-4D97-AF65-F5344CB8AC3E}">
        <p14:creationId xmlns:p14="http://schemas.microsoft.com/office/powerpoint/2010/main" val="1409854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E54E0344-284A-4625-9595-7C421F94284D}" type="slidenum">
              <a:rPr lang="en-PH" smtClean="0"/>
              <a:t>12</a:t>
            </a:fld>
            <a:endParaRPr lang="en-PH"/>
          </a:p>
        </p:txBody>
      </p:sp>
    </p:spTree>
    <p:extLst>
      <p:ext uri="{BB962C8B-B14F-4D97-AF65-F5344CB8AC3E}">
        <p14:creationId xmlns:p14="http://schemas.microsoft.com/office/powerpoint/2010/main" val="379869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D9F399-8E0C-4389-BB08-15D31E00868B}" type="datetimeFigureOut">
              <a:rPr lang="en-PH" smtClean="0"/>
              <a:t>10/20/2017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39940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9F399-8E0C-4389-BB08-15D31E00868B}" type="datetimeFigureOut">
              <a:rPr lang="en-PH" smtClean="0"/>
              <a:t>10/20/2017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757995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9F399-8E0C-4389-BB08-15D31E00868B}" type="datetimeFigureOut">
              <a:rPr lang="en-PH" smtClean="0"/>
              <a:t>10/20/2017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1309451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9F399-8E0C-4389-BB08-15D31E00868B}" type="datetimeFigureOut">
              <a:rPr lang="en-PH" smtClean="0"/>
              <a:t>10/20/2017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66981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9F399-8E0C-4389-BB08-15D31E00868B}" type="datetimeFigureOut">
              <a:rPr lang="en-PH" smtClean="0"/>
              <a:t>10/20/2017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60372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D9F399-8E0C-4389-BB08-15D31E00868B}" type="datetimeFigureOut">
              <a:rPr lang="en-PH" smtClean="0"/>
              <a:t>10/20/2017</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3845768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CD9F399-8E0C-4389-BB08-15D31E00868B}" type="datetimeFigureOut">
              <a:rPr lang="en-PH" smtClean="0"/>
              <a:t>10/20/2017</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1168991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F399-8E0C-4389-BB08-15D31E00868B}" type="datetimeFigureOut">
              <a:rPr lang="en-PH" smtClean="0"/>
              <a:t>10/20/2017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2186822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D9F399-8E0C-4389-BB08-15D31E00868B}" type="datetimeFigureOut">
              <a:rPr lang="en-PH" smtClean="0"/>
              <a:t>10/20/2017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37837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CD9F399-8E0C-4389-BB08-15D31E00868B}" type="datetimeFigureOut">
              <a:rPr lang="en-PH" smtClean="0"/>
              <a:t>10/20/2017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273260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9F399-8E0C-4389-BB08-15D31E00868B}" type="datetimeFigureOut">
              <a:rPr lang="en-PH" smtClean="0"/>
              <a:t>10/20/2017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205143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D9F399-8E0C-4389-BB08-15D31E00868B}" type="datetimeFigureOut">
              <a:rPr lang="en-PH" smtClean="0"/>
              <a:t>10/20/2017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185502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D9F399-8E0C-4389-BB08-15D31E00868B}" type="datetimeFigureOut">
              <a:rPr lang="en-PH" smtClean="0"/>
              <a:t>10/20/2017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3005074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CD9F399-8E0C-4389-BB08-15D31E00868B}" type="datetimeFigureOut">
              <a:rPr lang="en-PH" smtClean="0"/>
              <a:t>10/20/2017</a:t>
            </a:fld>
            <a:endParaRPr lang="en-PH"/>
          </a:p>
        </p:txBody>
      </p:sp>
      <p:sp>
        <p:nvSpPr>
          <p:cNvPr id="5" name="Footer Placeholder 3"/>
          <p:cNvSpPr>
            <a:spLocks noGrp="1"/>
          </p:cNvSpPr>
          <p:nvPr>
            <p:ph type="ftr" sz="quarter" idx="11"/>
          </p:nvPr>
        </p:nvSpPr>
        <p:spPr/>
        <p:txBody>
          <a:bodyPr/>
          <a:lstStyle/>
          <a:p>
            <a:endParaRPr lang="en-PH"/>
          </a:p>
        </p:txBody>
      </p:sp>
      <p:sp>
        <p:nvSpPr>
          <p:cNvPr id="6" name="Slide Number Placeholder 4"/>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226766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CD9F399-8E0C-4389-BB08-15D31E00868B}" type="datetimeFigureOut">
              <a:rPr lang="en-PH" smtClean="0"/>
              <a:t>10/20/2017</a:t>
            </a:fld>
            <a:endParaRPr lang="en-PH"/>
          </a:p>
        </p:txBody>
      </p:sp>
      <p:sp>
        <p:nvSpPr>
          <p:cNvPr id="5" name="Footer Placeholder 2"/>
          <p:cNvSpPr>
            <a:spLocks noGrp="1"/>
          </p:cNvSpPr>
          <p:nvPr>
            <p:ph type="ftr" sz="quarter" idx="11"/>
          </p:nvPr>
        </p:nvSpPr>
        <p:spPr/>
        <p:txBody>
          <a:bodyPr/>
          <a:lstStyle/>
          <a:p>
            <a:endParaRPr lang="en-PH"/>
          </a:p>
        </p:txBody>
      </p:sp>
      <p:sp>
        <p:nvSpPr>
          <p:cNvPr id="6" name="Slide Number Placeholder 3"/>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156709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CD9F399-8E0C-4389-BB08-15D31E00868B}" type="datetimeFigureOut">
              <a:rPr lang="en-PH" smtClean="0"/>
              <a:t>10/20/2017</a:t>
            </a:fld>
            <a:endParaRPr lang="en-PH"/>
          </a:p>
        </p:txBody>
      </p:sp>
      <p:sp>
        <p:nvSpPr>
          <p:cNvPr id="5" name="Footer Placeholder 5"/>
          <p:cNvSpPr>
            <a:spLocks noGrp="1"/>
          </p:cNvSpPr>
          <p:nvPr>
            <p:ph type="ftr" sz="quarter" idx="11"/>
          </p:nvPr>
        </p:nvSpPr>
        <p:spPr/>
        <p:txBody>
          <a:bodyPr/>
          <a:lstStyle/>
          <a:p>
            <a:endParaRPr lang="en-PH"/>
          </a:p>
        </p:txBody>
      </p:sp>
      <p:sp>
        <p:nvSpPr>
          <p:cNvPr id="6" name="Slide Number Placeholder 6"/>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357188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9F399-8E0C-4389-BB08-15D31E00868B}" type="datetimeFigureOut">
              <a:rPr lang="en-PH" smtClean="0"/>
              <a:t>10/20/2017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E83C182-C82E-4C01-BF7C-AFE7DEAEAE75}" type="slidenum">
              <a:rPr lang="en-PH" smtClean="0"/>
              <a:t>‹#›</a:t>
            </a:fld>
            <a:endParaRPr lang="en-PH"/>
          </a:p>
        </p:txBody>
      </p:sp>
    </p:spTree>
    <p:extLst>
      <p:ext uri="{BB962C8B-B14F-4D97-AF65-F5344CB8AC3E}">
        <p14:creationId xmlns:p14="http://schemas.microsoft.com/office/powerpoint/2010/main" val="64009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CD9F399-8E0C-4389-BB08-15D31E00868B}" type="datetimeFigureOut">
              <a:rPr lang="en-PH" smtClean="0"/>
              <a:t>10/20/2017</a:t>
            </a:fld>
            <a:endParaRPr lang="en-P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83C182-C82E-4C01-BF7C-AFE7DEAEAE75}" type="slidenum">
              <a:rPr lang="en-PH" smtClean="0"/>
              <a:t>‹#›</a:t>
            </a:fld>
            <a:endParaRPr lang="en-PH"/>
          </a:p>
        </p:txBody>
      </p:sp>
    </p:spTree>
    <p:extLst>
      <p:ext uri="{BB962C8B-B14F-4D97-AF65-F5344CB8AC3E}">
        <p14:creationId xmlns:p14="http://schemas.microsoft.com/office/powerpoint/2010/main" val="3530416132"/>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otch.io/tutorials/learning-react-getting-started-and-concept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reactjs.org/docs/jsx-in-depth.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7183" y="935502"/>
            <a:ext cx="7243457" cy="2518116"/>
          </a:xfrm>
        </p:spPr>
        <p:txBody>
          <a:bodyPr/>
          <a:lstStyle/>
          <a:p>
            <a:r>
              <a:rPr lang="en-PH" sz="5400" dirty="0" smtClean="0"/>
              <a:t>Learning Facebook’s</a:t>
            </a:r>
            <a:r>
              <a:rPr lang="en-PH" dirty="0" smtClean="0"/>
              <a:t/>
            </a:r>
            <a:br>
              <a:rPr lang="en-PH" dirty="0" smtClean="0"/>
            </a:br>
            <a:r>
              <a:rPr lang="en-PH" dirty="0" err="1" smtClean="0"/>
              <a:t>ReactJS</a:t>
            </a:r>
            <a:endParaRPr lang="en-PH" dirty="0"/>
          </a:p>
        </p:txBody>
      </p:sp>
      <p:sp>
        <p:nvSpPr>
          <p:cNvPr id="3" name="Subtitle 2"/>
          <p:cNvSpPr>
            <a:spLocks noGrp="1"/>
          </p:cNvSpPr>
          <p:nvPr>
            <p:ph type="subTitle" idx="1"/>
          </p:nvPr>
        </p:nvSpPr>
        <p:spPr>
          <a:xfrm>
            <a:off x="4643455" y="3453618"/>
            <a:ext cx="3121623" cy="861420"/>
          </a:xfrm>
        </p:spPr>
        <p:txBody>
          <a:bodyPr/>
          <a:lstStyle/>
          <a:p>
            <a:r>
              <a:rPr lang="en-PH" dirty="0" err="1" smtClean="0"/>
              <a:t>Rufo</a:t>
            </a:r>
            <a:r>
              <a:rPr lang="en-PH" dirty="0" smtClean="0"/>
              <a:t> n. </a:t>
            </a:r>
            <a:r>
              <a:rPr lang="en-PH" dirty="0" err="1" smtClean="0"/>
              <a:t>gabrillo</a:t>
            </a:r>
            <a:r>
              <a:rPr lang="en-PH" dirty="0" smtClean="0"/>
              <a:t> </a:t>
            </a:r>
            <a:r>
              <a:rPr lang="en-PH" dirty="0" err="1" smtClean="0"/>
              <a:t>jr.</a:t>
            </a:r>
            <a:endParaRPr lang="en-PH" dirty="0"/>
          </a:p>
        </p:txBody>
      </p:sp>
      <p:sp>
        <p:nvSpPr>
          <p:cNvPr id="5" name="AutoShape 2" descr="data:image/svg+xml;base64,PHN2ZyBpZD0iTGF5ZXJfMSIgZGF0YS1uYW1lPSJMYXllciAxIiB4bWxucz0iaHR0cDovL3d3dy53My5vcmcvMjAwMC9zdmciIHZpZXdCb3g9IjAgMCAyMyAyMC40NjM0OCI+PHRpdGxlPmxvZ288L3RpdGxlPjxwYXRoIGQ9Ik0xOC45MTA3LDYuNjMyNTdoMHEtLjM2NzIxLS4xMjYtLjc0MDQyLS4yMzMzLjA2MTg3LS4yNTE0MS4xMTQ0MS0uNTA1Yy41NjA0NS0yLjcyMDY0LjE5NC00LjkxMjM3LTEuMDU3MzktNS42MzM4Ni0xLjE5OTgtLjY5Mi0zLjE2MjEuMDI5NTItNS4xNDM5NCwxLjc1NDE0cS0uMjkyOTMuMjU1NS0uNTcyNjcuNTI1NTQtLjE4NzI3LS4xNzk1MS0uMzgxMS0uMzUyQzkuMDUyNTcuMzQzOSw2Ljk3MDY2LS40MzMxNiw1LjcyMDU4LjI5MDQ2LDQuNTIxOTEuOTg0MzYsNC4xNjY4NiwzLjA0NDg5LDQuNjcxNDQsNS42MjMyMnEuMDc1My4zODMuMTcuNzYxNzljLS4yOTQ1OC4wODM2Ny0uNTc5MDguMTcyODQtLjg1MTI3LjI2NzcxQzEuNTU1MTQsNy41MDE2NSwwLDguODMyMjUsMCwxMC4yMTIzMWMwLDEuNDI1NDYsMS42NjkzNSwyLjg1NTIsNC4yMDU3NSwzLjcyMnEuMzA4NS4xMDQ5NC42MjE5My4xOTQ0Mi0uMTAxNzkuNDA4LS4xODA2OC44MjExNGMtLjQ4MTA2LDIuNTMzNTQtLjEwNTM1LDQuNTQ1MjEsMS4wOTAxNyw1LjIzNDg0LDEuMjM0ODEuNzEyLDMuMzA3MjUtLjAxOTg1LDUuMzI1MzMtMS43ODM4N3EuMjM5MjYtLjIwOTE3LjQ3OTk0LS40NDIzOC4zMDI5LjI5MjI1LjYyMTczLjU2NzI3YzEuOTU0NzcsMS42ODIwNywzLjg4NTMxLDIuMzYxMzIsNS4wNzk4MiwxLjY2OTg2LDEuMjMzNjktLjcxNDE2LDEuNjM0NTQtMi44NzUyNSwxLjExNC01LjUwNDU5cS0uMDU5NTUtLjMwMTI0LS4xMzc5Mi0uNjE0ODEuMjE4MzQtLjA2NDQzLjQyNzcyLS4xMzM1NUMyMS4yODQ1NCwxMy4wNjkxNSwyMywxMS42NTY4MSwyMywxMC4yMTIzMiwyMyw4LjgyNzI2LDIxLjM5NDc4LDcuNDg3NzEsMTguOTEwNyw2LjYzMjU3Wk0xMi43Mjg0LDIuNzU1ODFDMTQuNDI2NDYsMS4yNzgsMTYuMDEzNDYuNjk0NTcsMTYuNzM2NTcsMS4xMTE2aDBjLjc3MDE0LjQ0NDIxLDEuMDY5NzEsMi4yMzU0LjU4NTgsNC41ODQ0MXEtLjA0NzU4LjIyOTUzLS4xMDM0Mi40NTcyNGEyMy41Mzc1MiwyMy41Mzc1MiwwLDAsMC0zLjA3NTI3LS40ODU4NEEyMy4wODEyOCwyMy4wODEyOCwwLDAsMCwxMi4xOTk1LDMuMjQwOTRRMTIuNDU3ODgsMi45OTE4NCwxMi43Mjg0LDIuNzU1ODFaTTYuNzkxMTEsMTEuMzkxMjRxLjMxMi42MDI2NS42NTIwNywxLjE5MDEzLjM0NjkyLjU5OTExLjcyMjEsMS4xODExN2EyMC45MjE2OCwyMC45MjE2OCwwLDAsMS0yLjExOTY3LS4zNDA4QzYuMjQ4NjcsMTIuNzY2LDYuNDk4ODcsMTIuMDg0NDMsNi43OTExMSwxMS4zOTEyNFpNNi43OSw5LjA4MDQxYy0uMjg2MTMtLjY3ODYzLS41MzA5My0xLjM0NTg2LS43MzA4NS0xLjk5MDE5LjY1NjI0LS4xNDY4OCwxLjM1Ni0uMjY2ODksMi4wODUxNi0uMzU4cS0uMzY2MTEuNTcxLS43MDUxLDEuMTU4NzdRNy4xMDA3Niw4LjQ3OCw2Ljc5LDkuMDgwNDFabS41MjIyOCwxLjE1NTUycS40NTQxMS0uOTQ1MTcuOTc4My0xLjg1NDJ2LjAwMDJxLjUyMzY5LS45MDg1NywxLjExNTIxLTEuNzc1NDJjLjY4NC0uMDUxNzEsMS4zODUzNi0uMDc4NzksMi4wOTQzMi0uMDc4NzkuNzEyMTIsMCwxLjQxNDM3LjAyNzI4LDIuMDk4MTkuMDc5NHEuNTg1MTQuODY0ODcsMS4xMDgxOCwxLjc2OTQxLjUyNTY1LjkwNjM1Ljk5MTUzLDEuODQ1NDUtLjQ2MDgzLjk0ODE3LS45ODgyOCwxLjg2MTczaC0uMDAwMXEtLjUyMjYxLjkwNzg2LTEuMTAzNCwxLjc4MDNjLS42ODI0LjA0ODc2LTEuMzg3Ni4wNzM5LTIuMTA2MjMuMDczOS0uNzE1NjgsMC0xLjQxMTkzLS4wMjIyOS0yLjA4MjQxLS4wNjU3NXEtLjU5NTU1LS44Njk5NS0xLjEyNDA2LTEuNzgzMDVRNy43Njc4OSwxMS4xODE0OCw3LjMxMjI3LDEwLjIzNTkzWm04LjI0ODUzLDIuMzM4NjJxLjM0Ny0uNjAxODIuNjY3LTEuMjE4NjNoMGEyMC44NjY3MSwyMC44NjY3MSwwLDAsMSwuNzcyMzgsMi4wMjMyNywyMC44NTE2NCwyMC44NTE2NCwwLDAsMS0yLjE0NTUyLjM2NTczUTE1LjIxOTM1LDEzLjE2NjgyLDE1LjU2MDgsMTIuNTc0NTVabS42NTc2Ny0zLjQ5MzQzcS0uMzE4ODMtLjYwNS0uNjYxNjMtMS4xOTY4NGgwcS0uMzM3MjctLjU4MjU4LS42OTk0LTEuMTUwMjJjLjczMzkuMDkyNjMsMS40MzcuMjE1NzksMi4wOTcxNy4zNjY1NEEyMC45NTkwOSwyMC45NTkwOSwwLDAsMSwxNi4yMTg0Nyw5LjA4MTEyWk0xMS41MTEsMy45NDM1OWEyMS4wMTI4OCwyMS4wMTI4OCwwLDAsMSwxLjM1MzUsMS42MzM5M3EtMS4zNTg0My0uMDY0MTktMi43MTg0LS4wMDA2MUMxMC41OTMsNC45ODc2NSwxMS4wNTA3LDQuNDQwMjIsMTEuNTExLDMuOTQzNTlaTTYuMjEyODQsMS4xNDA4MWMuNzY5NTMtLjQ0NTQzLDIuNDcwOTUuMTg5NzMsNC4yNjQyOCwxLjc4Mi4xMTQ2MS4xMDE3OS4yMjk3NC4yMDgzNi4zNDUwNy4zMTg2QTIzLjU0NTQyLDIzLjU0NTQyLDAsMCwwLDguODYyOTQsNS42NjYwOGEyNC4wMDgsMjQuMDA4LDAsMCwwLTMuMDY5MTYuNDc3cS0uMDg4LS4zNTIyOC0uMTU4MDgtLjcwODY2di4wMDAxQzUuMjAzMzksMy4yMjUzNiw1LjQ5MDQ0LDEuNTU5LDYuMjEyODQsMS4xNDA4MVpNNS4wOTEzMiwxMy4xODIzM3EtLjI4Ni0uMDgxODctLjU2Nzc4LS4xNzc3M0E4LjMyMzcxLDguMzIzNzEsMCwwLDEsMS44NDEsMTEuNTc5NTVhMi4wMzA3MiwyLjAzMDcyLDAsMCwxLS44NTg0OS0xLjM2NzI0YzAtLjgzNzQyLDEuMjQ4NjUtMS45MDU3MSwzLjMzMTE3LTIuNjMxNzhxLjM5MjA4LS4xMzYxLjc5MTYyLS4yNDkwOGEyMy41NjQ1NSwyMy41NjQ1NSwwLDAsMCwxLjEyMSwyLjkwNDc4QTIzLjkyMjQ3LDIzLjkyMjQ3LDAsMCwwLDUuMDkxMzIsMTMuMTgyMzNaTTEwLjQxNTk0LDE3LjY2MWE4LjMyMTYxLDguMzIxNjEsMCwwLDEtMi41NzQ2NywxLjYxMTg0aC0uMDAwMWEyLjAzMDQyLDIuMDMwNDIsMCwwLDEtMS42MTMwNi4wNjA2N2MtLjcyNTU2LS40MTgzNi0xLjAyNzA2LTIuMDMzNzYtLjYxNTczLTQuMjAwMzVxLjA3MzM3LS4zODQwNy4xNjgtLjc2MzYzYTIzLjEwNDQ0LDIzLjEwNDQ0LDAsMCwwLDMuMDk5NS40NDg2OSwyMy45MDk1NCwyMy45MDk1NCwwLDAsMCwxLjk3NDMxLDIuNDM5MjlRMTAuNjQsMTcuNDY0NTksMTAuNDE1OTQsMTcuNjYxWm0xLjEyMjIzLTEuMTEwNTNjLS40NjU2OS0uNTAyNTMtLjkzMDE1LTEuMDU4MzEtMS4zODM4My0xLjY1NjEycS42NjA1MS4wMjYsMS4zNDU2Ni4wMjYwNi43MDMyNiwwLDEuMzg4NDEtLjAzMDg0QTIwLjg5NDI1LDIwLjg5NDI1LDAsMCwxLDExLjUzODE3LDE2LjU1MDQ1Wm01Ljk2NjUxLDEuMzY3YTIuMDMwMzksMi4wMzAzOSwwLDAsMS0uNzUzLDEuNDI3OGMtLjcyNDg1LjQxOTU4LTIuMjc1LS4xMjU4MS0zLjk0NjU5LTEuNTY0MzFxLS4yODc1LS4yNDczNS0uNTc4MzctLjUyNzI3YTIzLjA4OTE0LDIzLjA4OTE0LDAsMCwwLDEuOTI3OS0yLjQ0OCwyMi45MzY0NywyMi45MzY0NywwLDAsMCwzLjExNTA3LS40ODAxNHEuMDcwMjQuMjg0LjEyNDQ5LjU1NjM4aDBBOC4zMiw4LjMyLDAsMCwxLDE3LjUwNDY4LDE3LjkxNzQ5Wm0uODM0MTctNC45MDczOWgtLjAwMDFjLS4xMjU3MS4wNDE2My0uMjU0NzguMDgxODQtLjM4NjI5LjEyMDgyYTIzLjA2MTIxLDIzLjA2MTIxLDAsMCwwLTEuMTY0NjgtMi45MTM3MywyMy4wNTExMiwyMy4wNTExMiwwLDAsMCwxLjExOTM4LTIuODcxMjhjLjIzNTI0LjA2ODIuNDYzNjUuMTQuNjgzNzIuMjE1NzksMi4xMjg0Mi43MzI1OCwzLjQyNjY1LDEuODE1OTMsMy40MjY2NSwyLjY1MDYxQzIyLjAxNzUzLDExLjEwMTQ1LDIwLjYxNTM4LDEyLjI1NTc0LDE4LjMzODg1LDEzLjAxMDFaIiBmaWxsPSIjNjFkYWZiIi8+PHBhdGggZD0iTTExLjUsOC4xNTg1YTIuMDUzODYsMi4wNTM4NiwwLDEsMS0yLjA1MzgxLDIuMDUzODFBMi4wNTM4MSwyLjA1MzgxLDAsMCwxLDExLjUsOC4xNTg1IiBmaWxsPSIjNjFkYWZiIi8+PC9zdmc+"/>
          <p:cNvSpPr>
            <a:spLocks noChangeAspect="1" noChangeArrowheads="1"/>
          </p:cNvSpPr>
          <p:nvPr/>
        </p:nvSpPr>
        <p:spPr bwMode="auto">
          <a:xfrm>
            <a:off x="2983181" y="93550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1028" name="Picture 4" descr="Image result for react 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27" y="705507"/>
            <a:ext cx="3839651" cy="340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42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dirty="0" smtClean="0"/>
              <a:t>Creating React App</a:t>
            </a:r>
            <a:endParaRPr lang="en-PH" sz="4400" dirty="0"/>
          </a:p>
        </p:txBody>
      </p:sp>
      <p:sp>
        <p:nvSpPr>
          <p:cNvPr id="3" name="Content Placeholder 2"/>
          <p:cNvSpPr>
            <a:spLocks noGrp="1"/>
          </p:cNvSpPr>
          <p:nvPr>
            <p:ph idx="1"/>
          </p:nvPr>
        </p:nvSpPr>
        <p:spPr>
          <a:xfrm>
            <a:off x="646111" y="1617785"/>
            <a:ext cx="10847193" cy="3727938"/>
          </a:xfrm>
        </p:spPr>
        <p:txBody>
          <a:bodyPr>
            <a:noAutofit/>
          </a:bodyPr>
          <a:lstStyle/>
          <a:p>
            <a:pPr marL="0" indent="0">
              <a:buNone/>
            </a:pPr>
            <a:r>
              <a:rPr lang="en-PH" sz="2800" dirty="0" smtClean="0"/>
              <a:t>$ create-react-app my-app-name</a:t>
            </a:r>
            <a:endParaRPr lang="en-PH" sz="2800" dirty="0"/>
          </a:p>
          <a:p>
            <a:pPr marL="0" indent="0">
              <a:buNone/>
            </a:pPr>
            <a:r>
              <a:rPr lang="en-PH" sz="1800" dirty="0" smtClean="0"/>
              <a:t>After creating your first react, finalize your app by installing all the dependencies.</a:t>
            </a:r>
          </a:p>
        </p:txBody>
      </p:sp>
    </p:spTree>
    <p:extLst>
      <p:ext uri="{BB962C8B-B14F-4D97-AF65-F5344CB8AC3E}">
        <p14:creationId xmlns:p14="http://schemas.microsoft.com/office/powerpoint/2010/main" val="1095773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dirty="0" smtClean="0"/>
              <a:t>Installing dependencies</a:t>
            </a:r>
            <a:endParaRPr lang="en-PH" sz="4400" dirty="0"/>
          </a:p>
        </p:txBody>
      </p:sp>
      <p:sp>
        <p:nvSpPr>
          <p:cNvPr id="3" name="Content Placeholder 2"/>
          <p:cNvSpPr>
            <a:spLocks noGrp="1"/>
          </p:cNvSpPr>
          <p:nvPr>
            <p:ph idx="1"/>
          </p:nvPr>
        </p:nvSpPr>
        <p:spPr>
          <a:xfrm>
            <a:off x="646111" y="1617785"/>
            <a:ext cx="10847193" cy="3727938"/>
          </a:xfrm>
        </p:spPr>
        <p:txBody>
          <a:bodyPr>
            <a:noAutofit/>
          </a:bodyPr>
          <a:lstStyle/>
          <a:p>
            <a:pPr marL="0" indent="0">
              <a:buNone/>
            </a:pPr>
            <a:r>
              <a:rPr lang="en-PH" sz="2800" dirty="0" smtClean="0"/>
              <a:t>$ cd my-app-name</a:t>
            </a:r>
          </a:p>
          <a:p>
            <a:pPr marL="0" indent="0">
              <a:buNone/>
            </a:pPr>
            <a:r>
              <a:rPr lang="en-PH" sz="2800" dirty="0" smtClean="0"/>
              <a:t>$ npm install</a:t>
            </a:r>
            <a:endParaRPr lang="en-PH" sz="2800" dirty="0"/>
          </a:p>
          <a:p>
            <a:pPr marL="0" indent="0">
              <a:buNone/>
            </a:pPr>
            <a:r>
              <a:rPr lang="en-PH" sz="1800" dirty="0" smtClean="0"/>
              <a:t>After creating your first react, finalize your app by installing all the dependencies.</a:t>
            </a:r>
          </a:p>
        </p:txBody>
      </p:sp>
    </p:spTree>
    <p:extLst>
      <p:ext uri="{BB962C8B-B14F-4D97-AF65-F5344CB8AC3E}">
        <p14:creationId xmlns:p14="http://schemas.microsoft.com/office/powerpoint/2010/main" val="2415431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dirty="0" smtClean="0"/>
              <a:t>Resources:</a:t>
            </a:r>
            <a:endParaRPr lang="en-PH" dirty="0"/>
          </a:p>
        </p:txBody>
      </p:sp>
      <p:sp>
        <p:nvSpPr>
          <p:cNvPr id="8" name="Title 1"/>
          <p:cNvSpPr txBox="1">
            <a:spLocks/>
          </p:cNvSpPr>
          <p:nvPr/>
        </p:nvSpPr>
        <p:spPr>
          <a:xfrm>
            <a:off x="646111" y="1434476"/>
            <a:ext cx="5449889" cy="4885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PH" sz="2400" b="1" dirty="0"/>
          </a:p>
        </p:txBody>
      </p:sp>
      <p:sp>
        <p:nvSpPr>
          <p:cNvPr id="3" name="TextBox 2"/>
          <p:cNvSpPr txBox="1"/>
          <p:nvPr/>
        </p:nvSpPr>
        <p:spPr>
          <a:xfrm>
            <a:off x="672904" y="1728204"/>
            <a:ext cx="10846191" cy="923330"/>
          </a:xfrm>
          <a:prstGeom prst="rect">
            <a:avLst/>
          </a:prstGeom>
          <a:noFill/>
        </p:spPr>
        <p:txBody>
          <a:bodyPr wrap="square" rtlCol="0">
            <a:spAutoFit/>
          </a:bodyPr>
          <a:lstStyle/>
          <a:p>
            <a:r>
              <a:rPr lang="en-PH" dirty="0">
                <a:hlinkClick r:id="rId3"/>
              </a:rPr>
              <a:t>https://</a:t>
            </a:r>
            <a:r>
              <a:rPr lang="en-PH" dirty="0" smtClean="0">
                <a:hlinkClick r:id="rId3"/>
              </a:rPr>
              <a:t>scotch.io/tutorials/learning-react-getting-started-and-concepts</a:t>
            </a:r>
            <a:endParaRPr lang="en-PH" dirty="0" smtClean="0"/>
          </a:p>
          <a:p>
            <a:r>
              <a:rPr lang="en-PH" dirty="0">
                <a:hlinkClick r:id="rId4"/>
              </a:rPr>
              <a:t>https://</a:t>
            </a:r>
            <a:r>
              <a:rPr lang="en-PH" dirty="0" smtClean="0">
                <a:hlinkClick r:id="rId4"/>
              </a:rPr>
              <a:t>reactjs.org/docs/jsx-in-depth.html</a:t>
            </a:r>
            <a:endParaRPr lang="en-PH" dirty="0">
              <a:hlinkClick r:id="rId4"/>
            </a:endParaRPr>
          </a:p>
          <a:p>
            <a:endParaRPr lang="en-PH" dirty="0" smtClean="0"/>
          </a:p>
        </p:txBody>
      </p:sp>
    </p:spTree>
    <p:extLst>
      <p:ext uri="{BB962C8B-B14F-4D97-AF65-F5344CB8AC3E}">
        <p14:creationId xmlns:p14="http://schemas.microsoft.com/office/powerpoint/2010/main" val="2732317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681" y="1589648"/>
            <a:ext cx="11152383" cy="4825219"/>
          </a:xfrm>
        </p:spPr>
        <p:txBody>
          <a:bodyPr>
            <a:normAutofit/>
          </a:bodyPr>
          <a:lstStyle/>
          <a:p>
            <a:pPr marL="0" indent="0">
              <a:buNone/>
            </a:pPr>
            <a:r>
              <a:rPr lang="en-PH" sz="2800" dirty="0"/>
              <a:t>Today we are going to kick off the first </a:t>
            </a:r>
            <a:r>
              <a:rPr lang="en-PH" sz="2800" dirty="0" smtClean="0"/>
              <a:t>instalment </a:t>
            </a:r>
            <a:r>
              <a:rPr lang="en-PH" sz="2800" dirty="0"/>
              <a:t>in a new series of tutorials, </a:t>
            </a:r>
            <a:r>
              <a:rPr lang="en-PH" sz="2800" b="1" dirty="0"/>
              <a:t>Learning React</a:t>
            </a:r>
            <a:r>
              <a:rPr lang="en-PH" sz="2800" dirty="0"/>
              <a:t>, that will focus on becoming proficient and effective with Facebook's React library. Before we start building anything meaningful, its important that we cover some base concepts first, so lets get this party started</a:t>
            </a:r>
            <a:r>
              <a:rPr lang="en-PH" sz="2800" dirty="0" smtClean="0"/>
              <a:t>.</a:t>
            </a:r>
          </a:p>
        </p:txBody>
      </p:sp>
      <p:sp>
        <p:nvSpPr>
          <p:cNvPr id="5" name="Title 4"/>
          <p:cNvSpPr>
            <a:spLocks noGrp="1"/>
          </p:cNvSpPr>
          <p:nvPr>
            <p:ph type="title"/>
          </p:nvPr>
        </p:nvSpPr>
        <p:spPr>
          <a:xfrm>
            <a:off x="646111" y="452718"/>
            <a:ext cx="9404723" cy="1249473"/>
          </a:xfrm>
        </p:spPr>
        <p:txBody>
          <a:bodyPr/>
          <a:lstStyle/>
          <a:p>
            <a:r>
              <a:rPr lang="en-PH" b="1" dirty="0" smtClean="0"/>
              <a:t>What is React?</a:t>
            </a:r>
            <a:endParaRPr lang="en-PH" b="1" dirty="0"/>
          </a:p>
        </p:txBody>
      </p:sp>
    </p:spTree>
    <p:extLst>
      <p:ext uri="{BB962C8B-B14F-4D97-AF65-F5344CB8AC3E}">
        <p14:creationId xmlns:p14="http://schemas.microsoft.com/office/powerpoint/2010/main" val="2416788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681" y="1589648"/>
            <a:ext cx="11152383" cy="4825219"/>
          </a:xfrm>
        </p:spPr>
        <p:txBody>
          <a:bodyPr>
            <a:normAutofit/>
          </a:bodyPr>
          <a:lstStyle/>
          <a:p>
            <a:pPr marL="0" indent="0">
              <a:buNone/>
            </a:pPr>
            <a:r>
              <a:rPr lang="en-PH" sz="2800" dirty="0" smtClean="0"/>
              <a:t>React </a:t>
            </a:r>
            <a:r>
              <a:rPr lang="en-PH" sz="2800" dirty="0"/>
              <a:t>is a UI library developed at Facebook to facilitate the creation of interactive, </a:t>
            </a:r>
            <a:r>
              <a:rPr lang="en-PH" sz="2800" dirty="0" err="1"/>
              <a:t>stateful</a:t>
            </a:r>
            <a:r>
              <a:rPr lang="en-PH" sz="2800" dirty="0"/>
              <a:t> &amp; reusable UI components. It is used at Facebook in production, and Instagram.com is written entirely in React</a:t>
            </a:r>
            <a:r>
              <a:rPr lang="en-PH" sz="2800" dirty="0" smtClean="0"/>
              <a:t>.</a:t>
            </a:r>
            <a:endParaRPr lang="en-PH" sz="2800" dirty="0"/>
          </a:p>
        </p:txBody>
      </p:sp>
      <p:sp>
        <p:nvSpPr>
          <p:cNvPr id="5" name="Title 4"/>
          <p:cNvSpPr>
            <a:spLocks noGrp="1"/>
          </p:cNvSpPr>
          <p:nvPr>
            <p:ph type="title"/>
          </p:nvPr>
        </p:nvSpPr>
        <p:spPr>
          <a:xfrm>
            <a:off x="646111" y="452718"/>
            <a:ext cx="9404723" cy="1249473"/>
          </a:xfrm>
        </p:spPr>
        <p:txBody>
          <a:bodyPr/>
          <a:lstStyle/>
          <a:p>
            <a:r>
              <a:rPr lang="en-PH" b="1" dirty="0"/>
              <a:t>What is React?</a:t>
            </a:r>
            <a:endParaRPr lang="en-PH" b="1" dirty="0"/>
          </a:p>
        </p:txBody>
      </p:sp>
    </p:spTree>
    <p:extLst>
      <p:ext uri="{BB962C8B-B14F-4D97-AF65-F5344CB8AC3E}">
        <p14:creationId xmlns:p14="http://schemas.microsoft.com/office/powerpoint/2010/main" val="4002813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6681" y="1589648"/>
            <a:ext cx="11152383" cy="4825219"/>
          </a:xfrm>
        </p:spPr>
        <p:txBody>
          <a:bodyPr>
            <a:normAutofit/>
          </a:bodyPr>
          <a:lstStyle/>
          <a:p>
            <a:pPr marL="0" indent="0">
              <a:buNone/>
            </a:pPr>
            <a:r>
              <a:rPr lang="en-PH" sz="2800" dirty="0" smtClean="0"/>
              <a:t>One </a:t>
            </a:r>
            <a:r>
              <a:rPr lang="en-PH" sz="2800" dirty="0"/>
              <a:t>of it's unique selling points is </a:t>
            </a:r>
            <a:r>
              <a:rPr lang="en-PH" sz="2800" dirty="0" smtClean="0"/>
              <a:t>that not </a:t>
            </a:r>
            <a:r>
              <a:rPr lang="en-PH" sz="2800" dirty="0"/>
              <a:t>only does it perform on the client side, but it can also be rendered server side, and they can work together inter-operably.</a:t>
            </a:r>
          </a:p>
          <a:p>
            <a:pPr marL="0" indent="0">
              <a:buNone/>
            </a:pPr>
            <a:r>
              <a:rPr lang="en-PH" sz="2800" dirty="0"/>
              <a:t>It also uses a concept called the Virtual DOM that selectively renders </a:t>
            </a:r>
            <a:r>
              <a:rPr lang="en-PH" sz="2800" dirty="0" err="1"/>
              <a:t>subtrees</a:t>
            </a:r>
            <a:r>
              <a:rPr lang="en-PH" sz="2800" dirty="0"/>
              <a:t> of nodes based upon state changes. It does the least amount of DOM manipulation possible in order to keep your components up to date.</a:t>
            </a:r>
            <a:endParaRPr lang="en-PH" sz="2800" dirty="0"/>
          </a:p>
        </p:txBody>
      </p:sp>
      <p:sp>
        <p:nvSpPr>
          <p:cNvPr id="5" name="Title 4"/>
          <p:cNvSpPr>
            <a:spLocks noGrp="1"/>
          </p:cNvSpPr>
          <p:nvPr>
            <p:ph type="title"/>
          </p:nvPr>
        </p:nvSpPr>
        <p:spPr>
          <a:xfrm>
            <a:off x="646111" y="452718"/>
            <a:ext cx="9404723" cy="1249473"/>
          </a:xfrm>
        </p:spPr>
        <p:txBody>
          <a:bodyPr/>
          <a:lstStyle/>
          <a:p>
            <a:r>
              <a:rPr lang="en-PH" dirty="0"/>
              <a:t>What is React?</a:t>
            </a:r>
            <a:endParaRPr lang="en-PH" dirty="0"/>
          </a:p>
        </p:txBody>
      </p:sp>
    </p:spTree>
    <p:extLst>
      <p:ext uri="{BB962C8B-B14F-4D97-AF65-F5344CB8AC3E}">
        <p14:creationId xmlns:p14="http://schemas.microsoft.com/office/powerpoint/2010/main" val="1525420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dirty="0"/>
              <a:t>How does the Virtual DOM work?</a:t>
            </a:r>
            <a:endParaRPr lang="en-PH" sz="4400" dirty="0"/>
          </a:p>
        </p:txBody>
      </p:sp>
      <p:sp>
        <p:nvSpPr>
          <p:cNvPr id="3" name="Content Placeholder 2"/>
          <p:cNvSpPr>
            <a:spLocks noGrp="1"/>
          </p:cNvSpPr>
          <p:nvPr>
            <p:ph idx="1"/>
          </p:nvPr>
        </p:nvSpPr>
        <p:spPr>
          <a:xfrm>
            <a:off x="646111" y="1617785"/>
            <a:ext cx="10847193" cy="4630614"/>
          </a:xfrm>
        </p:spPr>
        <p:txBody>
          <a:bodyPr>
            <a:noAutofit/>
          </a:bodyPr>
          <a:lstStyle/>
          <a:p>
            <a:pPr marL="0" indent="0">
              <a:buNone/>
            </a:pPr>
            <a:r>
              <a:rPr lang="en-PH" sz="2800" dirty="0" smtClean="0"/>
              <a:t>Imagine </a:t>
            </a:r>
            <a:r>
              <a:rPr lang="en-PH" sz="2800" dirty="0"/>
              <a:t>you had an object that you </a:t>
            </a:r>
            <a:r>
              <a:rPr lang="en-PH" sz="2800" dirty="0" err="1"/>
              <a:t>modeled</a:t>
            </a:r>
            <a:r>
              <a:rPr lang="en-PH" sz="2800" dirty="0"/>
              <a:t> around a person. It had every relevant property a person could possibly have, and mirrored the persons current state. This is basically what React does with the DOM</a:t>
            </a:r>
            <a:r>
              <a:rPr lang="en-PH" sz="2800" dirty="0" smtClean="0"/>
              <a:t>.</a:t>
            </a:r>
            <a:endParaRPr lang="en-PH" sz="2800" dirty="0"/>
          </a:p>
        </p:txBody>
      </p:sp>
    </p:spTree>
    <p:extLst>
      <p:ext uri="{BB962C8B-B14F-4D97-AF65-F5344CB8AC3E}">
        <p14:creationId xmlns:p14="http://schemas.microsoft.com/office/powerpoint/2010/main" val="3671024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dirty="0"/>
              <a:t>How does the Virtual DOM work?</a:t>
            </a:r>
            <a:endParaRPr lang="en-PH" sz="4400" dirty="0"/>
          </a:p>
        </p:txBody>
      </p:sp>
      <p:sp>
        <p:nvSpPr>
          <p:cNvPr id="3" name="Content Placeholder 2"/>
          <p:cNvSpPr>
            <a:spLocks noGrp="1"/>
          </p:cNvSpPr>
          <p:nvPr>
            <p:ph idx="1"/>
          </p:nvPr>
        </p:nvSpPr>
        <p:spPr>
          <a:xfrm>
            <a:off x="5627077" y="3210235"/>
            <a:ext cx="6147581" cy="3148369"/>
          </a:xfrm>
        </p:spPr>
        <p:txBody>
          <a:bodyPr>
            <a:noAutofit/>
          </a:bodyPr>
          <a:lstStyle/>
          <a:p>
            <a:pPr marL="0" indent="0">
              <a:buNone/>
            </a:pPr>
            <a:r>
              <a:rPr lang="en-PH" sz="2800" dirty="0" smtClean="0"/>
              <a:t>In </a:t>
            </a:r>
            <a:r>
              <a:rPr lang="en-PH" sz="2800" dirty="0"/>
              <a:t>React-land, when we apply these changes, two things take place. First, React runs a "diffing" algorithm, which identifies what has changed. The second step is reconciliation, where it updates the DOM with the results of diff</a:t>
            </a:r>
            <a:r>
              <a:rPr lang="en-PH" sz="2800" dirty="0" smtClean="0"/>
              <a:t>.</a:t>
            </a:r>
            <a:endParaRPr lang="en-PH" sz="2800" dirty="0"/>
          </a:p>
        </p:txBody>
      </p:sp>
      <p:sp>
        <p:nvSpPr>
          <p:cNvPr id="4" name="Rectangle 3"/>
          <p:cNvSpPr/>
          <p:nvPr/>
        </p:nvSpPr>
        <p:spPr>
          <a:xfrm>
            <a:off x="723900" y="1747189"/>
            <a:ext cx="10720572" cy="1384995"/>
          </a:xfrm>
          <a:prstGeom prst="rect">
            <a:avLst/>
          </a:prstGeom>
        </p:spPr>
        <p:txBody>
          <a:bodyPr wrap="square">
            <a:spAutoFit/>
          </a:bodyPr>
          <a:lstStyle/>
          <a:p>
            <a:r>
              <a:rPr lang="en-PH" sz="2800" dirty="0"/>
              <a:t>Now think about if you took that object and made some changes. Added a </a:t>
            </a:r>
            <a:r>
              <a:rPr lang="en-PH" sz="2800" dirty="0" err="1"/>
              <a:t>mustache</a:t>
            </a:r>
            <a:r>
              <a:rPr lang="en-PH" sz="2800" dirty="0"/>
              <a:t>, some sweet biceps and Steve </a:t>
            </a:r>
            <a:r>
              <a:rPr lang="en-PH" sz="2800" dirty="0" err="1"/>
              <a:t>Buscemi</a:t>
            </a:r>
            <a:r>
              <a:rPr lang="en-PH" sz="2800" dirty="0"/>
              <a:t> eyes. </a:t>
            </a:r>
          </a:p>
        </p:txBody>
      </p:sp>
      <p:pic>
        <p:nvPicPr>
          <p:cNvPr id="7" name="Picture 2" descr="Image result for Steve Buscem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440" y="3336837"/>
            <a:ext cx="4365177" cy="245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9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dirty="0"/>
              <a:t>How does the Virtual DOM work?</a:t>
            </a:r>
            <a:endParaRPr lang="en-PH" sz="4400" dirty="0"/>
          </a:p>
        </p:txBody>
      </p:sp>
      <p:sp>
        <p:nvSpPr>
          <p:cNvPr id="3" name="Content Placeholder 2"/>
          <p:cNvSpPr>
            <a:spLocks noGrp="1"/>
          </p:cNvSpPr>
          <p:nvPr>
            <p:ph idx="1"/>
          </p:nvPr>
        </p:nvSpPr>
        <p:spPr>
          <a:xfrm>
            <a:off x="646111" y="1617785"/>
            <a:ext cx="10847193" cy="4630614"/>
          </a:xfrm>
        </p:spPr>
        <p:txBody>
          <a:bodyPr>
            <a:noAutofit/>
          </a:bodyPr>
          <a:lstStyle/>
          <a:p>
            <a:pPr marL="0" indent="0">
              <a:buNone/>
            </a:pPr>
            <a:r>
              <a:rPr lang="en-PH" sz="2800" dirty="0" smtClean="0"/>
              <a:t>The </a:t>
            </a:r>
            <a:r>
              <a:rPr lang="en-PH" sz="2800" dirty="0"/>
              <a:t>way React works, rather than taking the real person and rebuilding them from the ground up, it would only change the face and the arms. This means that if you had text in an input and a render took place, as long as the input's parent node wasn't scheduled for reconciliation, the text would stay undisturbed</a:t>
            </a:r>
            <a:r>
              <a:rPr lang="en-PH" sz="2800" dirty="0" smtClean="0"/>
              <a:t>.</a:t>
            </a:r>
            <a:endParaRPr lang="en-PH" sz="2800" dirty="0"/>
          </a:p>
        </p:txBody>
      </p:sp>
    </p:spTree>
    <p:extLst>
      <p:ext uri="{BB962C8B-B14F-4D97-AF65-F5344CB8AC3E}">
        <p14:creationId xmlns:p14="http://schemas.microsoft.com/office/powerpoint/2010/main" val="2039713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dirty="0"/>
              <a:t>How does the Virtual DOM work?</a:t>
            </a:r>
            <a:endParaRPr lang="en-PH" sz="4400" dirty="0"/>
          </a:p>
        </p:txBody>
      </p:sp>
      <p:sp>
        <p:nvSpPr>
          <p:cNvPr id="3" name="Content Placeholder 2"/>
          <p:cNvSpPr>
            <a:spLocks noGrp="1"/>
          </p:cNvSpPr>
          <p:nvPr>
            <p:ph idx="1"/>
          </p:nvPr>
        </p:nvSpPr>
        <p:spPr>
          <a:xfrm>
            <a:off x="646111" y="1617785"/>
            <a:ext cx="10847193" cy="4630614"/>
          </a:xfrm>
        </p:spPr>
        <p:txBody>
          <a:bodyPr>
            <a:noAutofit/>
          </a:bodyPr>
          <a:lstStyle/>
          <a:p>
            <a:pPr marL="0" indent="0">
              <a:buNone/>
            </a:pPr>
            <a:r>
              <a:rPr lang="en-PH" sz="2800" dirty="0"/>
              <a:t>Because React is using a fake DOM and not a real one, it also opens up a fun new possibility. We can render that fake DOM on the server, and boom, server side React views.</a:t>
            </a:r>
            <a:endParaRPr lang="en-PH" sz="2800" dirty="0"/>
          </a:p>
        </p:txBody>
      </p:sp>
    </p:spTree>
    <p:extLst>
      <p:ext uri="{BB962C8B-B14F-4D97-AF65-F5344CB8AC3E}">
        <p14:creationId xmlns:p14="http://schemas.microsoft.com/office/powerpoint/2010/main" val="4178758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900"/>
          </a:xfrm>
        </p:spPr>
        <p:txBody>
          <a:bodyPr/>
          <a:lstStyle/>
          <a:p>
            <a:r>
              <a:rPr lang="en-PH" sz="4400" dirty="0" smtClean="0"/>
              <a:t>Install </a:t>
            </a:r>
            <a:r>
              <a:rPr lang="en-PH" sz="4400" dirty="0" err="1" smtClean="0"/>
              <a:t>ReactJS</a:t>
            </a:r>
            <a:endParaRPr lang="en-PH" sz="4400" dirty="0"/>
          </a:p>
        </p:txBody>
      </p:sp>
      <p:sp>
        <p:nvSpPr>
          <p:cNvPr id="3" name="Content Placeholder 2"/>
          <p:cNvSpPr>
            <a:spLocks noGrp="1"/>
          </p:cNvSpPr>
          <p:nvPr>
            <p:ph idx="1"/>
          </p:nvPr>
        </p:nvSpPr>
        <p:spPr>
          <a:xfrm>
            <a:off x="646111" y="1617785"/>
            <a:ext cx="10847193" cy="3727938"/>
          </a:xfrm>
        </p:spPr>
        <p:txBody>
          <a:bodyPr>
            <a:noAutofit/>
          </a:bodyPr>
          <a:lstStyle/>
          <a:p>
            <a:pPr marL="0" indent="0">
              <a:buNone/>
            </a:pPr>
            <a:r>
              <a:rPr lang="en-PH" sz="2800" smtClean="0"/>
              <a:t>$ npm </a:t>
            </a:r>
            <a:r>
              <a:rPr lang="en-PH" sz="2800" dirty="0" smtClean="0"/>
              <a:t>install –g create-react-app</a:t>
            </a:r>
          </a:p>
          <a:p>
            <a:pPr marL="0" indent="0">
              <a:buNone/>
            </a:pPr>
            <a:r>
              <a:rPr lang="en-PH" sz="1800" dirty="0" smtClean="0"/>
              <a:t>The CLI will download all the necessary files from the internet. After installation, you can now create your first react app.</a:t>
            </a:r>
            <a:endParaRPr lang="en-PH" sz="1800" dirty="0"/>
          </a:p>
        </p:txBody>
      </p:sp>
    </p:spTree>
    <p:extLst>
      <p:ext uri="{BB962C8B-B14F-4D97-AF65-F5344CB8AC3E}">
        <p14:creationId xmlns:p14="http://schemas.microsoft.com/office/powerpoint/2010/main" val="30262942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4888</TotalTime>
  <Words>475</Words>
  <Application>Microsoft Office PowerPoint</Application>
  <PresentationFormat>Widescreen</PresentationFormat>
  <Paragraphs>32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Learning Facebook’s ReactJS</vt:lpstr>
      <vt:lpstr>What is React?</vt:lpstr>
      <vt:lpstr>What is React?</vt:lpstr>
      <vt:lpstr>What is React?</vt:lpstr>
      <vt:lpstr>How does the Virtual DOM work?</vt:lpstr>
      <vt:lpstr>How does the Virtual DOM work?</vt:lpstr>
      <vt:lpstr>How does the Virtual DOM work?</vt:lpstr>
      <vt:lpstr>How does the Virtual DOM work?</vt:lpstr>
      <vt:lpstr>Install ReactJS</vt:lpstr>
      <vt:lpstr>Creating React App</vt:lpstr>
      <vt:lpstr>Installing dependencies</vt:lpstr>
      <vt:lpstr>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 </dc:title>
  <dc:creator>acer</dc:creator>
  <cp:lastModifiedBy>acer</cp:lastModifiedBy>
  <cp:revision>266</cp:revision>
  <cp:lastPrinted>2017-09-06T04:21:50Z</cp:lastPrinted>
  <dcterms:created xsi:type="dcterms:W3CDTF">2017-01-27T08:14:10Z</dcterms:created>
  <dcterms:modified xsi:type="dcterms:W3CDTF">2017-10-20T02:16:33Z</dcterms:modified>
</cp:coreProperties>
</file>