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5B3AA7-5167-47A6-BE7C-AC51A755DDDB}" v="171" dt="2023-06-28T17:32:04.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sab pandey" userId="7dd4c2a37f0c87ef" providerId="LiveId" clId="{047644B0-FDFF-4F48-8E73-F0FB69E8EB3D}"/>
    <pc:docChg chg="modSld">
      <pc:chgData name="utsab pandey" userId="7dd4c2a37f0c87ef" providerId="LiveId" clId="{047644B0-FDFF-4F48-8E73-F0FB69E8EB3D}" dt="2023-06-29T02:41:44.128" v="4" actId="20577"/>
      <pc:docMkLst>
        <pc:docMk/>
      </pc:docMkLst>
      <pc:sldChg chg="modSp mod">
        <pc:chgData name="utsab pandey" userId="7dd4c2a37f0c87ef" providerId="LiveId" clId="{047644B0-FDFF-4F48-8E73-F0FB69E8EB3D}" dt="2023-06-29T02:41:44.128" v="4" actId="20577"/>
        <pc:sldMkLst>
          <pc:docMk/>
          <pc:sldMk cId="3126687800" sldId="266"/>
        </pc:sldMkLst>
        <pc:spChg chg="mod">
          <ac:chgData name="utsab pandey" userId="7dd4c2a37f0c87ef" providerId="LiveId" clId="{047644B0-FDFF-4F48-8E73-F0FB69E8EB3D}" dt="2023-06-29T02:41:44.128" v="4" actId="20577"/>
          <ac:spMkLst>
            <pc:docMk/>
            <pc:sldMk cId="3126687800" sldId="266"/>
            <ac:spMk id="2" creationId="{2FC75FFC-58B0-A3A3-E273-66EDD558FD9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A2908-EBD2-46C5-8ECF-2D65BC55F11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MY"/>
        </a:p>
      </dgm:t>
    </dgm:pt>
    <dgm:pt modelId="{B006BFDD-9CFD-4AC2-85FF-36A512590637}">
      <dgm:prSet phldrT="[Text]"/>
      <dgm:spPr/>
      <dgm:t>
        <a:bodyPr/>
        <a:lstStyle/>
        <a:p>
          <a:r>
            <a:rPr lang="en-US" dirty="0"/>
            <a:t>Loading speed</a:t>
          </a:r>
          <a:endParaRPr lang="en-MY" dirty="0"/>
        </a:p>
      </dgm:t>
    </dgm:pt>
    <dgm:pt modelId="{AADC5E35-19B9-4E1B-B752-71B8602F247D}" type="parTrans" cxnId="{CF2B2C97-1A3F-47C7-94BA-99D90D56E021}">
      <dgm:prSet/>
      <dgm:spPr/>
      <dgm:t>
        <a:bodyPr/>
        <a:lstStyle/>
        <a:p>
          <a:endParaRPr lang="en-MY"/>
        </a:p>
      </dgm:t>
    </dgm:pt>
    <dgm:pt modelId="{3CC8FBF0-20F1-44A9-8186-1F9711EC37D6}" type="sibTrans" cxnId="{CF2B2C97-1A3F-47C7-94BA-99D90D56E021}">
      <dgm:prSet/>
      <dgm:spPr/>
      <dgm:t>
        <a:bodyPr/>
        <a:lstStyle/>
        <a:p>
          <a:endParaRPr lang="en-MY"/>
        </a:p>
      </dgm:t>
    </dgm:pt>
    <dgm:pt modelId="{69799DDB-63D0-41D5-B2E3-19B57F3C9451}">
      <dgm:prSet phldrT="[Text]" phldr="1"/>
      <dgm:spPr/>
      <dgm:t>
        <a:bodyPr/>
        <a:lstStyle/>
        <a:p>
          <a:endParaRPr lang="en-MY"/>
        </a:p>
      </dgm:t>
    </dgm:pt>
    <dgm:pt modelId="{64EA5D6E-9CDE-4E98-8376-F57F1E2F7507}" type="parTrans" cxnId="{86E56AE2-6D62-4F8B-849D-72B49132C1E2}">
      <dgm:prSet/>
      <dgm:spPr/>
      <dgm:t>
        <a:bodyPr/>
        <a:lstStyle/>
        <a:p>
          <a:endParaRPr lang="en-MY"/>
        </a:p>
      </dgm:t>
    </dgm:pt>
    <dgm:pt modelId="{5ED5F93A-8D84-4C40-BB18-896CDA9332B8}" type="sibTrans" cxnId="{86E56AE2-6D62-4F8B-849D-72B49132C1E2}">
      <dgm:prSet/>
      <dgm:spPr/>
      <dgm:t>
        <a:bodyPr/>
        <a:lstStyle/>
        <a:p>
          <a:endParaRPr lang="en-MY"/>
        </a:p>
      </dgm:t>
    </dgm:pt>
    <dgm:pt modelId="{574F4C62-0500-4822-8FC6-430A15F06F7B}">
      <dgm:prSet phldrT="[Text]" phldr="1"/>
      <dgm:spPr/>
      <dgm:t>
        <a:bodyPr/>
        <a:lstStyle/>
        <a:p>
          <a:endParaRPr lang="en-MY"/>
        </a:p>
      </dgm:t>
    </dgm:pt>
    <dgm:pt modelId="{2F331D44-516A-48B8-8F1D-3FFC69D4F42D}" type="sibTrans" cxnId="{F68D40BD-6EC9-443F-8973-5E4A7A3294EC}">
      <dgm:prSet/>
      <dgm:spPr/>
      <dgm:t>
        <a:bodyPr/>
        <a:lstStyle/>
        <a:p>
          <a:endParaRPr lang="en-MY"/>
        </a:p>
      </dgm:t>
    </dgm:pt>
    <dgm:pt modelId="{B24FBB5B-7308-4545-A70C-8ABA61EA73E7}" type="parTrans" cxnId="{F68D40BD-6EC9-443F-8973-5E4A7A3294EC}">
      <dgm:prSet/>
      <dgm:spPr/>
      <dgm:t>
        <a:bodyPr/>
        <a:lstStyle/>
        <a:p>
          <a:endParaRPr lang="en-MY"/>
        </a:p>
      </dgm:t>
    </dgm:pt>
    <dgm:pt modelId="{D6F4BBD4-BEF1-4260-A093-2F1637BD1362}">
      <dgm:prSet phldrT="[Text]" phldr="1"/>
      <dgm:spPr/>
      <dgm:t>
        <a:bodyPr/>
        <a:lstStyle/>
        <a:p>
          <a:endParaRPr lang="en-MY"/>
        </a:p>
      </dgm:t>
    </dgm:pt>
    <dgm:pt modelId="{413B6D58-1108-40E2-89B8-D1924240B7E7}" type="sibTrans" cxnId="{AFC53055-45B7-4C20-B9EA-7AC89E88F7FA}">
      <dgm:prSet/>
      <dgm:spPr/>
      <dgm:t>
        <a:bodyPr/>
        <a:lstStyle/>
        <a:p>
          <a:endParaRPr lang="en-MY"/>
        </a:p>
      </dgm:t>
    </dgm:pt>
    <dgm:pt modelId="{1DD3C860-6559-4DC2-AAA3-4256B045F5CD}" type="parTrans" cxnId="{AFC53055-45B7-4C20-B9EA-7AC89E88F7FA}">
      <dgm:prSet/>
      <dgm:spPr/>
      <dgm:t>
        <a:bodyPr/>
        <a:lstStyle/>
        <a:p>
          <a:endParaRPr lang="en-MY"/>
        </a:p>
      </dgm:t>
    </dgm:pt>
    <dgm:pt modelId="{F032C1B2-FABD-48AA-B98E-7AA8EB92A38E}">
      <dgm:prSet phldrT="[Text]"/>
      <dgm:spPr/>
      <dgm:t>
        <a:bodyPr/>
        <a:lstStyle/>
        <a:p>
          <a:r>
            <a:rPr lang="en-MY" b="0" i="0" dirty="0"/>
            <a:t>Performance Testing</a:t>
          </a:r>
          <a:endParaRPr lang="en-MY" dirty="0"/>
        </a:p>
      </dgm:t>
    </dgm:pt>
    <dgm:pt modelId="{0FEBE7DC-6873-4222-8831-16A33867287E}" type="sibTrans" cxnId="{AF71D3EE-5F39-4CB9-9E45-04AC24781375}">
      <dgm:prSet/>
      <dgm:spPr/>
      <dgm:t>
        <a:bodyPr/>
        <a:lstStyle/>
        <a:p>
          <a:endParaRPr lang="en-MY"/>
        </a:p>
      </dgm:t>
    </dgm:pt>
    <dgm:pt modelId="{FA0EBE0D-9DA4-4A60-BF75-3E0F265C125B}" type="parTrans" cxnId="{AF71D3EE-5F39-4CB9-9E45-04AC24781375}">
      <dgm:prSet/>
      <dgm:spPr/>
      <dgm:t>
        <a:bodyPr/>
        <a:lstStyle/>
        <a:p>
          <a:endParaRPr lang="en-MY"/>
        </a:p>
      </dgm:t>
    </dgm:pt>
    <dgm:pt modelId="{0B81C484-3675-4011-83D2-07F03C25FE05}">
      <dgm:prSet phldrT="[Text]"/>
      <dgm:spPr/>
      <dgm:t>
        <a:bodyPr/>
        <a:lstStyle/>
        <a:p>
          <a:r>
            <a:rPr lang="en-MY" b="0" i="0" dirty="0"/>
            <a:t>User Experience Considerations</a:t>
          </a:r>
          <a:endParaRPr lang="en-MY" dirty="0"/>
        </a:p>
      </dgm:t>
    </dgm:pt>
    <dgm:pt modelId="{BD4D8E96-150F-40C1-B4FF-9ADDAEE199C0}" type="sibTrans" cxnId="{76DAA3D8-1BD5-4F8C-BE0F-713771710AF0}">
      <dgm:prSet/>
      <dgm:spPr/>
      <dgm:t>
        <a:bodyPr/>
        <a:lstStyle/>
        <a:p>
          <a:endParaRPr lang="en-MY"/>
        </a:p>
      </dgm:t>
    </dgm:pt>
    <dgm:pt modelId="{46E188B6-4CC1-4F6B-ADE7-48CFD7A9C9F5}" type="parTrans" cxnId="{76DAA3D8-1BD5-4F8C-BE0F-713771710AF0}">
      <dgm:prSet/>
      <dgm:spPr/>
      <dgm:t>
        <a:bodyPr/>
        <a:lstStyle/>
        <a:p>
          <a:endParaRPr lang="en-MY"/>
        </a:p>
      </dgm:t>
    </dgm:pt>
    <dgm:pt modelId="{8E4F5550-3907-4F9A-951D-612FA1F3ED58}" type="pres">
      <dgm:prSet presAssocID="{F93A2908-EBD2-46C5-8ECF-2D65BC55F112}" presName="Name0" presStyleCnt="0">
        <dgm:presLayoutVars>
          <dgm:dir/>
          <dgm:animLvl val="lvl"/>
          <dgm:resizeHandles val="exact"/>
        </dgm:presLayoutVars>
      </dgm:prSet>
      <dgm:spPr/>
    </dgm:pt>
    <dgm:pt modelId="{6957B101-ACD6-4661-B743-04625210B3EC}" type="pres">
      <dgm:prSet presAssocID="{B006BFDD-9CFD-4AC2-85FF-36A512590637}" presName="composite" presStyleCnt="0"/>
      <dgm:spPr/>
    </dgm:pt>
    <dgm:pt modelId="{3940AE3B-3F2C-413F-B617-81B61FB81777}" type="pres">
      <dgm:prSet presAssocID="{B006BFDD-9CFD-4AC2-85FF-36A512590637}" presName="parTx" presStyleLbl="alignNode1" presStyleIdx="0" presStyleCnt="3">
        <dgm:presLayoutVars>
          <dgm:chMax val="0"/>
          <dgm:chPref val="0"/>
          <dgm:bulletEnabled val="1"/>
        </dgm:presLayoutVars>
      </dgm:prSet>
      <dgm:spPr/>
    </dgm:pt>
    <dgm:pt modelId="{C8025E57-BB38-42F9-AAAD-35867EC3FAC7}" type="pres">
      <dgm:prSet presAssocID="{B006BFDD-9CFD-4AC2-85FF-36A512590637}" presName="desTx" presStyleLbl="alignAccFollowNode1" presStyleIdx="0" presStyleCnt="3">
        <dgm:presLayoutVars>
          <dgm:bulletEnabled val="1"/>
        </dgm:presLayoutVars>
      </dgm:prSet>
      <dgm:spPr/>
    </dgm:pt>
    <dgm:pt modelId="{CD992A7A-AA38-45B9-BECD-DF5FFD6A6243}" type="pres">
      <dgm:prSet presAssocID="{3CC8FBF0-20F1-44A9-8186-1F9711EC37D6}" presName="space" presStyleCnt="0"/>
      <dgm:spPr/>
    </dgm:pt>
    <dgm:pt modelId="{E45FF11C-181C-43E8-909E-197EEBF40B6D}" type="pres">
      <dgm:prSet presAssocID="{F032C1B2-FABD-48AA-B98E-7AA8EB92A38E}" presName="composite" presStyleCnt="0"/>
      <dgm:spPr/>
    </dgm:pt>
    <dgm:pt modelId="{8C90805F-BB09-484F-B58B-821351DFF342}" type="pres">
      <dgm:prSet presAssocID="{F032C1B2-FABD-48AA-B98E-7AA8EB92A38E}" presName="parTx" presStyleLbl="alignNode1" presStyleIdx="1" presStyleCnt="3">
        <dgm:presLayoutVars>
          <dgm:chMax val="0"/>
          <dgm:chPref val="0"/>
          <dgm:bulletEnabled val="1"/>
        </dgm:presLayoutVars>
      </dgm:prSet>
      <dgm:spPr/>
    </dgm:pt>
    <dgm:pt modelId="{85D5902E-5169-4E25-8B36-770A97D6852C}" type="pres">
      <dgm:prSet presAssocID="{F032C1B2-FABD-48AA-B98E-7AA8EB92A38E}" presName="desTx" presStyleLbl="alignAccFollowNode1" presStyleIdx="1" presStyleCnt="3">
        <dgm:presLayoutVars>
          <dgm:bulletEnabled val="1"/>
        </dgm:presLayoutVars>
      </dgm:prSet>
      <dgm:spPr/>
    </dgm:pt>
    <dgm:pt modelId="{721DE9A4-9B00-4F10-96D7-62ED80B94D74}" type="pres">
      <dgm:prSet presAssocID="{0FEBE7DC-6873-4222-8831-16A33867287E}" presName="space" presStyleCnt="0"/>
      <dgm:spPr/>
    </dgm:pt>
    <dgm:pt modelId="{8AFD51A8-B0DB-4937-885C-FDED4AB1DF26}" type="pres">
      <dgm:prSet presAssocID="{0B81C484-3675-4011-83D2-07F03C25FE05}" presName="composite" presStyleCnt="0"/>
      <dgm:spPr/>
    </dgm:pt>
    <dgm:pt modelId="{F775D131-BBED-490B-A158-6446A0CEFEE2}" type="pres">
      <dgm:prSet presAssocID="{0B81C484-3675-4011-83D2-07F03C25FE05}" presName="parTx" presStyleLbl="alignNode1" presStyleIdx="2" presStyleCnt="3">
        <dgm:presLayoutVars>
          <dgm:chMax val="0"/>
          <dgm:chPref val="0"/>
          <dgm:bulletEnabled val="1"/>
        </dgm:presLayoutVars>
      </dgm:prSet>
      <dgm:spPr/>
    </dgm:pt>
    <dgm:pt modelId="{138EFECA-F0C3-441F-A0FB-2660A2485EFA}" type="pres">
      <dgm:prSet presAssocID="{0B81C484-3675-4011-83D2-07F03C25FE05}" presName="desTx" presStyleLbl="alignAccFollowNode1" presStyleIdx="2" presStyleCnt="3">
        <dgm:presLayoutVars>
          <dgm:bulletEnabled val="1"/>
        </dgm:presLayoutVars>
      </dgm:prSet>
      <dgm:spPr/>
    </dgm:pt>
  </dgm:ptLst>
  <dgm:cxnLst>
    <dgm:cxn modelId="{68D60B1F-9E58-44C4-AF7B-D9B33E264510}" type="presOf" srcId="{69799DDB-63D0-41D5-B2E3-19B57F3C9451}" destId="{138EFECA-F0C3-441F-A0FB-2660A2485EFA}" srcOrd="0" destOrd="1" presId="urn:microsoft.com/office/officeart/2005/8/layout/hList1"/>
    <dgm:cxn modelId="{A9313537-5295-4C55-844D-93055A1D9F78}" type="presOf" srcId="{B006BFDD-9CFD-4AC2-85FF-36A512590637}" destId="{3940AE3B-3F2C-413F-B617-81B61FB81777}" srcOrd="0" destOrd="0" presId="urn:microsoft.com/office/officeart/2005/8/layout/hList1"/>
    <dgm:cxn modelId="{38C60153-D6E6-4CCD-9441-AA9D27201E40}" type="presOf" srcId="{F032C1B2-FABD-48AA-B98E-7AA8EB92A38E}" destId="{8C90805F-BB09-484F-B58B-821351DFF342}" srcOrd="0" destOrd="0" presId="urn:microsoft.com/office/officeart/2005/8/layout/hList1"/>
    <dgm:cxn modelId="{9407D754-A2B4-449B-8968-3F9D780EDD8C}" type="presOf" srcId="{F93A2908-EBD2-46C5-8ECF-2D65BC55F112}" destId="{8E4F5550-3907-4F9A-951D-612FA1F3ED58}" srcOrd="0" destOrd="0" presId="urn:microsoft.com/office/officeart/2005/8/layout/hList1"/>
    <dgm:cxn modelId="{AFC53055-45B7-4C20-B9EA-7AC89E88F7FA}" srcId="{0B81C484-3675-4011-83D2-07F03C25FE05}" destId="{D6F4BBD4-BEF1-4260-A093-2F1637BD1362}" srcOrd="0" destOrd="0" parTransId="{1DD3C860-6559-4DC2-AAA3-4256B045F5CD}" sibTransId="{413B6D58-1108-40E2-89B8-D1924240B7E7}"/>
    <dgm:cxn modelId="{CF2B2C97-1A3F-47C7-94BA-99D90D56E021}" srcId="{F93A2908-EBD2-46C5-8ECF-2D65BC55F112}" destId="{B006BFDD-9CFD-4AC2-85FF-36A512590637}" srcOrd="0" destOrd="0" parTransId="{AADC5E35-19B9-4E1B-B752-71B8602F247D}" sibTransId="{3CC8FBF0-20F1-44A9-8186-1F9711EC37D6}"/>
    <dgm:cxn modelId="{AD33C4A7-CACF-40EA-87B3-0521F759C41C}" type="presOf" srcId="{D6F4BBD4-BEF1-4260-A093-2F1637BD1362}" destId="{138EFECA-F0C3-441F-A0FB-2660A2485EFA}" srcOrd="0" destOrd="0" presId="urn:microsoft.com/office/officeart/2005/8/layout/hList1"/>
    <dgm:cxn modelId="{F68D40BD-6EC9-443F-8973-5E4A7A3294EC}" srcId="{B006BFDD-9CFD-4AC2-85FF-36A512590637}" destId="{574F4C62-0500-4822-8FC6-430A15F06F7B}" srcOrd="0" destOrd="0" parTransId="{B24FBB5B-7308-4545-A70C-8ABA61EA73E7}" sibTransId="{2F331D44-516A-48B8-8F1D-3FFC69D4F42D}"/>
    <dgm:cxn modelId="{76DAA3D8-1BD5-4F8C-BE0F-713771710AF0}" srcId="{F93A2908-EBD2-46C5-8ECF-2D65BC55F112}" destId="{0B81C484-3675-4011-83D2-07F03C25FE05}" srcOrd="2" destOrd="0" parTransId="{46E188B6-4CC1-4F6B-ADE7-48CFD7A9C9F5}" sibTransId="{BD4D8E96-150F-40C1-B4FF-9ADDAEE199C0}"/>
    <dgm:cxn modelId="{86E56AE2-6D62-4F8B-849D-72B49132C1E2}" srcId="{0B81C484-3675-4011-83D2-07F03C25FE05}" destId="{69799DDB-63D0-41D5-B2E3-19B57F3C9451}" srcOrd="1" destOrd="0" parTransId="{64EA5D6E-9CDE-4E98-8376-F57F1E2F7507}" sibTransId="{5ED5F93A-8D84-4C40-BB18-896CDA9332B8}"/>
    <dgm:cxn modelId="{47B854EA-1650-4445-B980-0A745EEFB2C4}" type="presOf" srcId="{574F4C62-0500-4822-8FC6-430A15F06F7B}" destId="{C8025E57-BB38-42F9-AAAD-35867EC3FAC7}" srcOrd="0" destOrd="0" presId="urn:microsoft.com/office/officeart/2005/8/layout/hList1"/>
    <dgm:cxn modelId="{AF71D3EE-5F39-4CB9-9E45-04AC24781375}" srcId="{F93A2908-EBD2-46C5-8ECF-2D65BC55F112}" destId="{F032C1B2-FABD-48AA-B98E-7AA8EB92A38E}" srcOrd="1" destOrd="0" parTransId="{FA0EBE0D-9DA4-4A60-BF75-3E0F265C125B}" sibTransId="{0FEBE7DC-6873-4222-8831-16A33867287E}"/>
    <dgm:cxn modelId="{30DFF6EE-1279-4B4E-9AE1-BF1FEBE00845}" type="presOf" srcId="{0B81C484-3675-4011-83D2-07F03C25FE05}" destId="{F775D131-BBED-490B-A158-6446A0CEFEE2}" srcOrd="0" destOrd="0" presId="urn:microsoft.com/office/officeart/2005/8/layout/hList1"/>
    <dgm:cxn modelId="{2D415B5F-7147-4BEB-81F0-CF79E189E279}" type="presParOf" srcId="{8E4F5550-3907-4F9A-951D-612FA1F3ED58}" destId="{6957B101-ACD6-4661-B743-04625210B3EC}" srcOrd="0" destOrd="0" presId="urn:microsoft.com/office/officeart/2005/8/layout/hList1"/>
    <dgm:cxn modelId="{726CC296-082C-4C23-8FF0-3A8B5736EF67}" type="presParOf" srcId="{6957B101-ACD6-4661-B743-04625210B3EC}" destId="{3940AE3B-3F2C-413F-B617-81B61FB81777}" srcOrd="0" destOrd="0" presId="urn:microsoft.com/office/officeart/2005/8/layout/hList1"/>
    <dgm:cxn modelId="{604B55D1-DDE6-46A8-A313-CBB10C83A311}" type="presParOf" srcId="{6957B101-ACD6-4661-B743-04625210B3EC}" destId="{C8025E57-BB38-42F9-AAAD-35867EC3FAC7}" srcOrd="1" destOrd="0" presId="urn:microsoft.com/office/officeart/2005/8/layout/hList1"/>
    <dgm:cxn modelId="{75770425-AC77-4E8D-AB92-68403553E043}" type="presParOf" srcId="{8E4F5550-3907-4F9A-951D-612FA1F3ED58}" destId="{CD992A7A-AA38-45B9-BECD-DF5FFD6A6243}" srcOrd="1" destOrd="0" presId="urn:microsoft.com/office/officeart/2005/8/layout/hList1"/>
    <dgm:cxn modelId="{FED8FF3E-5008-4A03-9746-46215828CDB2}" type="presParOf" srcId="{8E4F5550-3907-4F9A-951D-612FA1F3ED58}" destId="{E45FF11C-181C-43E8-909E-197EEBF40B6D}" srcOrd="2" destOrd="0" presId="urn:microsoft.com/office/officeart/2005/8/layout/hList1"/>
    <dgm:cxn modelId="{9E5C3D4D-23F2-4408-AD7E-F23BB016DE0A}" type="presParOf" srcId="{E45FF11C-181C-43E8-909E-197EEBF40B6D}" destId="{8C90805F-BB09-484F-B58B-821351DFF342}" srcOrd="0" destOrd="0" presId="urn:microsoft.com/office/officeart/2005/8/layout/hList1"/>
    <dgm:cxn modelId="{A4A9A1C5-6B24-4520-92F9-BDD632468776}" type="presParOf" srcId="{E45FF11C-181C-43E8-909E-197EEBF40B6D}" destId="{85D5902E-5169-4E25-8B36-770A97D6852C}" srcOrd="1" destOrd="0" presId="urn:microsoft.com/office/officeart/2005/8/layout/hList1"/>
    <dgm:cxn modelId="{338B2B55-462C-431F-9E6A-E73DF8F452FF}" type="presParOf" srcId="{8E4F5550-3907-4F9A-951D-612FA1F3ED58}" destId="{721DE9A4-9B00-4F10-96D7-62ED80B94D74}" srcOrd="3" destOrd="0" presId="urn:microsoft.com/office/officeart/2005/8/layout/hList1"/>
    <dgm:cxn modelId="{1567CA7B-11DD-497D-9EB5-3F7AB4034A10}" type="presParOf" srcId="{8E4F5550-3907-4F9A-951D-612FA1F3ED58}" destId="{8AFD51A8-B0DB-4937-885C-FDED4AB1DF26}" srcOrd="4" destOrd="0" presId="urn:microsoft.com/office/officeart/2005/8/layout/hList1"/>
    <dgm:cxn modelId="{7C3F2533-B148-4A80-AF52-D60CAE5B04AA}" type="presParOf" srcId="{8AFD51A8-B0DB-4937-885C-FDED4AB1DF26}" destId="{F775D131-BBED-490B-A158-6446A0CEFEE2}" srcOrd="0" destOrd="0" presId="urn:microsoft.com/office/officeart/2005/8/layout/hList1"/>
    <dgm:cxn modelId="{B1B41583-C7F1-4A22-9CF3-3CE15637AA1A}" type="presParOf" srcId="{8AFD51A8-B0DB-4937-885C-FDED4AB1DF26}" destId="{138EFECA-F0C3-441F-A0FB-2660A2485EF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03864-456A-41F4-AC08-FD5EAEF629C2}"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MY"/>
        </a:p>
      </dgm:t>
    </dgm:pt>
    <dgm:pt modelId="{8192FE45-17A8-4B5C-9E47-59CE8E5703A0}" type="pres">
      <dgm:prSet presAssocID="{D8A03864-456A-41F4-AC08-FD5EAEF629C2}" presName="Name0" presStyleCnt="0">
        <dgm:presLayoutVars>
          <dgm:chPref val="1"/>
          <dgm:dir/>
          <dgm:animOne val="branch"/>
          <dgm:animLvl val="lvl"/>
          <dgm:resizeHandles val="exact"/>
        </dgm:presLayoutVars>
      </dgm:prSet>
      <dgm:spPr/>
    </dgm:pt>
  </dgm:ptLst>
  <dgm:cxnLst>
    <dgm:cxn modelId="{67190C95-3BEC-4701-B55A-906C572645AD}" type="presOf" srcId="{D8A03864-456A-41F4-AC08-FD5EAEF629C2}" destId="{8192FE45-17A8-4B5C-9E47-59CE8E5703A0}"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0AE3B-3F2C-413F-B617-81B61FB81777}">
      <dsp:nvSpPr>
        <dsp:cNvPr id="0" name=""/>
        <dsp:cNvSpPr/>
      </dsp:nvSpPr>
      <dsp:spPr>
        <a:xfrm>
          <a:off x="3442" y="783190"/>
          <a:ext cx="3356006" cy="1088251"/>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Loading speed</a:t>
          </a:r>
          <a:endParaRPr lang="en-MY" sz="3000" kern="1200" dirty="0"/>
        </a:p>
      </dsp:txBody>
      <dsp:txXfrm>
        <a:off x="3442" y="783190"/>
        <a:ext cx="3356006" cy="1088251"/>
      </dsp:txXfrm>
    </dsp:sp>
    <dsp:sp modelId="{C8025E57-BB38-42F9-AAAD-35867EC3FAC7}">
      <dsp:nvSpPr>
        <dsp:cNvPr id="0" name=""/>
        <dsp:cNvSpPr/>
      </dsp:nvSpPr>
      <dsp:spPr>
        <a:xfrm>
          <a:off x="3442" y="1871441"/>
          <a:ext cx="3356006" cy="13176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endParaRPr lang="en-MY" sz="3000" kern="1200"/>
        </a:p>
      </dsp:txBody>
      <dsp:txXfrm>
        <a:off x="3442" y="1871441"/>
        <a:ext cx="3356006" cy="1317600"/>
      </dsp:txXfrm>
    </dsp:sp>
    <dsp:sp modelId="{8C90805F-BB09-484F-B58B-821351DFF342}">
      <dsp:nvSpPr>
        <dsp:cNvPr id="0" name=""/>
        <dsp:cNvSpPr/>
      </dsp:nvSpPr>
      <dsp:spPr>
        <a:xfrm>
          <a:off x="3829290" y="783190"/>
          <a:ext cx="3356006" cy="1088251"/>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MY" sz="3000" b="0" i="0" kern="1200" dirty="0"/>
            <a:t>Performance Testing</a:t>
          </a:r>
          <a:endParaRPr lang="en-MY" sz="3000" kern="1200" dirty="0"/>
        </a:p>
      </dsp:txBody>
      <dsp:txXfrm>
        <a:off x="3829290" y="783190"/>
        <a:ext cx="3356006" cy="1088251"/>
      </dsp:txXfrm>
    </dsp:sp>
    <dsp:sp modelId="{85D5902E-5169-4E25-8B36-770A97D6852C}">
      <dsp:nvSpPr>
        <dsp:cNvPr id="0" name=""/>
        <dsp:cNvSpPr/>
      </dsp:nvSpPr>
      <dsp:spPr>
        <a:xfrm>
          <a:off x="3829290" y="1871441"/>
          <a:ext cx="3356006" cy="13176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75D131-BBED-490B-A158-6446A0CEFEE2}">
      <dsp:nvSpPr>
        <dsp:cNvPr id="0" name=""/>
        <dsp:cNvSpPr/>
      </dsp:nvSpPr>
      <dsp:spPr>
        <a:xfrm>
          <a:off x="7655137" y="783190"/>
          <a:ext cx="3356006" cy="1088251"/>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MY" sz="3000" b="0" i="0" kern="1200" dirty="0"/>
            <a:t>User Experience Considerations</a:t>
          </a:r>
          <a:endParaRPr lang="en-MY" sz="3000" kern="1200" dirty="0"/>
        </a:p>
      </dsp:txBody>
      <dsp:txXfrm>
        <a:off x="7655137" y="783190"/>
        <a:ext cx="3356006" cy="1088251"/>
      </dsp:txXfrm>
    </dsp:sp>
    <dsp:sp modelId="{138EFECA-F0C3-441F-A0FB-2660A2485EFA}">
      <dsp:nvSpPr>
        <dsp:cNvPr id="0" name=""/>
        <dsp:cNvSpPr/>
      </dsp:nvSpPr>
      <dsp:spPr>
        <a:xfrm>
          <a:off x="7655137" y="1871441"/>
          <a:ext cx="3356006" cy="13176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endParaRPr lang="en-MY" sz="3000" kern="1200"/>
        </a:p>
        <a:p>
          <a:pPr marL="285750" lvl="1" indent="-285750" algn="l" defTabSz="1333500">
            <a:lnSpc>
              <a:spcPct val="90000"/>
            </a:lnSpc>
            <a:spcBef>
              <a:spcPct val="0"/>
            </a:spcBef>
            <a:spcAft>
              <a:spcPct val="15000"/>
            </a:spcAft>
            <a:buChar char="•"/>
          </a:pPr>
          <a:endParaRPr lang="en-MY" sz="3000" kern="1200"/>
        </a:p>
      </dsp:txBody>
      <dsp:txXfrm>
        <a:off x="7655137" y="1871441"/>
        <a:ext cx="3356006" cy="131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C875B1-6BE5-4011-BE28-25A9F2FEA034}" type="datetimeFigureOut">
              <a:rPr lang="en-MY" smtClean="0"/>
              <a:t>29/6/2023</a:t>
            </a:fld>
            <a:endParaRPr lang="en-MY"/>
          </a:p>
        </p:txBody>
      </p:sp>
      <p:sp>
        <p:nvSpPr>
          <p:cNvPr id="5" name="Footer Placeholder 4"/>
          <p:cNvSpPr>
            <a:spLocks noGrp="1"/>
          </p:cNvSpPr>
          <p:nvPr>
            <p:ph type="ftr" sz="quarter" idx="11"/>
          </p:nvPr>
        </p:nvSpPr>
        <p:spPr>
          <a:xfrm>
            <a:off x="1371600" y="4323845"/>
            <a:ext cx="6400800" cy="365125"/>
          </a:xfrm>
        </p:spPr>
        <p:txBody>
          <a:bodyPr/>
          <a:lstStyle/>
          <a:p>
            <a:endParaRPr lang="en-MY"/>
          </a:p>
        </p:txBody>
      </p:sp>
      <p:sp>
        <p:nvSpPr>
          <p:cNvPr id="6" name="Slide Number Placeholder 5"/>
          <p:cNvSpPr>
            <a:spLocks noGrp="1"/>
          </p:cNvSpPr>
          <p:nvPr>
            <p:ph type="sldNum" sz="quarter" idx="12"/>
          </p:nvPr>
        </p:nvSpPr>
        <p:spPr>
          <a:xfrm>
            <a:off x="8077200" y="1430866"/>
            <a:ext cx="2743200" cy="365125"/>
          </a:xfrm>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379692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208722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a:xfrm>
            <a:off x="685800" y="379941"/>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3664074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a:xfrm>
            <a:off x="685800" y="379941"/>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8A927F3F-95F9-4E3A-B20E-BE738EC53134}" type="slidenum">
              <a:rPr lang="en-MY" smtClean="0"/>
              <a:t>‹#›</a:t>
            </a:fld>
            <a:endParaRPr lang="en-MY"/>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467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a:xfrm>
            <a:off x="685800" y="378883"/>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50316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C875B1-6BE5-4011-BE28-25A9F2FEA034}" type="datetimeFigureOut">
              <a:rPr lang="en-MY" smtClean="0"/>
              <a:t>29/6/2023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2886706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C875B1-6BE5-4011-BE28-25A9F2FEA034}" type="datetimeFigureOut">
              <a:rPr lang="en-MY" smtClean="0"/>
              <a:t>29/6/2023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9271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875B1-6BE5-4011-BE28-25A9F2FEA034}" type="datetimeFigureOut">
              <a:rPr lang="en-MY" smtClean="0"/>
              <a:t>29/6/2023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3230150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C875B1-6BE5-4011-BE28-25A9F2FEA034}" type="datetimeFigureOut">
              <a:rPr lang="en-MY" smtClean="0"/>
              <a:t>29/6/2023</a:t>
            </a:fld>
            <a:endParaRPr lang="en-MY"/>
          </a:p>
        </p:txBody>
      </p:sp>
      <p:sp>
        <p:nvSpPr>
          <p:cNvPr id="5" name="Footer Placeholder 4"/>
          <p:cNvSpPr>
            <a:spLocks noGrp="1"/>
          </p:cNvSpPr>
          <p:nvPr>
            <p:ph type="ftr" sz="quarter" idx="11"/>
          </p:nvPr>
        </p:nvSpPr>
        <p:spPr>
          <a:xfrm>
            <a:off x="685800" y="381000"/>
            <a:ext cx="6991492" cy="365125"/>
          </a:xfrm>
        </p:spPr>
        <p:txBody>
          <a:bodyPr/>
          <a:lstStyle/>
          <a:p>
            <a:endParaRPr lang="en-MY"/>
          </a:p>
        </p:txBody>
      </p:sp>
      <p:sp>
        <p:nvSpPr>
          <p:cNvPr id="6" name="Slide Number Placeholder 5"/>
          <p:cNvSpPr>
            <a:spLocks noGrp="1"/>
          </p:cNvSpPr>
          <p:nvPr>
            <p:ph type="sldNum" sz="quarter" idx="12"/>
          </p:nvPr>
        </p:nvSpPr>
        <p:spPr>
          <a:xfrm>
            <a:off x="10862452" y="381000"/>
            <a:ext cx="643748" cy="365125"/>
          </a:xfrm>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81357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875B1-6BE5-4011-BE28-25A9F2FEA034}" type="datetimeFigureOut">
              <a:rPr lang="en-MY" smtClean="0"/>
              <a:t>29/6/2023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55082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C875B1-6BE5-4011-BE28-25A9F2FEA034}" type="datetimeFigureOut">
              <a:rPr lang="en-MY" smtClean="0"/>
              <a:t>29/6/2023</a:t>
            </a:fld>
            <a:endParaRPr lang="en-MY"/>
          </a:p>
        </p:txBody>
      </p:sp>
      <p:sp>
        <p:nvSpPr>
          <p:cNvPr id="5" name="Footer Placeholder 4"/>
          <p:cNvSpPr>
            <a:spLocks noGrp="1"/>
          </p:cNvSpPr>
          <p:nvPr>
            <p:ph type="ftr" sz="quarter" idx="11"/>
          </p:nvPr>
        </p:nvSpPr>
        <p:spPr>
          <a:xfrm>
            <a:off x="685800" y="381001"/>
            <a:ext cx="6991492" cy="364065"/>
          </a:xfrm>
        </p:spPr>
        <p:txBody>
          <a:bodyPr/>
          <a:lstStyle/>
          <a:p>
            <a:endParaRPr lang="en-MY"/>
          </a:p>
        </p:txBody>
      </p:sp>
      <p:sp>
        <p:nvSpPr>
          <p:cNvPr id="6" name="Slide Number Placeholder 5"/>
          <p:cNvSpPr>
            <a:spLocks noGrp="1"/>
          </p:cNvSpPr>
          <p:nvPr>
            <p:ph type="sldNum" sz="quarter" idx="12"/>
          </p:nvPr>
        </p:nvSpPr>
        <p:spPr>
          <a:xfrm>
            <a:off x="10862452" y="381000"/>
            <a:ext cx="643748" cy="365125"/>
          </a:xfrm>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232746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123577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875B1-6BE5-4011-BE28-25A9F2FEA034}" type="datetimeFigureOut">
              <a:rPr lang="en-MY" smtClean="0"/>
              <a:t>29/6/2023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5459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C875B1-6BE5-4011-BE28-25A9F2FEA034}" type="datetimeFigureOut">
              <a:rPr lang="en-MY" smtClean="0"/>
              <a:t>29/6/2023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159506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875B1-6BE5-4011-BE28-25A9F2FEA034}" type="datetimeFigureOut">
              <a:rPr lang="en-MY" smtClean="0"/>
              <a:t>29/6/2023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162534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255403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875B1-6BE5-4011-BE28-25A9F2FEA034}" type="datetimeFigureOut">
              <a:rPr lang="en-MY" smtClean="0"/>
              <a:t>29/6/2023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927F3F-95F9-4E3A-B20E-BE738EC53134}" type="slidenum">
              <a:rPr lang="en-MY" smtClean="0"/>
              <a:t>‹#›</a:t>
            </a:fld>
            <a:endParaRPr lang="en-MY"/>
          </a:p>
        </p:txBody>
      </p:sp>
    </p:spTree>
    <p:extLst>
      <p:ext uri="{BB962C8B-B14F-4D97-AF65-F5344CB8AC3E}">
        <p14:creationId xmlns:p14="http://schemas.microsoft.com/office/powerpoint/2010/main" val="1884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C875B1-6BE5-4011-BE28-25A9F2FEA034}" type="datetimeFigureOut">
              <a:rPr lang="en-MY" smtClean="0"/>
              <a:t>29/6/2023</a:t>
            </a:fld>
            <a:endParaRPr lang="en-MY"/>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927F3F-95F9-4E3A-B20E-BE738EC53134}" type="slidenum">
              <a:rPr lang="en-MY" smtClean="0"/>
              <a:t>‹#›</a:t>
            </a:fld>
            <a:endParaRPr lang="en-MY"/>
          </a:p>
        </p:txBody>
      </p:sp>
    </p:spTree>
    <p:extLst>
      <p:ext uri="{BB962C8B-B14F-4D97-AF65-F5344CB8AC3E}">
        <p14:creationId xmlns:p14="http://schemas.microsoft.com/office/powerpoint/2010/main" val="32032310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screenshot, art&#10;&#10;Description automatically generated">
            <a:extLst>
              <a:ext uri="{FF2B5EF4-FFF2-40B4-BE49-F238E27FC236}">
                <a16:creationId xmlns:a16="http://schemas.microsoft.com/office/drawing/2014/main" id="{3C5152A2-C6DB-E59D-749F-2434E2127B5B}"/>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3964" b="13688"/>
          <a:stretch/>
        </p:blipFill>
        <p:spPr>
          <a:xfrm>
            <a:off x="20" y="10"/>
            <a:ext cx="12191980" cy="68579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B3466D4F-2A5A-995C-FECE-CF788C06D47A}"/>
              </a:ext>
            </a:extLst>
          </p:cNvPr>
          <p:cNvSpPr txBox="1"/>
          <p:nvPr/>
        </p:nvSpPr>
        <p:spPr>
          <a:xfrm>
            <a:off x="1047750" y="2936034"/>
            <a:ext cx="9448800" cy="182509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b">
            <a:normAutofit/>
          </a:bodyPr>
          <a:lstStyle/>
          <a:p>
            <a:pPr algn="ctr" defTabSz="914400">
              <a:lnSpc>
                <a:spcPct val="90000"/>
              </a:lnSpc>
              <a:spcBef>
                <a:spcPct val="0"/>
              </a:spcBef>
              <a:spcAft>
                <a:spcPts val="600"/>
              </a:spcAft>
            </a:pPr>
            <a:r>
              <a:rPr lang="en-US" sz="6000" i="1" cap="all" dirty="0">
                <a:solidFill>
                  <a:schemeClr val="tx1"/>
                </a:solidFill>
                <a:latin typeface="Algerian" panose="04020705040A02060702" pitchFamily="82" charset="0"/>
                <a:ea typeface="+mj-ea"/>
                <a:cs typeface="+mj-cs"/>
              </a:rPr>
              <a:t>404 error  </a:t>
            </a:r>
          </a:p>
          <a:p>
            <a:pPr algn="r" defTabSz="914400">
              <a:lnSpc>
                <a:spcPct val="90000"/>
              </a:lnSpc>
              <a:spcBef>
                <a:spcPct val="0"/>
              </a:spcBef>
              <a:spcAft>
                <a:spcPts val="600"/>
              </a:spcAft>
            </a:pPr>
            <a:r>
              <a:rPr lang="en-US" sz="3200" cap="all" dirty="0">
                <a:solidFill>
                  <a:schemeClr val="tx1"/>
                </a:solidFill>
                <a:latin typeface="Arabic Typesetting" panose="020F0502020204030204" pitchFamily="66" charset="-78"/>
                <a:ea typeface="+mj-ea"/>
                <a:cs typeface="Arabic Typesetting" panose="020F0502020204030204" pitchFamily="66" charset="-78"/>
              </a:rPr>
              <a:t>Bugs not found</a:t>
            </a:r>
          </a:p>
        </p:txBody>
      </p:sp>
    </p:spTree>
    <p:extLst>
      <p:ext uri="{BB962C8B-B14F-4D97-AF65-F5344CB8AC3E}">
        <p14:creationId xmlns:p14="http://schemas.microsoft.com/office/powerpoint/2010/main" val="717647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D23C-577F-B8D3-492D-880107855D4F}"/>
              </a:ext>
            </a:extLst>
          </p:cNvPr>
          <p:cNvSpPr>
            <a:spLocks noGrp="1"/>
          </p:cNvSpPr>
          <p:nvPr>
            <p:ph type="title"/>
          </p:nvPr>
        </p:nvSpPr>
        <p:spPr>
          <a:xfrm>
            <a:off x="710381" y="639315"/>
            <a:ext cx="8610600" cy="1293028"/>
          </a:xfrm>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54096424-3526-1F91-1D31-007144C46CAE}"/>
              </a:ext>
            </a:extLst>
          </p:cNvPr>
          <p:cNvSpPr>
            <a:spLocks noGrp="1"/>
          </p:cNvSpPr>
          <p:nvPr>
            <p:ph idx="1"/>
          </p:nvPr>
        </p:nvSpPr>
        <p:spPr/>
        <p:txBody>
          <a:bodyPr>
            <a:normAutofit lnSpcReduction="10000"/>
          </a:bodyPr>
          <a:lstStyle/>
          <a:p>
            <a:r>
              <a:rPr lang="en-US" dirty="0"/>
              <a:t>We explored the principles of modern website design, the technologies used in its development, and the importance of responsive design for optimal user experience across devices. We discussed the website's functionality, interactivity, and its commitment to search engine optimization (SEO) for improved visibility and organic traffic. The presentation emphasized the website's performance, showcasing its loading speed, optimization techniques, and the positive impact on user engagement. Additionally, we covered the user experience and navigation, emphasizing the user-centered design approach, intuitive navigation, and responsive design. Overall, our website aims to serve the needs of students, enhancing their experience on campus through informative content, user-friendly navigation, and engaging features. We are committed to ongoing improvements and look forward to delivering a valuable online platform for the student community.</a:t>
            </a:r>
            <a:endParaRPr lang="en-MY" dirty="0"/>
          </a:p>
        </p:txBody>
      </p:sp>
    </p:spTree>
    <p:extLst>
      <p:ext uri="{BB962C8B-B14F-4D97-AF65-F5344CB8AC3E}">
        <p14:creationId xmlns:p14="http://schemas.microsoft.com/office/powerpoint/2010/main" val="2417463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5FFC-58B0-A3A3-E273-66EDD558FD9F}"/>
              </a:ext>
            </a:extLst>
          </p:cNvPr>
          <p:cNvSpPr>
            <a:spLocks noGrp="1"/>
          </p:cNvSpPr>
          <p:nvPr>
            <p:ph type="title"/>
          </p:nvPr>
        </p:nvSpPr>
        <p:spPr/>
        <p:txBody>
          <a:bodyPr/>
          <a:lstStyle/>
          <a:p>
            <a:endParaRPr lang="en-MY" dirty="0"/>
          </a:p>
        </p:txBody>
      </p:sp>
      <p:sp>
        <p:nvSpPr>
          <p:cNvPr id="5" name="Rectangle 4">
            <a:extLst>
              <a:ext uri="{FF2B5EF4-FFF2-40B4-BE49-F238E27FC236}">
                <a16:creationId xmlns:a16="http://schemas.microsoft.com/office/drawing/2014/main" id="{7E9A5F5E-808A-2346-73B4-D8B358E1189E}"/>
              </a:ext>
            </a:extLst>
          </p:cNvPr>
          <p:cNvSpPr/>
          <p:nvPr/>
        </p:nvSpPr>
        <p:spPr>
          <a:xfrm>
            <a:off x="4041591" y="2340077"/>
            <a:ext cx="6498590" cy="923330"/>
          </a:xfrm>
          <a:prstGeom prst="rect">
            <a:avLst/>
          </a:prstGeom>
          <a:solidFill>
            <a:srgbClr val="00B0F0"/>
          </a:solidFill>
        </p:spPr>
        <p:txBody>
          <a:bodyPr wrap="squar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a:t>
            </a:r>
            <a:endParaRPr lang="en-MY"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1266878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9C4E-BD90-5C62-A82A-0F76A478C829}"/>
              </a:ext>
            </a:extLst>
          </p:cNvPr>
          <p:cNvSpPr>
            <a:spLocks noGrp="1"/>
          </p:cNvSpPr>
          <p:nvPr>
            <p:ph type="title"/>
          </p:nvPr>
        </p:nvSpPr>
        <p:spPr>
          <a:xfrm>
            <a:off x="-1" y="226143"/>
            <a:ext cx="12300155" cy="1101214"/>
          </a:xfrm>
        </p:spPr>
        <p:txBody>
          <a:bodyPr/>
          <a:lstStyle/>
          <a:p>
            <a:pPr algn="ctr"/>
            <a:r>
              <a:rPr lang="en-US" dirty="0"/>
              <a:t>Team members</a:t>
            </a:r>
            <a:endParaRPr lang="en-MY" dirty="0"/>
          </a:p>
        </p:txBody>
      </p:sp>
      <p:sp>
        <p:nvSpPr>
          <p:cNvPr id="5" name="TextBox 4">
            <a:extLst>
              <a:ext uri="{FF2B5EF4-FFF2-40B4-BE49-F238E27FC236}">
                <a16:creationId xmlns:a16="http://schemas.microsoft.com/office/drawing/2014/main" id="{190AF32A-2875-8027-E6A2-B793F055C5E7}"/>
              </a:ext>
            </a:extLst>
          </p:cNvPr>
          <p:cNvSpPr txBox="1"/>
          <p:nvPr/>
        </p:nvSpPr>
        <p:spPr>
          <a:xfrm>
            <a:off x="742336" y="4674612"/>
            <a:ext cx="2335161" cy="3693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Tilak Thapa </a:t>
            </a:r>
            <a:r>
              <a:rPr lang="en-MY" sz="1600" i="1" dirty="0"/>
              <a:t>(</a:t>
            </a:r>
            <a:r>
              <a:rPr lang="en-MY" sz="1600" i="1" dirty="0" err="1"/>
              <a:t>jrTilak</a:t>
            </a:r>
            <a:r>
              <a:rPr lang="en-MY" sz="1600" i="1" dirty="0"/>
              <a:t>)</a:t>
            </a:r>
            <a:endParaRPr lang="en-MY" i="1" dirty="0"/>
          </a:p>
        </p:txBody>
      </p:sp>
      <p:pic>
        <p:nvPicPr>
          <p:cNvPr id="10" name="Picture 9" descr="A person standing next to a tree&#10;&#10;Description automatically generated with medium confidence">
            <a:extLst>
              <a:ext uri="{FF2B5EF4-FFF2-40B4-BE49-F238E27FC236}">
                <a16:creationId xmlns:a16="http://schemas.microsoft.com/office/drawing/2014/main" id="{7C8EE82F-9678-33F2-6641-401A41EFF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575307"/>
            <a:ext cx="2851357" cy="2851355"/>
          </a:xfrm>
          <a:prstGeom prst="ellipse">
            <a:avLst/>
          </a:prstGeom>
          <a:ln w="38100">
            <a:solidFill>
              <a:schemeClr val="tx1"/>
            </a:solidFill>
          </a:ln>
          <a:effectLst/>
        </p:spPr>
      </p:pic>
      <p:sp>
        <p:nvSpPr>
          <p:cNvPr id="23" name="TextBox 22">
            <a:extLst>
              <a:ext uri="{FF2B5EF4-FFF2-40B4-BE49-F238E27FC236}">
                <a16:creationId xmlns:a16="http://schemas.microsoft.com/office/drawing/2014/main" id="{10AE913E-90AC-C312-8B6A-C048727EFBA0}"/>
              </a:ext>
            </a:extLst>
          </p:cNvPr>
          <p:cNvSpPr txBox="1"/>
          <p:nvPr/>
        </p:nvSpPr>
        <p:spPr>
          <a:xfrm>
            <a:off x="752167" y="5048859"/>
            <a:ext cx="2335161" cy="30777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t>[Coder/Designer]</a:t>
            </a:r>
            <a:endParaRPr lang="en-MY" sz="1400" i="1" dirty="0"/>
          </a:p>
        </p:txBody>
      </p:sp>
      <p:sp>
        <p:nvSpPr>
          <p:cNvPr id="24" name="TextBox 23">
            <a:extLst>
              <a:ext uri="{FF2B5EF4-FFF2-40B4-BE49-F238E27FC236}">
                <a16:creationId xmlns:a16="http://schemas.microsoft.com/office/drawing/2014/main" id="{2F599208-758F-6BE9-6954-CA36B815F41C}"/>
              </a:ext>
            </a:extLst>
          </p:cNvPr>
          <p:cNvSpPr txBox="1"/>
          <p:nvPr/>
        </p:nvSpPr>
        <p:spPr>
          <a:xfrm>
            <a:off x="4680155" y="4674612"/>
            <a:ext cx="2718622" cy="3693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Anurag </a:t>
            </a:r>
            <a:r>
              <a:rPr lang="en-US" dirty="0" err="1"/>
              <a:t>Dahal</a:t>
            </a:r>
            <a:r>
              <a:rPr lang="en-US" dirty="0"/>
              <a:t> (blaze)</a:t>
            </a:r>
            <a:endParaRPr lang="en-MY" i="1" dirty="0"/>
          </a:p>
        </p:txBody>
      </p:sp>
      <p:pic>
        <p:nvPicPr>
          <p:cNvPr id="25" name="Picture 24">
            <a:extLst>
              <a:ext uri="{FF2B5EF4-FFF2-40B4-BE49-F238E27FC236}">
                <a16:creationId xmlns:a16="http://schemas.microsoft.com/office/drawing/2014/main" id="{0192C3CF-5EA9-C72E-8D47-B03138BD93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70321" y="1575307"/>
            <a:ext cx="2851357" cy="2851355"/>
          </a:xfrm>
          <a:prstGeom prst="ellipse">
            <a:avLst/>
          </a:prstGeom>
          <a:ln w="38100">
            <a:solidFill>
              <a:schemeClr val="tx1"/>
            </a:solidFill>
          </a:ln>
          <a:effectLst/>
        </p:spPr>
      </p:pic>
      <p:sp>
        <p:nvSpPr>
          <p:cNvPr id="26" name="TextBox 25">
            <a:extLst>
              <a:ext uri="{FF2B5EF4-FFF2-40B4-BE49-F238E27FC236}">
                <a16:creationId xmlns:a16="http://schemas.microsoft.com/office/drawing/2014/main" id="{B64C1ACD-E968-26BC-78E6-D9770C14B412}"/>
              </a:ext>
            </a:extLst>
          </p:cNvPr>
          <p:cNvSpPr txBox="1"/>
          <p:nvPr/>
        </p:nvSpPr>
        <p:spPr>
          <a:xfrm>
            <a:off x="4680154" y="5048859"/>
            <a:ext cx="2708791" cy="30777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t>[Quality Tester/Assistant]</a:t>
            </a:r>
            <a:endParaRPr lang="en-MY" sz="1400" i="1" dirty="0"/>
          </a:p>
        </p:txBody>
      </p:sp>
      <p:sp>
        <p:nvSpPr>
          <p:cNvPr id="27" name="TextBox 26">
            <a:extLst>
              <a:ext uri="{FF2B5EF4-FFF2-40B4-BE49-F238E27FC236}">
                <a16:creationId xmlns:a16="http://schemas.microsoft.com/office/drawing/2014/main" id="{81303BF5-EF84-1751-73F3-43E8E6D0971D}"/>
              </a:ext>
            </a:extLst>
          </p:cNvPr>
          <p:cNvSpPr txBox="1"/>
          <p:nvPr/>
        </p:nvSpPr>
        <p:spPr>
          <a:xfrm>
            <a:off x="8509821" y="4674612"/>
            <a:ext cx="3340508" cy="3693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Utsab Pandey (</a:t>
            </a:r>
            <a:r>
              <a:rPr lang="en-US" dirty="0" err="1"/>
              <a:t>kaleUtsab</a:t>
            </a:r>
            <a:r>
              <a:rPr lang="en-US" dirty="0"/>
              <a:t>)</a:t>
            </a:r>
            <a:endParaRPr lang="en-MY" i="1" dirty="0"/>
          </a:p>
        </p:txBody>
      </p:sp>
      <p:pic>
        <p:nvPicPr>
          <p:cNvPr id="28" name="Picture 27">
            <a:extLst>
              <a:ext uri="{FF2B5EF4-FFF2-40B4-BE49-F238E27FC236}">
                <a16:creationId xmlns:a16="http://schemas.microsoft.com/office/drawing/2014/main" id="{9573D9A8-DFEC-02F6-9BB8-EFB80ADC5FBA}"/>
              </a:ext>
            </a:extLst>
          </p:cNvPr>
          <p:cNvPicPr>
            <a:picLocks noChangeAspect="1"/>
          </p:cNvPicPr>
          <p:nvPr/>
        </p:nvPicPr>
        <p:blipFill>
          <a:blip r:embed="rId4">
            <a:extLst>
              <a:ext uri="{28A0092B-C50C-407E-A947-70E740481C1C}">
                <a14:useLocalDpi xmlns:a14="http://schemas.microsoft.com/office/drawing/2010/main" val="0"/>
              </a:ext>
            </a:extLst>
          </a:blip>
          <a:srcRect l="40" r="40"/>
          <a:stretch/>
        </p:blipFill>
        <p:spPr>
          <a:xfrm>
            <a:off x="8672053" y="1575307"/>
            <a:ext cx="2851357" cy="2851355"/>
          </a:xfrm>
          <a:prstGeom prst="ellipse">
            <a:avLst/>
          </a:prstGeom>
          <a:ln w="38100">
            <a:solidFill>
              <a:schemeClr val="tx1"/>
            </a:solidFill>
          </a:ln>
          <a:effectLst/>
        </p:spPr>
      </p:pic>
      <p:sp>
        <p:nvSpPr>
          <p:cNvPr id="29" name="TextBox 28">
            <a:extLst>
              <a:ext uri="{FF2B5EF4-FFF2-40B4-BE49-F238E27FC236}">
                <a16:creationId xmlns:a16="http://schemas.microsoft.com/office/drawing/2014/main" id="{F4C1123B-4E47-02CD-D891-840F2DFB9285}"/>
              </a:ext>
            </a:extLst>
          </p:cNvPr>
          <p:cNvSpPr txBox="1"/>
          <p:nvPr/>
        </p:nvSpPr>
        <p:spPr>
          <a:xfrm>
            <a:off x="8499990" y="5043944"/>
            <a:ext cx="3350339" cy="30777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t>[Data Miner /Designer]</a:t>
            </a:r>
            <a:endParaRPr lang="en-MY" sz="1400" i="1" dirty="0"/>
          </a:p>
        </p:txBody>
      </p:sp>
    </p:spTree>
    <p:extLst>
      <p:ext uri="{BB962C8B-B14F-4D97-AF65-F5344CB8AC3E}">
        <p14:creationId xmlns:p14="http://schemas.microsoft.com/office/powerpoint/2010/main" val="3557028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edge">
                                      <p:cBhvr>
                                        <p:cTn id="23" dur="1250"/>
                                        <p:tgtEl>
                                          <p:spTgt spid="10"/>
                                        </p:tgtEl>
                                      </p:cBhvr>
                                    </p:animEffect>
                                  </p:childTnLst>
                                </p:cTn>
                              </p:par>
                              <p:par>
                                <p:cTn id="24" presetID="37"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900" decel="100000" fill="hold"/>
                                        <p:tgtEl>
                                          <p:spTgt spid="5"/>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900" decel="100000" fill="hold"/>
                                        <p:tgtEl>
                                          <p:spTgt spid="23"/>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36" presetID="2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edge">
                                      <p:cBhvr>
                                        <p:cTn id="38" dur="1750"/>
                                        <p:tgtEl>
                                          <p:spTgt spid="25"/>
                                        </p:tgtEl>
                                      </p:cBhvr>
                                    </p:animEffect>
                                  </p:childTnLst>
                                </p:cTn>
                              </p:par>
                              <p:par>
                                <p:cTn id="39" presetID="37"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900" decel="100000" fill="hold"/>
                                        <p:tgtEl>
                                          <p:spTgt spid="26"/>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900" decel="100000" fill="hold"/>
                                        <p:tgtEl>
                                          <p:spTgt spid="24"/>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51" presetID="2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edge">
                                      <p:cBhvr>
                                        <p:cTn id="53" dur="2000"/>
                                        <p:tgtEl>
                                          <p:spTgt spid="28"/>
                                        </p:tgtEl>
                                      </p:cBhvr>
                                    </p:animEffect>
                                  </p:childTnLst>
                                </p:cTn>
                              </p:par>
                              <p:par>
                                <p:cTn id="54" presetID="37"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250"/>
                                        <p:tgtEl>
                                          <p:spTgt spid="27"/>
                                        </p:tgtEl>
                                      </p:cBhvr>
                                    </p:animEffect>
                                    <p:anim calcmode="lin" valueType="num">
                                      <p:cBhvr>
                                        <p:cTn id="57" dur="1250" fill="hold"/>
                                        <p:tgtEl>
                                          <p:spTgt spid="27"/>
                                        </p:tgtEl>
                                        <p:attrNameLst>
                                          <p:attrName>ppt_x</p:attrName>
                                        </p:attrNameLst>
                                      </p:cBhvr>
                                      <p:tavLst>
                                        <p:tav tm="0">
                                          <p:val>
                                            <p:strVal val="#ppt_x"/>
                                          </p:val>
                                        </p:tav>
                                        <p:tav tm="100000">
                                          <p:val>
                                            <p:strVal val="#ppt_x"/>
                                          </p:val>
                                        </p:tav>
                                      </p:tavLst>
                                    </p:anim>
                                    <p:anim calcmode="lin" valueType="num">
                                      <p:cBhvr>
                                        <p:cTn id="58" dur="1125" decel="100000" fill="hold"/>
                                        <p:tgtEl>
                                          <p:spTgt spid="27"/>
                                        </p:tgtEl>
                                        <p:attrNameLst>
                                          <p:attrName>ppt_y</p:attrName>
                                        </p:attrNameLst>
                                      </p:cBhvr>
                                      <p:tavLst>
                                        <p:tav tm="0">
                                          <p:val>
                                            <p:strVal val="#ppt_y+1"/>
                                          </p:val>
                                        </p:tav>
                                        <p:tav tm="100000">
                                          <p:val>
                                            <p:strVal val="#ppt_y-.03"/>
                                          </p:val>
                                        </p:tav>
                                      </p:tavLst>
                                    </p:anim>
                                    <p:anim calcmode="lin" valueType="num">
                                      <p:cBhvr>
                                        <p:cTn id="59" dur="125" accel="100000" fill="hold">
                                          <p:stCondLst>
                                            <p:cond delay="1125"/>
                                          </p:stCondLst>
                                        </p:cTn>
                                        <p:tgtEl>
                                          <p:spTgt spid="27"/>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250"/>
                                        <p:tgtEl>
                                          <p:spTgt spid="29"/>
                                        </p:tgtEl>
                                      </p:cBhvr>
                                    </p:animEffect>
                                    <p:anim calcmode="lin" valueType="num">
                                      <p:cBhvr>
                                        <p:cTn id="63" dur="1250" fill="hold"/>
                                        <p:tgtEl>
                                          <p:spTgt spid="29"/>
                                        </p:tgtEl>
                                        <p:attrNameLst>
                                          <p:attrName>ppt_x</p:attrName>
                                        </p:attrNameLst>
                                      </p:cBhvr>
                                      <p:tavLst>
                                        <p:tav tm="0">
                                          <p:val>
                                            <p:strVal val="#ppt_x"/>
                                          </p:val>
                                        </p:tav>
                                        <p:tav tm="100000">
                                          <p:val>
                                            <p:strVal val="#ppt_x"/>
                                          </p:val>
                                        </p:tav>
                                      </p:tavLst>
                                    </p:anim>
                                    <p:anim calcmode="lin" valueType="num">
                                      <p:cBhvr>
                                        <p:cTn id="64" dur="1125" decel="100000" fill="hold"/>
                                        <p:tgtEl>
                                          <p:spTgt spid="29"/>
                                        </p:tgtEl>
                                        <p:attrNameLst>
                                          <p:attrName>ppt_y</p:attrName>
                                        </p:attrNameLst>
                                      </p:cBhvr>
                                      <p:tavLst>
                                        <p:tav tm="0">
                                          <p:val>
                                            <p:strVal val="#ppt_y+1"/>
                                          </p:val>
                                        </p:tav>
                                        <p:tav tm="100000">
                                          <p:val>
                                            <p:strVal val="#ppt_y-.03"/>
                                          </p:val>
                                        </p:tav>
                                      </p:tavLst>
                                    </p:anim>
                                    <p:anim calcmode="lin" valueType="num">
                                      <p:cBhvr>
                                        <p:cTn id="65" dur="125" accel="100000" fill="hold">
                                          <p:stCondLst>
                                            <p:cond delay="1125"/>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23" grpId="0" animBg="1"/>
      <p:bldP spid="24" grpId="0" animBg="1"/>
      <p:bldP spid="26" grpId="0" animBg="1"/>
      <p:bldP spid="27"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DF87-3CAC-F80A-DC88-A63123D9C7E5}"/>
              </a:ext>
            </a:extLst>
          </p:cNvPr>
          <p:cNvSpPr>
            <a:spLocks noGrp="1"/>
          </p:cNvSpPr>
          <p:nvPr>
            <p:ph type="title"/>
          </p:nvPr>
        </p:nvSpPr>
        <p:spPr>
          <a:xfrm>
            <a:off x="752475" y="752475"/>
            <a:ext cx="10753725" cy="1304926"/>
          </a:xfrm>
        </p:spPr>
        <p:style>
          <a:lnRef idx="1">
            <a:schemeClr val="dk1"/>
          </a:lnRef>
          <a:fillRef idx="2">
            <a:schemeClr val="dk1"/>
          </a:fillRef>
          <a:effectRef idx="1">
            <a:schemeClr val="dk1"/>
          </a:effectRef>
          <a:fontRef idx="minor">
            <a:schemeClr val="dk1"/>
          </a:fontRef>
        </p:style>
        <p:txBody>
          <a:bodyPr>
            <a:normAutofit/>
          </a:bodyPr>
          <a:lstStyle/>
          <a:p>
            <a:pPr algn="l"/>
            <a:r>
              <a:rPr lang="en-US" dirty="0">
                <a:solidFill>
                  <a:schemeClr val="tx2">
                    <a:lumMod val="10000"/>
                  </a:schemeClr>
                </a:solidFill>
                <a:latin typeface="Agency FB" panose="020B0503020202020204" pitchFamily="34" charset="0"/>
              </a:rPr>
              <a:t>WEL-COME TO WEBSITE DEMONSTRATION OF FREE STUDENT UNION</a:t>
            </a:r>
            <a:endParaRPr lang="en-MY" dirty="0">
              <a:solidFill>
                <a:schemeClr val="tx2">
                  <a:lumMod val="10000"/>
                </a:schemeClr>
              </a:solidFill>
              <a:latin typeface="Agency FB" panose="020B0503020202020204" pitchFamily="34" charset="0"/>
            </a:endParaRPr>
          </a:p>
        </p:txBody>
      </p:sp>
      <p:pic>
        <p:nvPicPr>
          <p:cNvPr id="5" name="Content Placeholder 4" descr="A group of people holding certificates&#10;&#10;Description automatically generated with low confidence">
            <a:extLst>
              <a:ext uri="{FF2B5EF4-FFF2-40B4-BE49-F238E27FC236}">
                <a16:creationId xmlns:a16="http://schemas.microsoft.com/office/drawing/2014/main" id="{B8EA0646-2976-5BF0-5241-BC1BEC449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659" y="2057401"/>
            <a:ext cx="8996516" cy="4540044"/>
          </a:xfrm>
        </p:spPr>
      </p:pic>
    </p:spTree>
    <p:extLst>
      <p:ext uri="{BB962C8B-B14F-4D97-AF65-F5344CB8AC3E}">
        <p14:creationId xmlns:p14="http://schemas.microsoft.com/office/powerpoint/2010/main" val="213500812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F73A-67BF-7522-EB7D-DE948426FDDA}"/>
              </a:ext>
            </a:extLst>
          </p:cNvPr>
          <p:cNvSpPr>
            <a:spLocks noGrp="1"/>
          </p:cNvSpPr>
          <p:nvPr>
            <p:ph type="title"/>
          </p:nvPr>
        </p:nvSpPr>
        <p:spPr>
          <a:xfrm>
            <a:off x="462116" y="764373"/>
            <a:ext cx="11044084" cy="1293028"/>
          </a:xfrm>
        </p:spPr>
        <p:txBody>
          <a:bodyPr/>
          <a:lstStyle/>
          <a:p>
            <a:pPr algn="l"/>
            <a:r>
              <a:rPr lang="en-US" dirty="0"/>
              <a:t>Modern Websites </a:t>
            </a:r>
            <a:r>
              <a:rPr lang="en-US" sz="2000" i="1" dirty="0"/>
              <a:t>(must have):</a:t>
            </a:r>
            <a:endParaRPr lang="en-MY" i="1" dirty="0"/>
          </a:p>
        </p:txBody>
      </p:sp>
      <p:sp>
        <p:nvSpPr>
          <p:cNvPr id="3" name="Content Placeholder 2">
            <a:extLst>
              <a:ext uri="{FF2B5EF4-FFF2-40B4-BE49-F238E27FC236}">
                <a16:creationId xmlns:a16="http://schemas.microsoft.com/office/drawing/2014/main" id="{65CA5D80-431E-B2A4-80B1-46C48DB8ECAF}"/>
              </a:ext>
            </a:extLst>
          </p:cNvPr>
          <p:cNvSpPr>
            <a:spLocks noGrp="1"/>
          </p:cNvSpPr>
          <p:nvPr>
            <p:ph idx="1"/>
          </p:nvPr>
        </p:nvSpPr>
        <p:spPr/>
        <p:style>
          <a:lnRef idx="2">
            <a:schemeClr val="dk1">
              <a:shade val="15000"/>
            </a:schemeClr>
          </a:lnRef>
          <a:fillRef idx="1">
            <a:schemeClr val="dk1"/>
          </a:fillRef>
          <a:effectRef idx="0">
            <a:schemeClr val="dk1"/>
          </a:effectRef>
          <a:fontRef idx="minor">
            <a:schemeClr val="lt1"/>
          </a:fontRef>
        </p:style>
        <p:txBody>
          <a:bodyPr/>
          <a:lstStyle/>
          <a:p>
            <a:pPr>
              <a:lnSpc>
                <a:spcPct val="150000"/>
              </a:lnSpc>
              <a:buFont typeface="Wingdings" panose="05000000000000000000" pitchFamily="2" charset="2"/>
              <a:buChar char="Ø"/>
            </a:pPr>
            <a:r>
              <a:rPr lang="en-US" dirty="0"/>
              <a:t>   Functionality</a:t>
            </a:r>
          </a:p>
          <a:p>
            <a:pPr>
              <a:lnSpc>
                <a:spcPct val="150000"/>
              </a:lnSpc>
              <a:buFont typeface="Wingdings" panose="05000000000000000000" pitchFamily="2" charset="2"/>
              <a:buChar char="Ø"/>
            </a:pPr>
            <a:r>
              <a:rPr lang="en-US" dirty="0"/>
              <a:t>   Performance</a:t>
            </a:r>
          </a:p>
          <a:p>
            <a:pPr>
              <a:lnSpc>
                <a:spcPct val="150000"/>
              </a:lnSpc>
              <a:buFont typeface="Wingdings" panose="05000000000000000000" pitchFamily="2" charset="2"/>
              <a:buChar char="Ø"/>
            </a:pPr>
            <a:r>
              <a:rPr lang="en-US" dirty="0"/>
              <a:t>   Search Engine Optimization (SEO)</a:t>
            </a:r>
          </a:p>
          <a:p>
            <a:pPr>
              <a:lnSpc>
                <a:spcPct val="150000"/>
              </a:lnSpc>
              <a:buFont typeface="Wingdings" panose="05000000000000000000" pitchFamily="2" charset="2"/>
              <a:buChar char="Ø"/>
            </a:pPr>
            <a:r>
              <a:rPr lang="en-US" dirty="0"/>
              <a:t>   Simple and Straight forward UI (Responsive Design)</a:t>
            </a:r>
            <a:endParaRPr lang="en-MY" dirty="0"/>
          </a:p>
        </p:txBody>
      </p:sp>
    </p:spTree>
    <p:extLst>
      <p:ext uri="{BB962C8B-B14F-4D97-AF65-F5344CB8AC3E}">
        <p14:creationId xmlns:p14="http://schemas.microsoft.com/office/powerpoint/2010/main" val="2125621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3830-E167-C95A-9014-A32515AB182A}"/>
              </a:ext>
            </a:extLst>
          </p:cNvPr>
          <p:cNvSpPr>
            <a:spLocks noGrp="1"/>
          </p:cNvSpPr>
          <p:nvPr>
            <p:ph type="title"/>
          </p:nvPr>
        </p:nvSpPr>
        <p:spPr>
          <a:xfrm>
            <a:off x="275303" y="0"/>
            <a:ext cx="11230897" cy="1632155"/>
          </a:xfrm>
        </p:spPr>
        <p:txBody>
          <a:bodyPr/>
          <a:lstStyle/>
          <a:p>
            <a:pPr algn="l"/>
            <a:r>
              <a:rPr lang="en-US" b="1" dirty="0">
                <a:solidFill>
                  <a:schemeClr val="accent6">
                    <a:lumMod val="40000"/>
                    <a:lumOff val="60000"/>
                  </a:schemeClr>
                </a:solidFill>
              </a:rPr>
              <a:t>Functionality of our website</a:t>
            </a:r>
            <a:endParaRPr lang="en-MY" b="1"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CBC3B116-2E15-AF52-08F8-2711A84F2002}"/>
              </a:ext>
            </a:extLst>
          </p:cNvPr>
          <p:cNvSpPr>
            <a:spLocks noGrp="1"/>
          </p:cNvSpPr>
          <p:nvPr>
            <p:ph idx="1"/>
          </p:nvPr>
        </p:nvSpPr>
        <p:spPr>
          <a:xfrm>
            <a:off x="1" y="1317523"/>
            <a:ext cx="11506200" cy="4901163"/>
          </a:xfrm>
        </p:spPr>
        <p:txBody>
          <a:bodyPr/>
          <a:lstStyle/>
          <a:p>
            <a:pPr>
              <a:buSzPct val="106000"/>
              <a:buFont typeface="Wingdings" panose="05000000000000000000" pitchFamily="2" charset="2"/>
              <a:buChar char="q"/>
            </a:pPr>
            <a:r>
              <a:rPr lang="en-US" dirty="0"/>
              <a:t> Interact with FSU community.</a:t>
            </a:r>
          </a:p>
          <a:p>
            <a:pPr>
              <a:buSzPct val="106000"/>
              <a:buFont typeface="Wingdings" panose="05000000000000000000" pitchFamily="2" charset="2"/>
              <a:buChar char="q"/>
            </a:pPr>
            <a:r>
              <a:rPr lang="en-US" dirty="0"/>
              <a:t>Provide details About FSU members and its works.</a:t>
            </a:r>
          </a:p>
          <a:p>
            <a:pPr>
              <a:buSzPct val="106000"/>
              <a:buFont typeface="Wingdings" panose="05000000000000000000" pitchFamily="2" charset="2"/>
              <a:buChar char="q"/>
            </a:pPr>
            <a:r>
              <a:rPr lang="en-US" dirty="0"/>
              <a:t>Shows recent news.</a:t>
            </a:r>
          </a:p>
          <a:p>
            <a:pPr>
              <a:buSzPct val="106000"/>
              <a:buFont typeface="Wingdings" panose="05000000000000000000" pitchFamily="2" charset="2"/>
              <a:buChar char="q"/>
            </a:pPr>
            <a:r>
              <a:rPr lang="en-US" dirty="0"/>
              <a:t>Information about upcoming events.</a:t>
            </a:r>
          </a:p>
          <a:p>
            <a:pPr>
              <a:buSzPct val="106000"/>
              <a:buFont typeface="Wingdings" panose="05000000000000000000" pitchFamily="2" charset="2"/>
              <a:buChar char="q"/>
            </a:pPr>
            <a:endParaRPr lang="en-MY" dirty="0"/>
          </a:p>
        </p:txBody>
      </p:sp>
    </p:spTree>
    <p:extLst>
      <p:ext uri="{BB962C8B-B14F-4D97-AF65-F5344CB8AC3E}">
        <p14:creationId xmlns:p14="http://schemas.microsoft.com/office/powerpoint/2010/main" val="19114080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45D5-EFC3-21FD-28D4-3D33108F2CC9}"/>
              </a:ext>
            </a:extLst>
          </p:cNvPr>
          <p:cNvSpPr>
            <a:spLocks noGrp="1"/>
          </p:cNvSpPr>
          <p:nvPr>
            <p:ph type="title"/>
          </p:nvPr>
        </p:nvSpPr>
        <p:spPr>
          <a:xfrm>
            <a:off x="1696064" y="914399"/>
            <a:ext cx="8610600" cy="1494504"/>
          </a:xfrm>
        </p:spPr>
        <p:style>
          <a:lnRef idx="1">
            <a:schemeClr val="dk1"/>
          </a:lnRef>
          <a:fillRef idx="2">
            <a:schemeClr val="dk1"/>
          </a:fillRef>
          <a:effectRef idx="1">
            <a:schemeClr val="dk1"/>
          </a:effectRef>
          <a:fontRef idx="minor">
            <a:schemeClr val="dk1"/>
          </a:fontRef>
        </p:style>
        <p:txBody>
          <a:bodyPr/>
          <a:lstStyle/>
          <a:p>
            <a:pPr algn="ctr"/>
            <a:r>
              <a:rPr lang="en-US" dirty="0"/>
              <a:t>Performance of site</a:t>
            </a:r>
            <a:endParaRPr lang="en-MY" dirty="0"/>
          </a:p>
        </p:txBody>
      </p:sp>
      <p:graphicFrame>
        <p:nvGraphicFramePr>
          <p:cNvPr id="10" name="Content Placeholder 9">
            <a:extLst>
              <a:ext uri="{FF2B5EF4-FFF2-40B4-BE49-F238E27FC236}">
                <a16:creationId xmlns:a16="http://schemas.microsoft.com/office/drawing/2014/main" id="{818B3735-E690-50B3-EF65-A80FEFFA48D9}"/>
              </a:ext>
            </a:extLst>
          </p:cNvPr>
          <p:cNvGraphicFramePr>
            <a:graphicFrameLocks noGrp="1"/>
          </p:cNvGraphicFramePr>
          <p:nvPr>
            <p:ph idx="1"/>
            <p:extLst>
              <p:ext uri="{D42A27DB-BD31-4B8C-83A1-F6EECF244321}">
                <p14:modId xmlns:p14="http://schemas.microsoft.com/office/powerpoint/2010/main" val="946372304"/>
              </p:ext>
            </p:extLst>
          </p:nvPr>
        </p:nvGraphicFramePr>
        <p:xfrm>
          <a:off x="685799" y="2330245"/>
          <a:ext cx="11014587" cy="397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3739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4578B-19FA-0287-6765-E61BD0D0F42A}"/>
              </a:ext>
            </a:extLst>
          </p:cNvPr>
          <p:cNvSpPr>
            <a:spLocks noGrp="1"/>
          </p:cNvSpPr>
          <p:nvPr>
            <p:ph idx="1"/>
          </p:nvPr>
        </p:nvSpPr>
        <p:spPr>
          <a:xfrm>
            <a:off x="685800" y="1435510"/>
            <a:ext cx="10820400" cy="4783175"/>
          </a:xfrm>
        </p:spPr>
        <p:txBody>
          <a:bodyPr/>
          <a:lstStyle/>
          <a:p>
            <a:pPr lvl="1"/>
            <a:endParaRPr lang="en-MY" dirty="0"/>
          </a:p>
        </p:txBody>
      </p:sp>
      <p:sp>
        <p:nvSpPr>
          <p:cNvPr id="4" name="Rectangle 3">
            <a:extLst>
              <a:ext uri="{FF2B5EF4-FFF2-40B4-BE49-F238E27FC236}">
                <a16:creationId xmlns:a16="http://schemas.microsoft.com/office/drawing/2014/main" id="{D3E7D2F7-B6FE-7C72-1A6E-106B9BDEEFBB}"/>
              </a:ext>
            </a:extLst>
          </p:cNvPr>
          <p:cNvSpPr/>
          <p:nvPr/>
        </p:nvSpPr>
        <p:spPr>
          <a:xfrm>
            <a:off x="973422" y="263625"/>
            <a:ext cx="9340618"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Search </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ngine </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ptimization</a:t>
            </a:r>
            <a:endParaRPr lang="en-MY"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aphicFrame>
        <p:nvGraphicFramePr>
          <p:cNvPr id="8" name="Diagram 7">
            <a:extLst>
              <a:ext uri="{FF2B5EF4-FFF2-40B4-BE49-F238E27FC236}">
                <a16:creationId xmlns:a16="http://schemas.microsoft.com/office/drawing/2014/main" id="{CD7F938B-6878-FA3A-39F5-325E64D0BDB2}"/>
              </a:ext>
            </a:extLst>
          </p:cNvPr>
          <p:cNvGraphicFramePr/>
          <p:nvPr>
            <p:extLst>
              <p:ext uri="{D42A27DB-BD31-4B8C-83A1-F6EECF244321}">
                <p14:modId xmlns:p14="http://schemas.microsoft.com/office/powerpoint/2010/main" val="3949647871"/>
              </p:ext>
            </p:extLst>
          </p:nvPr>
        </p:nvGraphicFramePr>
        <p:xfrm>
          <a:off x="2032000" y="1186955"/>
          <a:ext cx="8128000" cy="4951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568670B-4ADC-C9BB-A07D-05805766F9AB}"/>
              </a:ext>
            </a:extLst>
          </p:cNvPr>
          <p:cNvSpPr txBox="1"/>
          <p:nvPr/>
        </p:nvSpPr>
        <p:spPr>
          <a:xfrm>
            <a:off x="1841907" y="1731121"/>
            <a:ext cx="4827640" cy="461665"/>
          </a:xfrm>
          <a:prstGeom prst="rect">
            <a:avLst/>
          </a:prstGeom>
          <a:noFill/>
        </p:spPr>
        <p:txBody>
          <a:bodyPr wrap="square" rtlCol="0">
            <a:spAutoFit/>
          </a:bodyPr>
          <a:lstStyle/>
          <a:p>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Keyword optimization</a:t>
            </a:r>
          </a:p>
        </p:txBody>
      </p:sp>
    </p:spTree>
    <p:extLst>
      <p:ext uri="{BB962C8B-B14F-4D97-AF65-F5344CB8AC3E}">
        <p14:creationId xmlns:p14="http://schemas.microsoft.com/office/powerpoint/2010/main" val="7920087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1477-257B-3C72-8902-8FD23A7102FE}"/>
              </a:ext>
            </a:extLst>
          </p:cNvPr>
          <p:cNvSpPr>
            <a:spLocks noGrp="1"/>
          </p:cNvSpPr>
          <p:nvPr>
            <p:ph type="title"/>
          </p:nvPr>
        </p:nvSpPr>
        <p:spPr>
          <a:xfrm>
            <a:off x="685801" y="764373"/>
            <a:ext cx="10820400" cy="1293028"/>
          </a:xfrm>
        </p:spPr>
        <p:txBody>
          <a:bodyPr/>
          <a:lstStyle/>
          <a:p>
            <a:pPr algn="ctr"/>
            <a:r>
              <a:rPr lang="en-US" dirty="0"/>
              <a:t>Responsive design</a:t>
            </a:r>
            <a:endParaRPr lang="en-MY" dirty="0"/>
          </a:p>
        </p:txBody>
      </p:sp>
      <p:sp>
        <p:nvSpPr>
          <p:cNvPr id="3" name="Content Placeholder 2">
            <a:extLst>
              <a:ext uri="{FF2B5EF4-FFF2-40B4-BE49-F238E27FC236}">
                <a16:creationId xmlns:a16="http://schemas.microsoft.com/office/drawing/2014/main" id="{5863502C-7384-0ECD-3098-C569A508DE32}"/>
              </a:ext>
            </a:extLst>
          </p:cNvPr>
          <p:cNvSpPr>
            <a:spLocks noGrp="1"/>
          </p:cNvSpPr>
          <p:nvPr>
            <p:ph idx="1"/>
          </p:nvPr>
        </p:nvSpPr>
        <p:spPr/>
        <p:txBody>
          <a:bodyPr/>
          <a:lstStyle/>
          <a:p>
            <a:endParaRPr lang="en-MY" dirty="0"/>
          </a:p>
        </p:txBody>
      </p:sp>
    </p:spTree>
    <p:extLst>
      <p:ext uri="{BB962C8B-B14F-4D97-AF65-F5344CB8AC3E}">
        <p14:creationId xmlns:p14="http://schemas.microsoft.com/office/powerpoint/2010/main" val="32401283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2421-C64C-EE61-ED49-1CF28F94AD4A}"/>
              </a:ext>
            </a:extLst>
          </p:cNvPr>
          <p:cNvSpPr>
            <a:spLocks noGrp="1"/>
          </p:cNvSpPr>
          <p:nvPr>
            <p:ph type="title"/>
          </p:nvPr>
        </p:nvSpPr>
        <p:spPr>
          <a:xfrm>
            <a:off x="619760" y="764373"/>
            <a:ext cx="6832600" cy="1293028"/>
          </a:xfrm>
        </p:spPr>
        <p:txBody>
          <a:bodyPr>
            <a:normAutofit/>
          </a:bodyPr>
          <a:lstStyle/>
          <a:p>
            <a:r>
              <a:rPr lang="en-US" b="1" cap="none">
                <a:ln w="12700">
                  <a:solidFill>
                    <a:schemeClr val="tx2">
                      <a:lumMod val="75000"/>
                    </a:schemeClr>
                  </a:solidFill>
                  <a:prstDash val="solid"/>
                </a:ln>
                <a:effectLst>
                  <a:outerShdw dist="38100" dir="2640000" algn="bl" rotWithShape="0">
                    <a:schemeClr val="tx2">
                      <a:lumMod val="75000"/>
                    </a:schemeClr>
                  </a:outerShdw>
                </a:effectLst>
              </a:rPr>
              <a:t>TECHNOLOGY USED</a:t>
            </a:r>
            <a:endParaRPr lang="en-MY"/>
          </a:p>
        </p:txBody>
      </p:sp>
      <p:sp>
        <p:nvSpPr>
          <p:cNvPr id="3" name="Content Placeholder 2">
            <a:extLst>
              <a:ext uri="{FF2B5EF4-FFF2-40B4-BE49-F238E27FC236}">
                <a16:creationId xmlns:a16="http://schemas.microsoft.com/office/drawing/2014/main" id="{3D82029C-EF51-F53A-FC0C-F5ABC4D53C26}"/>
              </a:ext>
            </a:extLst>
          </p:cNvPr>
          <p:cNvSpPr>
            <a:spLocks noGrp="1"/>
          </p:cNvSpPr>
          <p:nvPr>
            <p:ph idx="1"/>
          </p:nvPr>
        </p:nvSpPr>
        <p:spPr>
          <a:xfrm>
            <a:off x="619760" y="2194560"/>
            <a:ext cx="6832600" cy="4024125"/>
          </a:xfrm>
        </p:spPr>
        <p:txBody>
          <a:bodyPr>
            <a:normAutofit/>
          </a:bodyPr>
          <a:lstStyle/>
          <a:p>
            <a:pPr marL="0" indent="0">
              <a:buNone/>
            </a:pPr>
            <a:endParaRPr lang="en-US" b="1" dirty="0">
              <a:ln w="12700">
                <a:solidFill>
                  <a:schemeClr val="tx2">
                    <a:lumMod val="75000"/>
                  </a:schemeClr>
                </a:solidFill>
                <a:prstDash val="solid"/>
              </a:ln>
              <a:effectLst>
                <a:outerShdw dist="38100" dir="2640000" algn="bl" rotWithShape="0">
                  <a:schemeClr val="tx2">
                    <a:lumMod val="75000"/>
                  </a:schemeClr>
                </a:outerShdw>
              </a:effectLst>
            </a:endParaRPr>
          </a:p>
          <a:p>
            <a:pPr>
              <a:buClr>
                <a:schemeClr val="tx1"/>
              </a:buClr>
              <a:buFont typeface="Wingdings" panose="05000000000000000000" pitchFamily="2" charset="2"/>
              <a:buChar char="Ø"/>
            </a:pPr>
            <a:r>
              <a:rPr lang="en-MY" sz="2800" dirty="0">
                <a:solidFill>
                  <a:schemeClr val="accent1">
                    <a:lumMod val="60000"/>
                    <a:lumOff val="40000"/>
                  </a:schemeClr>
                </a:solidFill>
                <a:latin typeface="Arial" panose="020B0604020202020204" pitchFamily="34" charset="0"/>
                <a:cs typeface="Arial" panose="020B0604020202020204" pitchFamily="34" charset="0"/>
              </a:rPr>
              <a:t>NEXT JS/REACT JS IS USED FOR WRITING THE JAVASCRIPT</a:t>
            </a:r>
          </a:p>
          <a:p>
            <a:pPr>
              <a:buClr>
                <a:schemeClr val="tx1"/>
              </a:buClr>
              <a:buFont typeface="Wingdings" panose="05000000000000000000" pitchFamily="2" charset="2"/>
              <a:buChar char="Ø"/>
            </a:pPr>
            <a:endParaRPr lang="en-MY" sz="2800" dirty="0">
              <a:solidFill>
                <a:schemeClr val="accent1">
                  <a:lumMod val="60000"/>
                  <a:lumOff val="40000"/>
                </a:schemeClr>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Ø"/>
            </a:pPr>
            <a:r>
              <a:rPr lang="en-MY" sz="2800" dirty="0">
                <a:solidFill>
                  <a:schemeClr val="accent1">
                    <a:lumMod val="60000"/>
                    <a:lumOff val="40000"/>
                  </a:schemeClr>
                </a:solidFill>
                <a:latin typeface="Arial" panose="020B0604020202020204" pitchFamily="34" charset="0"/>
                <a:cs typeface="Arial" panose="020B0604020202020204" pitchFamily="34" charset="0"/>
              </a:rPr>
              <a:t>TAILWIND CSS FOR THE STYLE</a:t>
            </a:r>
          </a:p>
          <a:p>
            <a:pPr>
              <a:buClr>
                <a:schemeClr val="tx1"/>
              </a:buClr>
              <a:buFont typeface="Wingdings" panose="05000000000000000000" pitchFamily="2" charset="2"/>
              <a:buChar char="Ø"/>
            </a:pPr>
            <a:r>
              <a:rPr lang="en-MY" sz="2800" dirty="0">
                <a:solidFill>
                  <a:schemeClr val="accent1">
                    <a:lumMod val="60000"/>
                    <a:lumOff val="40000"/>
                  </a:schemeClr>
                </a:solidFill>
                <a:latin typeface="Arial" panose="020B0604020202020204" pitchFamily="34" charset="0"/>
                <a:cs typeface="Arial" panose="020B0604020202020204" pitchFamily="34" charset="0"/>
              </a:rPr>
              <a:t>SHARP FOR IMAGE OPTIMIZATION</a:t>
            </a:r>
          </a:p>
          <a:p>
            <a:pPr>
              <a:buClr>
                <a:schemeClr val="tx1"/>
              </a:buClr>
              <a:buFont typeface="Wingdings" panose="05000000000000000000" pitchFamily="2" charset="2"/>
              <a:buChar char="Ø"/>
            </a:pPr>
            <a:r>
              <a:rPr lang="en-MY" sz="2800" dirty="0">
                <a:solidFill>
                  <a:schemeClr val="accent1">
                    <a:lumMod val="60000"/>
                    <a:lumOff val="40000"/>
                  </a:schemeClr>
                </a:solidFill>
                <a:latin typeface="Arial" panose="020B0604020202020204" pitchFamily="34" charset="0"/>
                <a:cs typeface="Arial" panose="020B0604020202020204" pitchFamily="34" charset="0"/>
              </a:rPr>
              <a:t>EMAIL JS FOR SENDING THE EMAIL </a:t>
            </a:r>
          </a:p>
        </p:txBody>
      </p:sp>
      <p:pic>
        <p:nvPicPr>
          <p:cNvPr id="11" name="Picture 10" descr="A picture containing circle, graphics, pattern, design&#10;&#10;Description automatically generated">
            <a:extLst>
              <a:ext uri="{FF2B5EF4-FFF2-40B4-BE49-F238E27FC236}">
                <a16:creationId xmlns:a16="http://schemas.microsoft.com/office/drawing/2014/main" id="{BE434503-66A3-B679-0377-CAA55A1C4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540" y="2510349"/>
            <a:ext cx="1220218" cy="1220218"/>
          </a:xfrm>
          <a:prstGeom prst="rect">
            <a:avLst/>
          </a:prstGeom>
        </p:spPr>
      </p:pic>
      <p:sp>
        <p:nvSpPr>
          <p:cNvPr id="4" name="Rectangle 3">
            <a:extLst>
              <a:ext uri="{FF2B5EF4-FFF2-40B4-BE49-F238E27FC236}">
                <a16:creationId xmlns:a16="http://schemas.microsoft.com/office/drawing/2014/main" id="{9DDA56FE-B129-9414-E504-24AAC65BF464}"/>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4" name="Picture 13" descr="A picture containing graphics, font, graphic design, design&#10;&#10;Description automatically generated">
            <a:extLst>
              <a:ext uri="{FF2B5EF4-FFF2-40B4-BE49-F238E27FC236}">
                <a16:creationId xmlns:a16="http://schemas.microsoft.com/office/drawing/2014/main" id="{02630C99-7E61-4E82-BDE1-355549415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213" y="1652780"/>
            <a:ext cx="4876800" cy="2438400"/>
          </a:xfrm>
          <a:prstGeom prst="rect">
            <a:avLst/>
          </a:prstGeom>
        </p:spPr>
      </p:pic>
      <p:pic>
        <p:nvPicPr>
          <p:cNvPr id="18" name="Picture 17" descr="A picture containing logo, font, graphics, design&#10;&#10;Description automatically generated">
            <a:extLst>
              <a:ext uri="{FF2B5EF4-FFF2-40B4-BE49-F238E27FC236}">
                <a16:creationId xmlns:a16="http://schemas.microsoft.com/office/drawing/2014/main" id="{524E0F1D-0F61-3339-CF54-A9F0DBB79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3033" y="4036511"/>
            <a:ext cx="1220218" cy="813876"/>
          </a:xfrm>
          <a:prstGeom prst="rect">
            <a:avLst/>
          </a:prstGeom>
        </p:spPr>
      </p:pic>
    </p:spTree>
    <p:extLst>
      <p:ext uri="{BB962C8B-B14F-4D97-AF65-F5344CB8AC3E}">
        <p14:creationId xmlns:p14="http://schemas.microsoft.com/office/powerpoint/2010/main" val="1068296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154</TotalTime>
  <Words>298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Algerian</vt:lpstr>
      <vt:lpstr>Arabic Typesetting</vt:lpstr>
      <vt:lpstr>Arial</vt:lpstr>
      <vt:lpstr>Century Gothic</vt:lpstr>
      <vt:lpstr>Wingdings</vt:lpstr>
      <vt:lpstr>Vapor Trail</vt:lpstr>
      <vt:lpstr>PowerPoint Presentation</vt:lpstr>
      <vt:lpstr>Team members</vt:lpstr>
      <vt:lpstr>WEL-COME TO WEBSITE DEMONSTRATION OF FREE STUDENT UNION</vt:lpstr>
      <vt:lpstr>Modern Websites (must have):</vt:lpstr>
      <vt:lpstr>Functionality of our website</vt:lpstr>
      <vt:lpstr>Performance of site</vt:lpstr>
      <vt:lpstr>PowerPoint Presentation</vt:lpstr>
      <vt:lpstr>Responsive design</vt:lpstr>
      <vt:lpstr>TECHNOLOGY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utsab pandey</dc:creator>
  <cp:lastModifiedBy>utsab pandey</cp:lastModifiedBy>
  <cp:revision>2</cp:revision>
  <dcterms:created xsi:type="dcterms:W3CDTF">2023-06-28T11:40:31Z</dcterms:created>
  <dcterms:modified xsi:type="dcterms:W3CDTF">2023-06-29T02:41:54Z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2023-06-28T15:05:16Z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09fbbda1-13e0-45ec-aa38-ae10d1f99608</vt:lpwstr>
  </property>
  <property fmtid="{D5CDD505-2E9C-101B-9397-08002B2CF9AE}" pid="7" name="MSIP_Label_defa4170-0d19-0005-0004-bc88714345d2_ActionId">
    <vt:lpwstr>8cf6e522-2be4-4bff-addb-a6dd0392be4c</vt:lpwstr>
  </property>
  <property fmtid="{D5CDD505-2E9C-101B-9397-08002B2CF9AE}" pid="8" name="MSIP_Label_defa4170-0d19-0005-0004-bc88714345d2_ContentBits">
    <vt:lpwstr>0</vt:lpwstr>
  </property>
</Properties>
</file>