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Thin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Thin-regular.fntdata"/><Relationship Id="rId14" Type="http://schemas.openxmlformats.org/officeDocument/2006/relationships/slide" Target="slides/slide9.xml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660e3e6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660e3e6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660e3e689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660e3e689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660e3e689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660e3e689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660e3e689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660e3e689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660e3e689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660e3e689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60e3e689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60e3e689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60e3e689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60e3e689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60e3e689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660e3e689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660e3e689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660e3e689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10800025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Big Mountain Resort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Guided Capstone</a:t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4560450" y="1094113"/>
            <a:ext cx="23100" cy="350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 Statement 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80700"/>
            <a:ext cx="3717000" cy="28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“For Big Mountain Ski Resort to select a better valuation for their ticket prices what changes do they need to make in order to, cut costs that won’t undermine ticket prices or that will support higher ticket prices?”</a:t>
            </a:r>
            <a:endParaRPr i="1" sz="2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400"/>
          </a:p>
        </p:txBody>
      </p:sp>
      <p:sp>
        <p:nvSpPr>
          <p:cNvPr id="63" name="Google Shape;63;p14"/>
          <p:cNvSpPr/>
          <p:nvPr/>
        </p:nvSpPr>
        <p:spPr>
          <a:xfrm>
            <a:off x="4560450" y="820200"/>
            <a:ext cx="23100" cy="350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97900" y="1180700"/>
            <a:ext cx="40344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350,000 visitors (skiers and snowboarders) each season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Tickets are currently underpriced ($81.00)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Lack of facility utilization compared to other resorts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Recommendations 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0" name="Google Shape;70;p15"/>
          <p:cNvSpPr/>
          <p:nvPr/>
        </p:nvSpPr>
        <p:spPr>
          <a:xfrm rot="-5400000">
            <a:off x="4595725" y="2168863"/>
            <a:ext cx="23100" cy="350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70150" y="1017725"/>
            <a:ext cx="4035900" cy="2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Capitalize on resorts target features (i.e. vertical drop)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Raise ticket price to its projected value of $95.87 based on modeled results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74925" y="1017725"/>
            <a:ext cx="4035900" cy="2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Investigate options further regarding cost-cutting options such as run closings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1761075"/>
            <a:ext cx="4726500" cy="113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0013" rotWithShape="0" algn="bl" dir="540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Key Points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9" name="Google Shape;79;p16"/>
          <p:cNvSpPr/>
          <p:nvPr/>
        </p:nvSpPr>
        <p:spPr>
          <a:xfrm rot="-5400000">
            <a:off x="4595725" y="2168863"/>
            <a:ext cx="23100" cy="350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726338" y="1017725"/>
            <a:ext cx="4035900" cy="2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Light"/>
              <a:buChar char="❏"/>
            </a:pP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Target Features: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Vertical Drop (2353ft)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Longest run (3.3mi)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Snow making area (600 acres)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Fast quads (3)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1674450"/>
            <a:ext cx="42603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❏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Random forest regressor model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❏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 possible scenarios to achieve goal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Identified Target Features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325" y="1130600"/>
            <a:ext cx="4621350" cy="37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Big Mountain Resort VS Market Segment (Vertical Drop)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250" y="1508800"/>
            <a:ext cx="5563500" cy="30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Big Mountain Resort VS Market Segment (Snow Makers)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450" y="1377350"/>
            <a:ext cx="6007100" cy="32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Big Mountain Resort VS Market Segment (# of Runs)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725" y="1273050"/>
            <a:ext cx="6316125" cy="3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4416775" y="1175925"/>
            <a:ext cx="4727400" cy="3445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00025" rotWithShape="0" algn="bl" dir="54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677713" y="1175925"/>
            <a:ext cx="4035900" cy="2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Most Profitable Scenario: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Increase vertical drop by </a:t>
            </a: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150 ft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Add run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Install chair lift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Operating costs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00" y="2186125"/>
            <a:ext cx="3771776" cy="20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427438" y="1175925"/>
            <a:ext cx="4035900" cy="2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Light"/>
              <a:buChar char="❏"/>
            </a:pP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Least Profitable Scenario: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Close least 10 used runs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512725" y="3561325"/>
            <a:ext cx="43659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Supported Ticket Price Increase: $8.61	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Chair Lift Cost: $1.5 million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Expected Total From Ticket Increase: $15,065,471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