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00" r:id="rId3"/>
    <p:sldId id="301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2514599" y="238540"/>
            <a:ext cx="752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1132557" y="4544220"/>
            <a:ext cx="7902804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8600" indent="-158750" defTabSz="228600">
              <a:spcBef>
                <a:spcPts val="300"/>
              </a:spcBef>
              <a:buClr>
                <a:srgbClr val="212529"/>
              </a:buClr>
              <a:buSzPct val="100000"/>
              <a:buFont typeface="TimesNewRomanPSMT"/>
              <a:buAutoNum type="arabicPeriod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900"/>
              <a:t>You can give a function an evocative name that makes your code easier to understand.</a:t>
            </a:r>
          </a:p>
          <a:p>
            <a:pPr marL="228600" indent="-158750" defTabSz="228600">
              <a:spcBef>
                <a:spcPts val="300"/>
              </a:spcBef>
              <a:buClr>
                <a:srgbClr val="212529"/>
              </a:buClr>
              <a:buSzPct val="100000"/>
              <a:buFont typeface="TimesNewRomanPSMT"/>
              <a:buAutoNum type="arabicPeriod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900"/>
              <a:t>As requirements change, you only need to update code in one place, instead of many.</a:t>
            </a:r>
          </a:p>
          <a:p>
            <a:pPr marL="228600" indent="-158750" defTabSz="228600">
              <a:spcBef>
                <a:spcPts val="300"/>
              </a:spcBef>
              <a:buClr>
                <a:srgbClr val="212529"/>
              </a:buClr>
              <a:buSzPct val="100000"/>
              <a:buFont typeface="TimesNewRomanPSMT"/>
              <a:buAutoNum type="arabicPeriod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900"/>
              <a:t>You eliminate the chance of making incidental mistakes when you copy and paste (i.e. updating a variable name in one place, but not in another).</a:t>
            </a:r>
            <a:br>
              <a:rPr sz="900"/>
            </a:br>
            <a:endParaRPr sz="90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1153739" y="3940531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1130476" y="1636162"/>
            <a:ext cx="4637488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sz="900"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sz="900"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sz="900"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1087266" y="1155794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636070" y="2935314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R</a:t>
            </a:r>
            <a:r>
              <a:rPr sz="900" b="1"/>
              <a:t>angedSummarizedExperiment</a:t>
            </a:r>
            <a:r>
              <a:rPr sz="90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6076533" y="3228361"/>
            <a:ext cx="405769" cy="4057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1189731" y="4159340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/>
              <a:t>DESeqDataSet</a:t>
            </a:r>
          </a:p>
          <a:p>
            <a:pPr marL="152400" indent="-152400">
              <a:buSzPct val="123000"/>
              <a:buChar char="-"/>
            </a:pPr>
            <a:r>
              <a:rPr sz="90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679850" y="3386191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2891706" y="449328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265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Regular</vt:lpstr>
      <vt:lpstr>Calibri</vt:lpstr>
      <vt:lpstr>Calibri Light</vt:lpstr>
      <vt:lpstr>Helvetica Neue Medium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1</cp:revision>
  <dcterms:created xsi:type="dcterms:W3CDTF">2023-04-14T16:35:59Z</dcterms:created>
  <dcterms:modified xsi:type="dcterms:W3CDTF">2023-04-14T20:47:16Z</dcterms:modified>
</cp:coreProperties>
</file>