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305" r:id="rId4"/>
    <p:sldId id="310" r:id="rId5"/>
    <p:sldId id="322" r:id="rId6"/>
    <p:sldId id="323" r:id="rId7"/>
    <p:sldId id="312" r:id="rId8"/>
    <p:sldId id="306" r:id="rId9"/>
    <p:sldId id="316" r:id="rId10"/>
    <p:sldId id="317" r:id="rId11"/>
    <p:sldId id="318" r:id="rId12"/>
    <p:sldId id="319" r:id="rId13"/>
    <p:sldId id="300" r:id="rId14"/>
    <p:sldId id="304" r:id="rId15"/>
    <p:sldId id="301" r:id="rId16"/>
    <p:sldId id="311" r:id="rId17"/>
    <p:sldId id="313" r:id="rId18"/>
    <p:sldId id="314" r:id="rId19"/>
    <p:sldId id="315" r:id="rId20"/>
    <p:sldId id="283" r:id="rId21"/>
    <p:sldId id="320" r:id="rId22"/>
    <p:sldId id="308" r:id="rId23"/>
    <p:sldId id="321" r:id="rId24"/>
    <p:sldId id="324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6"/>
    <p:restoredTop sz="96327"/>
  </p:normalViewPr>
  <p:slideViewPr>
    <p:cSldViewPr snapToGrid="0">
      <p:cViewPr varScale="1">
        <p:scale>
          <a:sx n="245" d="100"/>
          <a:sy n="245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BA7-E965-1785-0C3D-8B03CF9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2" y="783620"/>
            <a:ext cx="641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3239510" y="217808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2388-7CB7-C595-5083-3BB7B08D142E}"/>
              </a:ext>
            </a:extLst>
          </p:cNvPr>
          <p:cNvSpPr txBox="1"/>
          <p:nvPr/>
        </p:nvSpPr>
        <p:spPr>
          <a:xfrm>
            <a:off x="8342114" y="5608348"/>
            <a:ext cx="68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style.tidyverse.org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B23D8-A74A-36D6-1740-FB3674DC5646}"/>
              </a:ext>
            </a:extLst>
          </p:cNvPr>
          <p:cNvSpPr txBox="1"/>
          <p:nvPr/>
        </p:nvSpPr>
        <p:spPr>
          <a:xfrm>
            <a:off x="7149108" y="5239016"/>
            <a:ext cx="75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6EE62-CE85-3404-07A6-C94319D0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" y="718457"/>
            <a:ext cx="5867768" cy="5421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F5E365-D6F3-5971-16A9-F2EAAACE5CE0}"/>
              </a:ext>
            </a:extLst>
          </p:cNvPr>
          <p:cNvSpPr txBox="1"/>
          <p:nvPr/>
        </p:nvSpPr>
        <p:spPr>
          <a:xfrm>
            <a:off x="4174177" y="190005"/>
            <a:ext cx="393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Project templates can help set this 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58556-5CAB-5075-8D93-D0E6E17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26" y="718457"/>
            <a:ext cx="5444844" cy="56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790265" y="2245659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Plotting</a:t>
            </a:r>
          </a:p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17DA-2B89-B380-F3EF-DFFBD74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89268"/>
            <a:ext cx="6832600" cy="77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C2513-0F52-F1ED-7FC1-80E8C708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9" y="1806014"/>
            <a:ext cx="5312145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A8E80-44A6-20A1-EF75-B6FA93AA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0" y="3267636"/>
            <a:ext cx="5594736" cy="20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2CE85-4F70-0E98-1A26-729A49FC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930"/>
            <a:ext cx="5147235" cy="7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318" y="4290727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778</Words>
  <Application>Microsoft Macintosh PowerPoint</Application>
  <PresentationFormat>Widescreen</PresentationFormat>
  <Paragraphs>116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6</cp:revision>
  <dcterms:created xsi:type="dcterms:W3CDTF">2023-04-14T16:35:59Z</dcterms:created>
  <dcterms:modified xsi:type="dcterms:W3CDTF">2024-04-17T14:45:45Z</dcterms:modified>
</cp:coreProperties>
</file>