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6EA6-3249-4DC2-9B96-F3D10C57048A}" type="datetimeFigureOut">
              <a:rPr lang="pl-PL" smtClean="0"/>
              <a:t>10.06.2025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CBD6-E00F-438F-B24E-3A1A167559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5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BD6-E00F-438F-B24E-3A1A1675593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85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7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9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66" r:id="rId6"/>
    <p:sldLayoutId id="2147483871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36BD58-8340-08B3-84B4-D829061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Prezentacja Projektu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1507BB-7D6D-9151-44A1-4FF1BC3F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999244"/>
            <a:ext cx="4474028" cy="1826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Projektowanie interfejsów aplikacji WWW – projekt </a:t>
            </a:r>
          </a:p>
          <a:p>
            <a:r>
              <a:rPr lang="en-US"/>
              <a:t>Jan Radziszowski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AB5F9-0DA9-AB99-C487-A3785353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660D2-5972-CD75-29DA-C6E0F590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spc="300" dirty="0"/>
              <a:t>Dlaczego powstał </a:t>
            </a:r>
            <a:r>
              <a:rPr lang="pl-PL" i="1" spc="300" dirty="0" err="1"/>
              <a:t>StagePass</a:t>
            </a:r>
            <a:r>
              <a:rPr lang="pl-PL" i="1" spc="300" dirty="0"/>
              <a:t>? </a:t>
            </a:r>
          </a:p>
          <a:p>
            <a:pPr marL="0" indent="0">
              <a:buNone/>
            </a:pPr>
            <a:r>
              <a:rPr lang="pl-PL" dirty="0"/>
              <a:t>Głównym celem projektu jest stworzenie platformy promującej wydarzenia muzyczne oraz zgłoszenia artystów. Chciałem połączyć prostotę obsługi z </a:t>
            </a:r>
            <a:r>
              <a:rPr lang="pl-PL" dirty="0" err="1"/>
              <a:t>nowoczensym</a:t>
            </a:r>
            <a:r>
              <a:rPr lang="pl-PL" dirty="0"/>
              <a:t> designem.</a:t>
            </a:r>
          </a:p>
          <a:p>
            <a:pPr marL="0" indent="0">
              <a:buNone/>
            </a:pPr>
            <a:r>
              <a:rPr lang="pl-PL" i="1" spc="300" dirty="0"/>
              <a:t>Dla kogo stworzyłem </a:t>
            </a:r>
            <a:r>
              <a:rPr lang="pl-PL" i="1" spc="300" dirty="0" err="1"/>
              <a:t>StagePass</a:t>
            </a:r>
            <a:r>
              <a:rPr lang="pl-PL" i="1" spc="300" dirty="0"/>
              <a:t>? </a:t>
            </a:r>
          </a:p>
          <a:p>
            <a:r>
              <a:rPr lang="pl-PL" dirty="0"/>
              <a:t>Młodych artystów szukających promocji i rozgłosu </a:t>
            </a:r>
          </a:p>
          <a:p>
            <a:r>
              <a:rPr lang="pl-PL" dirty="0"/>
              <a:t>Organizatorów eventów </a:t>
            </a:r>
          </a:p>
          <a:p>
            <a:r>
              <a:rPr lang="pl-PL" dirty="0"/>
              <a:t>Fanów koncertów i wydarzeń kulturowych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42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0DE091-B33F-2659-5924-27C26625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866"/>
            <a:ext cx="9905999" cy="1360898"/>
          </a:xfrm>
        </p:spPr>
        <p:txBody>
          <a:bodyPr/>
          <a:lstStyle/>
          <a:p>
            <a:r>
              <a:rPr lang="pl-PL" dirty="0"/>
              <a:t>Jak stworzyłem </a:t>
            </a:r>
            <a:r>
              <a:rPr lang="pl-PL" dirty="0" err="1"/>
              <a:t>StagePass</a:t>
            </a:r>
            <a:r>
              <a:rPr lang="pl-PL" dirty="0"/>
              <a:t>?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8F68ED4E-879A-B082-3F11-C7451886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39917"/>
            <a:ext cx="9905999" cy="47296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600" dirty="0"/>
              <a:t>Cała strona </a:t>
            </a:r>
            <a:r>
              <a:rPr lang="pl-PL" sz="2600" dirty="0" err="1"/>
              <a:t>StagePass</a:t>
            </a:r>
            <a:r>
              <a:rPr lang="pl-PL" sz="2600" dirty="0"/>
              <a:t> została stworzona jako single-</a:t>
            </a:r>
            <a:r>
              <a:rPr lang="pl-PL" sz="2600" dirty="0" err="1"/>
              <a:t>page</a:t>
            </a:r>
            <a:r>
              <a:rPr lang="pl-PL" sz="2600" dirty="0"/>
              <a:t> </a:t>
            </a:r>
            <a:r>
              <a:rPr lang="pl-PL" sz="2600" dirty="0" err="1"/>
              <a:t>application</a:t>
            </a:r>
            <a:r>
              <a:rPr lang="pl-PL" sz="2600" dirty="0"/>
              <a:t>, a w niej użyłem:</a:t>
            </a:r>
            <a:br>
              <a:rPr lang="pl-PL" sz="2600" dirty="0"/>
            </a:br>
            <a:endParaRPr lang="pl-PL" sz="2600" dirty="0"/>
          </a:p>
          <a:p>
            <a:r>
              <a:rPr lang="pl-PL" sz="2600" dirty="0" err="1"/>
              <a:t>Slider</a:t>
            </a:r>
            <a:r>
              <a:rPr lang="pl-PL" sz="2600" dirty="0"/>
              <a:t> ze zdjęciami wydarzeń </a:t>
            </a:r>
            <a:r>
              <a:rPr lang="pl-PL" dirty="0"/>
              <a:t>–użycie JavaScript do obsługi dynamicznego przewijania oraz animacji.</a:t>
            </a:r>
          </a:p>
          <a:p>
            <a:r>
              <a:rPr lang="pl-PL" sz="2600" dirty="0"/>
              <a:t>Responsywny design – </a:t>
            </a:r>
            <a:r>
              <a:rPr lang="pl-PL" dirty="0" err="1"/>
              <a:t>StagePass</a:t>
            </a:r>
            <a:r>
              <a:rPr lang="pl-PL" dirty="0"/>
              <a:t> został zaprojektowany z myślą o pełnej </a:t>
            </a:r>
            <a:r>
              <a:rPr lang="pl-PL" dirty="0" err="1"/>
              <a:t>responsywności</a:t>
            </a:r>
            <a:r>
              <a:rPr lang="pl-PL" dirty="0"/>
              <a:t>, aby zapewnić optymalne działanie na różnych urządzeniach.</a:t>
            </a:r>
          </a:p>
          <a:p>
            <a:r>
              <a:rPr lang="pl-PL" sz="2600" dirty="0"/>
              <a:t>Formularz zgłoszeniowy Artysty/Organizatora – </a:t>
            </a:r>
            <a:r>
              <a:rPr lang="pl-PL" sz="2100" dirty="0"/>
              <a:t>Kluczowym elementem aplikacji jest intuicyjny formularz </a:t>
            </a:r>
            <a:r>
              <a:rPr lang="pl-PL" sz="2100" dirty="0" err="1"/>
              <a:t>zgłoszenowy</a:t>
            </a:r>
            <a:r>
              <a:rPr lang="pl-PL" sz="2100" dirty="0"/>
              <a:t>, która umożliwia artystom i organizatorom wydarzeń łatwe przesłanie swoich zgłoszeń.</a:t>
            </a:r>
          </a:p>
          <a:p>
            <a:endParaRPr lang="pl-PL" sz="2100" dirty="0"/>
          </a:p>
          <a:p>
            <a:pPr marL="0" indent="0">
              <a:buNone/>
            </a:pPr>
            <a:r>
              <a:rPr lang="pl-PL" sz="2600" dirty="0"/>
              <a:t>Do stworzenia tych elementów wykorzystałem takie technologie jak HTML5, CSS3, JS. Aplikacja </a:t>
            </a:r>
            <a:r>
              <a:rPr lang="pl-PL" sz="2600" dirty="0" err="1"/>
              <a:t>StagePass</a:t>
            </a:r>
            <a:r>
              <a:rPr lang="pl-PL" sz="2600" dirty="0"/>
              <a:t> stawia na użytkownika, oferując intuicyjny interfejs (UI) i świetne doświadczenie (UX). Czytelna typografia, kontrastowe kolory i spójny design sprawiają, że strona jest atrakcyjna i prosta w obsłudze</a:t>
            </a:r>
            <a:r>
              <a:rPr lang="pl-PL" sz="3200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65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85AAD-5247-852E-7FFF-A33D9B1C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89159"/>
            <a:ext cx="9905999" cy="1360898"/>
          </a:xfrm>
        </p:spPr>
        <p:txBody>
          <a:bodyPr/>
          <a:lstStyle/>
          <a:p>
            <a:r>
              <a:rPr lang="pl-PL" dirty="0"/>
              <a:t>Refleksje z stworzenia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CBDA09-B642-809C-7185-C7778F4C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3" y="2079777"/>
            <a:ext cx="11130454" cy="4226429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trakcie tworzenia aplikacji </a:t>
            </a:r>
            <a:r>
              <a:rPr lang="pl-PL" dirty="0" err="1"/>
              <a:t>StagePass</a:t>
            </a:r>
            <a:r>
              <a:rPr lang="pl-PL" dirty="0"/>
              <a:t> moim głównym celem było zaprojektowanie intuicyjnego interfejsu (UI) i zapewnienie doskonałego doświadczenia użytkownika (UX), aby strona była atrakcyjna wizualnie, łatwa w obsłudze i zachęcała do interakcji. Kluczowe aspekty pracy obejmują:</a:t>
            </a:r>
          </a:p>
          <a:p>
            <a:r>
              <a:rPr lang="pl-PL" b="1" spc="300" dirty="0"/>
              <a:t>Technologie i podejście</a:t>
            </a:r>
            <a:r>
              <a:rPr lang="pl-PL" spc="300" dirty="0"/>
              <a:t>: </a:t>
            </a:r>
            <a:r>
              <a:rPr lang="pl-PL" dirty="0"/>
              <a:t>Wykorzystałem zaawansowane techniki CSS </a:t>
            </a:r>
            <a:r>
              <a:rPr lang="pl-PL" dirty="0" err="1"/>
              <a:t>Grid</a:t>
            </a:r>
            <a:r>
              <a:rPr lang="pl-PL" dirty="0"/>
              <a:t> i </a:t>
            </a:r>
            <a:r>
              <a:rPr lang="pl-PL" dirty="0" err="1"/>
              <a:t>Flexbox</a:t>
            </a:r>
            <a:r>
              <a:rPr lang="pl-PL" dirty="0"/>
              <a:t> oraz JavaScript, co umożliwiło stworzenie responsywnego designu, płynnego </a:t>
            </a:r>
            <a:r>
              <a:rPr lang="pl-PL" dirty="0" err="1"/>
              <a:t>slidera</a:t>
            </a:r>
            <a:r>
              <a:rPr lang="pl-PL" dirty="0"/>
              <a:t> wydarzeń i funkcjonalnego formularza zgłoszeniowego.</a:t>
            </a:r>
          </a:p>
          <a:p>
            <a:r>
              <a:rPr lang="pl-PL" b="1" spc="300" dirty="0"/>
              <a:t>Wyzwania</a:t>
            </a:r>
            <a:r>
              <a:rPr lang="pl-PL" spc="300" dirty="0"/>
              <a:t>: </a:t>
            </a:r>
            <a:r>
              <a:rPr lang="pl-PL" dirty="0"/>
              <a:t>Największym wyzwaniem było dopasowanie niestandardowego kształtu formularza do </a:t>
            </a:r>
            <a:r>
              <a:rPr lang="pl-PL" dirty="0" err="1"/>
              <a:t>responsywności</a:t>
            </a:r>
            <a:r>
              <a:rPr lang="pl-PL" dirty="0"/>
              <a:t>, wymagające licznych testów i modyfikacji media </a:t>
            </a:r>
            <a:r>
              <a:rPr lang="pl-PL" dirty="0" err="1"/>
              <a:t>queries</a:t>
            </a:r>
            <a:r>
              <a:rPr lang="pl-PL" dirty="0"/>
              <a:t>, oraz zastosowanie przezroczystości, która utrudniała zachowanie czytelności na różnych tłach.</a:t>
            </a:r>
          </a:p>
          <a:p>
            <a:r>
              <a:rPr lang="pl-PL" b="1" spc="300" dirty="0"/>
              <a:t>Osiągnięcia</a:t>
            </a:r>
            <a:r>
              <a:rPr lang="pl-PL" dirty="0"/>
              <a:t>: Stworzyłem spójną, w pełni funkcjonalną aplikację SPA, która działa płynnie na wszystkich urządzeniach i skutecznie angażuje użytkowników dzięki intuicyjnemu interfejsowi i atrakcyjnemu designowi.</a:t>
            </a:r>
          </a:p>
          <a:p>
            <a:r>
              <a:rPr lang="pl-PL" b="1" spc="300" dirty="0"/>
              <a:t>Plany na przyszłość</a:t>
            </a:r>
            <a:r>
              <a:rPr lang="pl-PL" spc="300" dirty="0"/>
              <a:t>: </a:t>
            </a:r>
            <a:r>
              <a:rPr lang="pl-PL" dirty="0"/>
              <a:t>W przyszłości poświęciłbym więcej czasu na rozwinięcie systemu logowania się na stronie, oraz stworzył bazę danych przechowującą wszystkie zgłoszenia i dane </a:t>
            </a:r>
            <a:r>
              <a:rPr lang="pl-PL" dirty="0" err="1"/>
              <a:t>uzytkowników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72837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348</Words>
  <Application>Microsoft Office PowerPoint</Application>
  <PresentationFormat>Panoramiczny</PresentationFormat>
  <Paragraphs>25</Paragraphs>
  <Slides>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Aptos</vt:lpstr>
      <vt:lpstr>Arial</vt:lpstr>
      <vt:lpstr>Walbaum Display</vt:lpstr>
      <vt:lpstr>RegattaVTI</vt:lpstr>
      <vt:lpstr>Prezentacja Projektu </vt:lpstr>
      <vt:lpstr>Cel projektu</vt:lpstr>
      <vt:lpstr>Jak stworzyłem StagePass?</vt:lpstr>
      <vt:lpstr>Refleksje z stworzenia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Radziszowski</dc:creator>
  <cp:lastModifiedBy>Jan Radziszowski</cp:lastModifiedBy>
  <cp:revision>1</cp:revision>
  <dcterms:created xsi:type="dcterms:W3CDTF">2025-06-10T12:13:02Z</dcterms:created>
  <dcterms:modified xsi:type="dcterms:W3CDTF">2025-06-10T14:22:13Z</dcterms:modified>
</cp:coreProperties>
</file>